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_rels/item3.xml.rels" ContentType="application/vnd.openxmlformats-package.relationships+xml"/>
  <Override PartName="/customXml/_rels/item1.xml.rels" ContentType="application/vnd.openxmlformats-package.relationships+xml"/>
  <Override PartName="/customXml/_rels/item2.xml.rels" ContentType="application/vnd.openxmlformats-package.relationships+xml"/>
  <Override PartName="/customXml/itemProps1.xml" ContentType="application/vnd.openxmlformats-officedocument.customXmlProperties+xml"/>
  <Override PartName="/customXml/itemProps3.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1.xml" ContentType="application/xml"/>
  <Override PartName="/customXml/item3.xml" ContentType="application/xml"/>
  <Override PartName="/docMetadata/LabelInfo.xml" ContentType="application/xml"/>
  <Override PartName="/_rels/.rels" ContentType="application/vnd.openxmlformats-package.relationships+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3.xml" ContentType="application/vnd.openxmlformats-officedocument.presentationml.slideMaster+xml"/>
  <Override PartName="/ppt/slideMasters/slideMaster14.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7.xml" ContentType="application/vnd.openxmlformats-officedocument.presentationml.slideMaster+xml"/>
  <Override PartName="/ppt/slideMasters/slideMaster18.xml" ContentType="application/vnd.openxmlformats-officedocument.presentationml.slideMaster+xml"/>
  <Override PartName="/ppt/slideMasters/slideMaster8.xml" ContentType="application/vnd.openxmlformats-officedocument.presentationml.slideMaster+xml"/>
  <Override PartName="/ppt/slideMasters/slideMaster19.xml" ContentType="application/vnd.openxmlformats-officedocument.presentationml.slideMaster+xml"/>
  <Override PartName="/ppt/slideMasters/slideMaster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_rels/slideMaster23.xml.rels" ContentType="application/vnd.openxmlformats-package.relationships+xml"/>
  <Override PartName="/ppt/slideMasters/_rels/slideMaster21.xml.rels" ContentType="application/vnd.openxmlformats-package.relationships+xml"/>
  <Override PartName="/ppt/slideMasters/_rels/slideMaster13.xml.rels" ContentType="application/vnd.openxmlformats-package.relationships+xml"/>
  <Override PartName="/ppt/slideMasters/_rels/slideMaster22.xml.rels" ContentType="application/vnd.openxmlformats-package.relationships+xml"/>
  <Override PartName="/ppt/slideMasters/_rels/slideMaster14.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12.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slideMaster22.xml" ContentType="application/vnd.openxmlformats-officedocument.presentationml.slideMaster+xml"/>
  <Override PartName="/ppt/slideMasters/slideMaster6.xml" ContentType="application/vnd.openxmlformats-officedocument.presentationml.slideMaster+xml"/>
  <Override PartName="/ppt/slideMasters/slideMaster17.xml" ContentType="application/vnd.openxmlformats-officedocument.presentationml.slideMaster+xml"/>
  <Override PartName="/ppt/slideMasters/slideMaster23.xml" ContentType="application/vnd.openxmlformats-officedocument.presentationml.slideMaster+xml"/>
  <Override PartName="/ppt/theme/theme12.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9.xml" ContentType="application/vnd.openxmlformats-officedocument.theme+xml"/>
  <Override PartName="/ppt/theme/theme17.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19.xml" ContentType="application/vnd.openxmlformats-officedocument.theme+xml"/>
  <Override PartName="/ppt/theme/theme11.xml" ContentType="application/vnd.openxmlformats-officedocument.theme+xml"/>
  <Override PartName="/ppt/theme/theme16.xml" ContentType="application/vnd.openxmlformats-officedocument.theme+xml"/>
  <Override PartName="/ppt/theme/theme3.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18.xml" ContentType="application/vnd.openxmlformats-officedocument.theme+xml"/>
  <Override PartName="/ppt/theme/theme5.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slideLayouts/slideLayout19.xml" ContentType="application/vnd.openxmlformats-officedocument.presentationml.slideLayout+xml"/>
  <Override PartName="/ppt/slideLayouts/slideLayout163.xml" ContentType="application/vnd.openxmlformats-officedocument.presentationml.slideLayout+xml"/>
  <Override PartName="/ppt/slideLayouts/slideLayout8.xml" ContentType="application/vnd.openxmlformats-officedocument.presentationml.slideLayout+xml"/>
  <Override PartName="/ppt/slideLayouts/slideLayout99.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17.xml" ContentType="application/vnd.openxmlformats-officedocument.presentationml.slideLayout+xml"/>
  <Override PartName="/ppt/slideLayouts/slideLayout248.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51.xml" ContentType="application/vnd.openxmlformats-officedocument.presentationml.slideLayout+xml"/>
  <Override PartName="/ppt/slideLayouts/slideLayout111.xml" ContentType="application/vnd.openxmlformats-officedocument.presentationml.slideLayout+xml"/>
  <Override PartName="/ppt/slideLayouts/slideLayout7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49.xml" ContentType="application/vnd.openxmlformats-officedocument.presentationml.slideLayout+xml"/>
  <Override PartName="/ppt/slideLayouts/slideLayout109.xml" ContentType="application/vnd.openxmlformats-officedocument.presentationml.slideLayout+xml"/>
  <Override PartName="/ppt/slideLayouts/slideLayout162.xml" ContentType="application/vnd.openxmlformats-officedocument.presentationml.slideLayout+xml"/>
  <Override PartName="/ppt/slideLayouts/slideLayout21.xml" ContentType="application/vnd.openxmlformats-officedocument.presentationml.slideLayout+xml"/>
  <Override PartName="/ppt/slideLayouts/slideLayout252.xml" ContentType="application/vnd.openxmlformats-officedocument.presentationml.slideLayout+xml"/>
  <Override PartName="/ppt/slideLayouts/slideLayout112.xml" ContentType="application/vnd.openxmlformats-officedocument.presentationml.slideLayout+xml"/>
  <Override PartName="/ppt/slideLayouts/slideLayout10.xml" ContentType="application/vnd.openxmlformats-officedocument.presentationml.slideLayout+xml"/>
  <Override PartName="/ppt/slideLayouts/slideLayout241.xml" ContentType="application/vnd.openxmlformats-officedocument.presentationml.slideLayout+xml"/>
  <Override PartName="/ppt/slideLayouts/slideLayout101.xml" ContentType="application/vnd.openxmlformats-officedocument.presentationml.slideLayout+xml"/>
  <Override PartName="/ppt/slideLayouts/slideLayout69.xml" ContentType="application/vnd.openxmlformats-officedocument.presentationml.slideLayout+xml"/>
  <Override PartName="/ppt/slideLayouts/slideLayout11.xml" ContentType="application/vnd.openxmlformats-officedocument.presentationml.slideLayout+xml"/>
  <Override PartName="/ppt/slideLayouts/slideLayout242.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243.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244.xml" ContentType="application/vnd.openxmlformats-officedocument.presentationml.slideLayout+xml"/>
  <Override PartName="/ppt/slideLayouts/slideLayout104.xml" ContentType="application/vnd.openxmlformats-officedocument.presentationml.slideLayout+xml"/>
  <Override PartName="/ppt/slideLayouts/slideLayout14.xml" ContentType="application/vnd.openxmlformats-officedocument.presentationml.slideLayout+xml"/>
  <Override PartName="/ppt/slideLayouts/slideLayout245.xml" ContentType="application/vnd.openxmlformats-officedocument.presentationml.slideLayout+xml"/>
  <Override PartName="/ppt/slideLayouts/slideLayout105.xml" ContentType="application/vnd.openxmlformats-officedocument.presentationml.slideLayout+xml"/>
  <Override PartName="/ppt/slideLayouts/slideLayout15.xml" ContentType="application/vnd.openxmlformats-officedocument.presentationml.slideLayout+xml"/>
  <Override PartName="/ppt/slideLayouts/slideLayout246.xml" ContentType="application/vnd.openxmlformats-officedocument.presentationml.slideLayout+xml"/>
  <Override PartName="/ppt/slideLayouts/slideLayout106.xml" ContentType="application/vnd.openxmlformats-officedocument.presentationml.slideLayout+xml"/>
  <Override PartName="/ppt/slideLayouts/slideLayout16.xml" ContentType="application/vnd.openxmlformats-officedocument.presentationml.slideLayout+xml"/>
  <Override PartName="/ppt/slideLayouts/slideLayout247.xml" ContentType="application/vnd.openxmlformats-officedocument.presentationml.slideLayout+xml"/>
  <Override PartName="/ppt/slideLayouts/slideLayout107.xml" ContentType="application/vnd.openxmlformats-officedocument.presentationml.slideLayout+xml"/>
  <Override PartName="/ppt/slideLayouts/slideLayout7.xml" ContentType="application/vnd.openxmlformats-officedocument.presentationml.slideLayout+xml"/>
  <Override PartName="/ppt/slideLayouts/slideLayout98.xml" ContentType="application/vnd.openxmlformats-officedocument.presentationml.slideLayout+xml"/>
  <Override PartName="/ppt/slideLayouts/slideLayout48.xml" ContentType="application/vnd.openxmlformats-officedocument.presentationml.slideLayout+xml"/>
  <Override PartName="/ppt/slideLayouts/slideLayout139.xml" ContentType="application/vnd.openxmlformats-officedocument.presentationml.slideLayout+xml"/>
  <Override PartName="/ppt/slideLayouts/slideLayout192.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53.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254.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255.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256.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257.xml" ContentType="application/vnd.openxmlformats-officedocument.presentationml.slideLayout+xml"/>
  <Override PartName="/ppt/slideLayouts/slideLayout117.xml" ContentType="application/vnd.openxmlformats-officedocument.presentationml.slideLayout+xml"/>
  <Override PartName="/ppt/slideLayouts/slideLayout170.xml" ContentType="application/vnd.openxmlformats-officedocument.presentationml.slideLayout+xml"/>
  <Override PartName="/ppt/slideLayouts/slideLayout27.xml" ContentType="application/vnd.openxmlformats-officedocument.presentationml.slideLayout+xml"/>
  <Override PartName="/ppt/slideLayouts/slideLayout258.xml" ContentType="application/vnd.openxmlformats-officedocument.presentationml.slideLayout+xml"/>
  <Override PartName="/ppt/slideLayouts/slideLayout118.xml" ContentType="application/vnd.openxmlformats-officedocument.presentationml.slideLayout+xml"/>
  <Override PartName="/ppt/slideLayouts/slideLayout171.xml" ContentType="application/vnd.openxmlformats-officedocument.presentationml.slideLayout+xml"/>
  <Override PartName="/ppt/slideLayouts/slideLayout28.xml" ContentType="application/vnd.openxmlformats-officedocument.presentationml.slideLayout+xml"/>
  <Override PartName="/ppt/slideLayouts/slideLayout259.xml" ContentType="application/vnd.openxmlformats-officedocument.presentationml.slideLayout+xml"/>
  <Override PartName="/ppt/slideLayouts/slideLayout119.xml" ContentType="application/vnd.openxmlformats-officedocument.presentationml.slideLayout+xml"/>
  <Override PartName="/ppt/slideLayouts/slideLayout172.xml" ContentType="application/vnd.openxmlformats-officedocument.presentationml.slideLayout+xml"/>
  <Override PartName="/ppt/slideLayouts/slideLayout29.xml" ContentType="application/vnd.openxmlformats-officedocument.presentationml.slideLayout+xml"/>
  <Override PartName="/ppt/slideLayouts/slideLayout173.xml" ContentType="application/vnd.openxmlformats-officedocument.presentationml.slideLayout+xml"/>
  <Override PartName="/ppt/slideLayouts/slideLayout30.xml" ContentType="application/vnd.openxmlformats-officedocument.presentationml.slideLayout+xml"/>
  <Override PartName="/ppt/slideLayouts/slideLayout261.xml" ContentType="application/vnd.openxmlformats-officedocument.presentationml.slideLayout+xml"/>
  <Override PartName="/ppt/slideLayouts/slideLayout121.xml" ContentType="application/vnd.openxmlformats-officedocument.presentationml.slideLayout+xml"/>
  <Override PartName="/ppt/slideLayouts/slideLayout89.xml" ContentType="application/vnd.openxmlformats-officedocument.presentationml.slideLayout+xml"/>
  <Override PartName="/ppt/slideLayouts/slideLayout31.xml" ContentType="application/vnd.openxmlformats-officedocument.presentationml.slideLayout+xml"/>
  <Override PartName="/ppt/slideLayouts/slideLayout262.xml" ContentType="application/vnd.openxmlformats-officedocument.presentationml.slideLayout+xml"/>
  <Override PartName="/ppt/slideLayouts/slideLayout267.xml" ContentType="application/vnd.openxmlformats-officedocument.presentationml.slideLayout+xml"/>
  <Override PartName="/ppt/slideLayouts/slideLayout36.xml" ContentType="application/vnd.openxmlformats-officedocument.presentationml.slideLayout+xml"/>
  <Override PartName="/ppt/slideLayouts/slideLayout127.xml" ContentType="application/vnd.openxmlformats-officedocument.presentationml.slideLayout+xml"/>
  <Override PartName="/ppt/slideLayouts/slideLayout180.xml" ContentType="application/vnd.openxmlformats-officedocument.presentationml.slideLayout+xml"/>
  <Override PartName="/ppt/slideLayouts/slideLayout207.xml" ContentType="application/vnd.openxmlformats-officedocument.presentationml.slideLayout+xml"/>
  <Override PartName="/ppt/slideLayouts/slideLayout268.xml" ContentType="application/vnd.openxmlformats-officedocument.presentationml.slideLayout+xml"/>
  <Override PartName="/ppt/slideLayouts/slideLayout37.xml" ContentType="application/vnd.openxmlformats-officedocument.presentationml.slideLayout+xml"/>
  <Override PartName="/ppt/slideLayouts/slideLayout128.xml" ContentType="application/vnd.openxmlformats-officedocument.presentationml.slideLayout+xml"/>
  <Override PartName="/ppt/slideLayouts/slideLayout181.xml" ContentType="application/vnd.openxmlformats-officedocument.presentationml.slideLayout+xml"/>
  <Override PartName="/ppt/slideLayouts/slideLayout208.xml" ContentType="application/vnd.openxmlformats-officedocument.presentationml.slideLayout+xml"/>
  <Override PartName="/ppt/slideLayouts/slideLayout269.xml" ContentType="application/vnd.openxmlformats-officedocument.presentationml.slideLayout+xml"/>
  <Override PartName="/ppt/slideLayouts/slideLayout38.xml" ContentType="application/vnd.openxmlformats-officedocument.presentationml.slideLayout+xml"/>
  <Override PartName="/ppt/slideLayouts/slideLayout129.xml" ContentType="application/vnd.openxmlformats-officedocument.presentationml.slideLayout+xml"/>
  <Override PartName="/ppt/slideLayouts/slideLayout182.xml" ContentType="application/vnd.openxmlformats-officedocument.presentationml.slideLayout+xml"/>
  <Override PartName="/ppt/slideLayouts/slideLayout209.xml" ContentType="application/vnd.openxmlformats-officedocument.presentationml.slideLayout+xml"/>
  <Override PartName="/ppt/slideLayouts/slideLayout39.xml" ContentType="application/vnd.openxmlformats-officedocument.presentationml.slideLayout+xml"/>
  <Override PartName="/ppt/slideLayouts/slideLayout183.xml" ContentType="application/vnd.openxmlformats-officedocument.presentationml.slideLayout+xml"/>
  <Override PartName="/ppt/slideLayouts/slideLayout40.xml" ContentType="application/vnd.openxmlformats-officedocument.presentationml.slideLayout+xml"/>
  <Override PartName="/ppt/slideLayouts/slideLayout271.xml" ContentType="application/vnd.openxmlformats-officedocument.presentationml.slideLayout+xml"/>
  <Override PartName="/ppt/slideLayouts/slideLayout41.xml" ContentType="application/vnd.openxmlformats-officedocument.presentationml.slideLayout+xml"/>
  <Override PartName="/ppt/slideLayouts/slideLayout272.xml" ContentType="application/vnd.openxmlformats-officedocument.presentationml.slideLayout+xml"/>
  <Override PartName="/ppt/slideLayouts/slideLayout42.xml" ContentType="application/vnd.openxmlformats-officedocument.presentationml.slideLayout+xml"/>
  <Override PartName="/ppt/slideLayouts/slideLayout273.xml" ContentType="application/vnd.openxmlformats-officedocument.presentationml.slideLayout+xml"/>
  <Override PartName="/ppt/slideLayouts/slideLayout3.xml" ContentType="application/vnd.openxmlformats-officedocument.presentationml.slideLayout+xml"/>
  <Override PartName="/ppt/slideLayouts/slideLayout94.xml" ContentType="application/vnd.openxmlformats-officedocument.presentationml.slideLayout+xml"/>
  <Override PartName="/ppt/slideLayouts/slideLayout198.xml" ContentType="application/vnd.openxmlformats-officedocument.presentationml.slideLayout+xml"/>
  <Override PartName="/ppt/slideLayouts/slideLayout46.xml" ContentType="application/vnd.openxmlformats-officedocument.presentationml.slideLayout+xml"/>
  <Override PartName="/ppt/slideLayouts/slideLayout137.xml" ContentType="application/vnd.openxmlformats-officedocument.presentationml.slideLayout+xml"/>
  <Override PartName="/ppt/slideLayouts/slideLayout190.xml" ContentType="application/vnd.openxmlformats-officedocument.presentationml.slideLayout+xml"/>
  <Override PartName="/ppt/slideLayouts/slideLayout217.xml" ContentType="application/vnd.openxmlformats-officedocument.presentationml.slideLayout+xml"/>
  <Override PartName="/ppt/slideLayouts/slideLayout47.xml" ContentType="application/vnd.openxmlformats-officedocument.presentationml.slideLayout+xml"/>
  <Override PartName="/ppt/slideLayouts/slideLayout138.xml" ContentType="application/vnd.openxmlformats-officedocument.presentationml.slideLayout+xml"/>
  <Override PartName="/ppt/slideLayouts/slideLayout191.xml" ContentType="application/vnd.openxmlformats-officedocument.presentationml.slideLayout+xml"/>
  <Override PartName="/ppt/slideLayouts/slideLayout218.xml" ContentType="application/vnd.openxmlformats-officedocument.presentationml.slideLayout+xml"/>
  <Override PartName="/ppt/slideLayouts/slideLayout50.xml" ContentType="application/vnd.openxmlformats-officedocument.presentationml.slideLayout+xml"/>
  <Override PartName="/ppt/slideLayouts/slideLayout141.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3.xml" ContentType="application/vnd.openxmlformats-officedocument.presentationml.slideLayout+xml"/>
  <Override PartName="/ppt/slideLayouts/slideLayout144.xml" ContentType="application/vnd.openxmlformats-officedocument.presentationml.slideLayout+xml"/>
  <Override PartName="/ppt/slideLayouts/slideLayout54.xml" ContentType="application/vnd.openxmlformats-officedocument.presentationml.slideLayout+xml"/>
  <Override PartName="/ppt/slideLayouts/slideLayout145.xml" ContentType="application/vnd.openxmlformats-officedocument.presentationml.slideLayout+xml"/>
  <Override PartName="/ppt/slideLayouts/slideLayout55.xml" ContentType="application/vnd.openxmlformats-officedocument.presentationml.slideLayout+xml"/>
  <Override PartName="/ppt/slideLayouts/slideLayout146.xml" ContentType="application/vnd.openxmlformats-officedocument.presentationml.slideLayout+xml"/>
  <Override PartName="/ppt/slideLayouts/slideLayout56.xml" ContentType="application/vnd.openxmlformats-officedocument.presentationml.slideLayout+xml"/>
  <Override PartName="/ppt/slideLayouts/slideLayout147.xml" ContentType="application/vnd.openxmlformats-officedocument.presentationml.slideLayout+xml"/>
  <Override PartName="/ppt/slideLayouts/slideLayout57.xml" ContentType="application/vnd.openxmlformats-officedocument.presentationml.slideLayout+xml"/>
  <Override PartName="/ppt/slideLayouts/slideLayout148.xml" ContentType="application/vnd.openxmlformats-officedocument.presentationml.slideLayout+xml"/>
  <Override PartName="/ppt/slideLayouts/slideLayout58.xml" ContentType="application/vnd.openxmlformats-officedocument.presentationml.slideLayout+xml"/>
  <Override PartName="/ppt/slideLayouts/slideLayout149.xml" ContentType="application/vnd.openxmlformats-officedocument.presentationml.slideLayout+xml"/>
  <Override PartName="/ppt/slideLayouts/slideLayout59.xml" ContentType="application/vnd.openxmlformats-officedocument.presentationml.slideLayout+xml"/>
  <Override PartName="/ppt/slideLayouts/slideLayout66.xml" ContentType="application/vnd.openxmlformats-officedocument.presentationml.slideLayout+xml"/>
  <Override PartName="/ppt/slideLayouts/slideLayout157.xml" ContentType="application/vnd.openxmlformats-officedocument.presentationml.slideLayout+xml"/>
  <Override PartName="/ppt/slideLayouts/slideLayout67.xml" ContentType="application/vnd.openxmlformats-officedocument.presentationml.slideLayout+xml"/>
  <Override PartName="/ppt/slideLayouts/slideLayout158.xml" ContentType="application/vnd.openxmlformats-officedocument.presentationml.slideLayout+xml"/>
  <Override PartName="/ppt/slideLayouts/slideLayout68.xml" ContentType="application/vnd.openxmlformats-officedocument.presentationml.slideLayout+xml"/>
  <Override PartName="/ppt/slideLayouts/slideLayout159.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199.xml" ContentType="application/vnd.openxmlformats-officedocument.presentationml.slideLayout+xml"/>
  <Override PartName="/ppt/slideLayouts/slideLayout151.xml" ContentType="application/vnd.openxmlformats-officedocument.presentationml.slideLayout+xml"/>
  <Override PartName="/ppt/slideLayouts/slideLayout164.xml" ContentType="application/vnd.openxmlformats-officedocument.presentationml.slideLayout+xml"/>
  <Override PartName="/ppt/slideLayouts/slideLayout60.xml" ContentType="application/vnd.openxmlformats-officedocument.presentationml.slideLayout+xml"/>
  <Override PartName="/ppt/slideLayouts/slideLayout152.xml" ContentType="application/vnd.openxmlformats-officedocument.presentationml.slideLayout+xml"/>
  <Override PartName="/ppt/slideLayouts/slideLayout165.xml" ContentType="application/vnd.openxmlformats-officedocument.presentationml.slideLayout+xml"/>
  <Override PartName="/ppt/slideLayouts/slideLayout61.xml" ContentType="application/vnd.openxmlformats-officedocument.presentationml.slideLayout+xml"/>
  <Override PartName="/ppt/slideLayouts/slideLayout153.xml" ContentType="application/vnd.openxmlformats-officedocument.presentationml.slideLayout+xml"/>
  <Override PartName="/ppt/slideLayouts/slideLayout166.xml" ContentType="application/vnd.openxmlformats-officedocument.presentationml.slideLayout+xml"/>
  <Override PartName="/ppt/slideLayouts/slideLayout62.xml" ContentType="application/vnd.openxmlformats-officedocument.presentationml.slideLayout+xml"/>
  <Override PartName="/ppt/slideLayouts/slideLayout233.xml" ContentType="application/vnd.openxmlformats-officedocument.presentationml.slideLayout+xml"/>
  <Override PartName="/ppt/slideLayouts/slideLayout130.xml" ContentType="application/vnd.openxmlformats-officedocument.presentationml.slideLayout+xml"/>
  <Override PartName="/ppt/slideLayouts/slideLayout154.xml" ContentType="application/vnd.openxmlformats-officedocument.presentationml.slideLayout+xml"/>
  <Override PartName="/ppt/slideLayouts/slideLayout167.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168.xml" ContentType="application/vnd.openxmlformats-officedocument.presentationml.slideLayout+xml"/>
  <Override PartName="/ppt/slideLayouts/slideLayout155.xml" ContentType="application/vnd.openxmlformats-officedocument.presentationml.slideLayout+xml"/>
  <Override PartName="/ppt/slideLayouts/slideLayout4.xml" ContentType="application/vnd.openxmlformats-officedocument.presentationml.slideLayout+xml"/>
  <Override PartName="/ppt/slideLayouts/slideLayout65.xml" ContentType="application/vnd.openxmlformats-officedocument.presentationml.slideLayout+xml"/>
  <Override PartName="/ppt/slideLayouts/slideLayout169.xml" ContentType="application/vnd.openxmlformats-officedocument.presentationml.slideLayout+xml"/>
  <Override PartName="/ppt/slideLayouts/slideLayout156.xml" ContentType="application/vnd.openxmlformats-officedocument.presentationml.slideLayout+xml"/>
  <Override PartName="/ppt/slideLayouts/slideLayout70.xml" ContentType="application/vnd.openxmlformats-officedocument.presentationml.slideLayout+xml"/>
  <Override PartName="/ppt/slideLayouts/slideLayout174.xml" ContentType="application/vnd.openxmlformats-officedocument.presentationml.slideLayout+xml"/>
  <Override PartName="/ppt/slideLayouts/slideLayout33.xml" ContentType="application/vnd.openxmlformats-officedocument.presentationml.slideLayout+xml"/>
  <Override PartName="/ppt/slideLayouts/slideLayout264.xml" ContentType="application/vnd.openxmlformats-officedocument.presentationml.slideLayout+xml"/>
  <Override PartName="/ppt/slideLayouts/slideLayout161.xml" ContentType="application/vnd.openxmlformats-officedocument.presentationml.slideLayout+xml"/>
  <Override PartName="/ppt/slideLayouts/slideLayout71.xml" ContentType="application/vnd.openxmlformats-officedocument.presentationml.slideLayout+xml"/>
  <Override PartName="/ppt/slideLayouts/slideLayout175.xml" ContentType="application/vnd.openxmlformats-officedocument.presentationml.slideLayout+xml"/>
  <Override PartName="/ppt/slideLayouts/slideLayout34.xml" ContentType="application/vnd.openxmlformats-officedocument.presentationml.slideLayout+xml"/>
  <Override PartName="/ppt/slideLayouts/slideLayout265.xml" ContentType="application/vnd.openxmlformats-officedocument.presentationml.slideLayout+xml"/>
  <Override PartName="/ppt/slideLayouts/slideLayout72.xml" ContentType="application/vnd.openxmlformats-officedocument.presentationml.slideLayout+xml"/>
  <Override PartName="/ppt/slideLayouts/slideLayout176.xml" ContentType="application/vnd.openxmlformats-officedocument.presentationml.slideLayout+xml"/>
  <Override PartName="/ppt/slideLayouts/slideLayout35.xml" ContentType="application/vnd.openxmlformats-officedocument.presentationml.slideLayout+xml"/>
  <Override PartName="/ppt/slideLayouts/slideLayout266.xml" ContentType="application/vnd.openxmlformats-officedocument.presentationml.slideLayout+xml"/>
  <Override PartName="/ppt/slideLayouts/slideLayout73.xml" ContentType="application/vnd.openxmlformats-officedocument.presentationml.slideLayout+xml"/>
  <Override PartName="/ppt/slideLayouts/slideLayout177.xml" ContentType="application/vnd.openxmlformats-officedocument.presentationml.slideLayout+xml"/>
  <Override PartName="/ppt/slideLayouts/slideLayout140.xml" ContentType="application/vnd.openxmlformats-officedocument.presentationml.slideLayout+xml"/>
  <Override PartName="/ppt/slideLayouts/slideLayout178.xml" ContentType="application/vnd.openxmlformats-officedocument.presentationml.slideLayout+xml"/>
  <Override PartName="/ppt/slideLayouts/slideLayout74.xml" ContentType="application/vnd.openxmlformats-officedocument.presentationml.slideLayout+xml"/>
  <Override PartName="/ppt/slideLayouts/slideLayout179.xml" ContentType="application/vnd.openxmlformats-officedocument.presentationml.slideLayout+xml"/>
  <Override PartName="/ppt/slideLayouts/slideLayout75.xml" ContentType="application/vnd.openxmlformats-officedocument.presentationml.slideLayout+xml"/>
  <Override PartName="/ppt/slideLayouts/slideLayout80.xml" ContentType="application/vnd.openxmlformats-officedocument.presentationml.slideLayout+xml"/>
  <Override PartName="/ppt/slideLayouts/slideLayout184.xml" ContentType="application/vnd.openxmlformats-officedocument.presentationml.slideLayout+xml"/>
  <Override PartName="/ppt/slideLayouts/slideLayout43.xml" ContentType="application/vnd.openxmlformats-officedocument.presentationml.slideLayout+xml"/>
  <Override PartName="/ppt/slideLayouts/slideLayout274.xml" ContentType="application/vnd.openxmlformats-officedocument.presentationml.slideLayout+xml"/>
  <Override PartName="/ppt/slideLayouts/slideLayout81.xml" ContentType="application/vnd.openxmlformats-officedocument.presentationml.slideLayout+xml"/>
  <Override PartName="/ppt/slideLayouts/slideLayout185.xml" ContentType="application/vnd.openxmlformats-officedocument.presentationml.slideLayout+xml"/>
  <Override PartName="/ppt/slideLayouts/slideLayout44.xml" ContentType="application/vnd.openxmlformats-officedocument.presentationml.slideLayout+xml"/>
  <Override PartName="/ppt/slideLayouts/slideLayout275.xml" ContentType="application/vnd.openxmlformats-officedocument.presentationml.slideLayout+xml"/>
  <Override PartName="/ppt/slideLayouts/slideLayout45.xml" ContentType="application/vnd.openxmlformats-officedocument.presentationml.slideLayout+xml"/>
  <Override PartName="/ppt/slideLayouts/slideLayout276.xml" ContentType="application/vnd.openxmlformats-officedocument.presentationml.slideLayout+xml"/>
  <Override PartName="/ppt/slideLayouts/slideLayout186.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187.xml" ContentType="application/vnd.openxmlformats-officedocument.presentationml.slideLayout+xml"/>
  <Override PartName="/ppt/slideLayouts/slideLayout150.xml" ContentType="application/vnd.openxmlformats-officedocument.presentationml.slideLayout+xml"/>
  <Override PartName="/ppt/slideLayouts/slideLayout188.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189.xml" ContentType="application/vnd.openxmlformats-officedocument.presentationml.slideLayout+xml"/>
  <Override PartName="/ppt/slideLayouts/slideLayout194.xml" ContentType="application/vnd.openxmlformats-officedocument.presentationml.slideLayout+xml"/>
  <Override PartName="/ppt/slideLayouts/slideLayout90.xml" ContentType="application/vnd.openxmlformats-officedocument.presentationml.slideLayout+xml"/>
  <Override PartName="/ppt/slideLayouts/slideLayout195.xml" ContentType="application/vnd.openxmlformats-officedocument.presentationml.slideLayout+xml"/>
  <Override PartName="/ppt/slideLayouts/slideLayout91.xml" ContentType="application/vnd.openxmlformats-officedocument.presentationml.slideLayout+xml"/>
  <Override PartName="/ppt/slideLayouts/slideLayout1.xml" ContentType="application/vnd.openxmlformats-officedocument.presentationml.slideLayout+xml"/>
  <Override PartName="/ppt/slideLayouts/slideLayout196.xml" ContentType="application/vnd.openxmlformats-officedocument.presentationml.slideLayout+xml"/>
  <Override PartName="/ppt/slideLayouts/slideLayout92.xml" ContentType="application/vnd.openxmlformats-officedocument.presentationml.slideLayout+xml"/>
  <Override PartName="/ppt/slideLayouts/slideLayout32.xml" ContentType="application/vnd.openxmlformats-officedocument.presentationml.slideLayout+xml"/>
  <Override PartName="/ppt/slideLayouts/slideLayout263.xml" ContentType="application/vnd.openxmlformats-officedocument.presentationml.slideLayout+xml"/>
  <Override PartName="/ppt/slideLayouts/slideLayout160.xml" ContentType="application/vnd.openxmlformats-officedocument.presentationml.slideLayout+xml"/>
  <Override PartName="/ppt/slideLayouts/slideLayout2.xml" ContentType="application/vnd.openxmlformats-officedocument.presentationml.slideLayout+xml"/>
  <Override PartName="/ppt/slideLayouts/slideLayout197.xml" ContentType="application/vnd.openxmlformats-officedocument.presentationml.slideLayout+xml"/>
  <Override PartName="/ppt/slideLayouts/slideLayout93.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202.xml" ContentType="application/vnd.openxmlformats-officedocument.presentationml.slideLayout+xml"/>
  <Override PartName="/ppt/slideLayouts/slideLayout100.xml" ContentType="application/vnd.openxmlformats-officedocument.presentationml.slideLayout+xml"/>
  <Override PartName="/ppt/slideLayouts/slideLayout203.xml" ContentType="application/vnd.openxmlformats-officedocument.presentationml.slideLayout+xml"/>
  <Override PartName="/ppt/slideLayouts/slideLayout125.xml" ContentType="application/vnd.openxmlformats-officedocument.presentationml.slideLayout+xml"/>
  <Override PartName="/ppt/slideLayouts/slideLayout228.xml" ContentType="application/vnd.openxmlformats-officedocument.presentationml.slideLayout+xml"/>
  <Override PartName="/ppt/slideLayouts/_rels/slideLayout238.xml.rels" ContentType="application/vnd.openxmlformats-package.relationships+xml"/>
  <Override PartName="/ppt/slideLayouts/_rels/slideLayout231.xml.rels" ContentType="application/vnd.openxmlformats-package.relationships+xml"/>
  <Override PartName="/ppt/slideLayouts/_rels/slideLayout63.xml.rels" ContentType="application/vnd.openxmlformats-package.relationships+xml"/>
  <Override PartName="/ppt/slideLayouts/_rels/slideLayout255.xml.rels" ContentType="application/vnd.openxmlformats-package.relationships+xml"/>
  <Override PartName="/ppt/slideLayouts/_rels/slideLayout68.xml.rels" ContentType="application/vnd.openxmlformats-package.relationships+xml"/>
  <Override PartName="/ppt/slideLayouts/_rels/slideLayout115.xml.rels" ContentType="application/vnd.openxmlformats-package.relationships+xml"/>
  <Override PartName="/ppt/slideLayouts/_rels/slideLayout110.xml.rels" ContentType="application/vnd.openxmlformats-package.relationships+xml"/>
  <Override PartName="/ppt/slideLayouts/_rels/slideLayout160.xml.rels" ContentType="application/vnd.openxmlformats-package.relationships+xml"/>
  <Override PartName="/ppt/slideLayouts/_rels/slideLayout237.xml.rels" ContentType="application/vnd.openxmlformats-package.relationships+xml"/>
  <Override PartName="/ppt/slideLayouts/_rels/slideLayout174.xml.rels" ContentType="application/vnd.openxmlformats-package.relationships+xml"/>
  <Override PartName="/ppt/slideLayouts/_rels/slideLayout230.xml.rels" ContentType="application/vnd.openxmlformats-package.relationships+xml"/>
  <Override PartName="/ppt/slideLayouts/_rels/slideLayout62.xml.rels" ContentType="application/vnd.openxmlformats-package.relationships+xml"/>
  <Override PartName="/ppt/slideLayouts/_rels/slideLayout254.xml.rels" ContentType="application/vnd.openxmlformats-package.relationships+xml"/>
  <Override PartName="/ppt/slideLayouts/_rels/slideLayout67.xml.rels" ContentType="application/vnd.openxmlformats-package.relationships+xml"/>
  <Override PartName="/ppt/slideLayouts/_rels/slideLayout114.xml.rels" ContentType="application/vnd.openxmlformats-package.relationships+xml"/>
  <Override PartName="/ppt/slideLayouts/_rels/slideLayout270.xml.rels" ContentType="application/vnd.openxmlformats-package.relationships+xml"/>
  <Override PartName="/ppt/slideLayouts/_rels/slideLayout236.xml.rels" ContentType="application/vnd.openxmlformats-package.relationships+xml"/>
  <Override PartName="/ppt/slideLayouts/_rels/slideLayout272.xml.rels" ContentType="application/vnd.openxmlformats-package.relationships+xml"/>
  <Override PartName="/ppt/slideLayouts/_rels/slideLayout235.xml.rels" ContentType="application/vnd.openxmlformats-package.relationships+xml"/>
  <Override PartName="/ppt/slideLayouts/_rels/slideLayout85.xml.rels" ContentType="application/vnd.openxmlformats-package.relationships+xml"/>
  <Override PartName="/ppt/slideLayouts/_rels/slideLayout233.xml.rels" ContentType="application/vnd.openxmlformats-package.relationships+xml"/>
  <Override PartName="/ppt/slideLayouts/_rels/slideLayout250.xml.rels" ContentType="application/vnd.openxmlformats-package.relationships+xml"/>
  <Override PartName="/ppt/slideLayouts/_rels/slideLayout260.xml.rels" ContentType="application/vnd.openxmlformats-package.relationships+xml"/>
  <Override PartName="/ppt/slideLayouts/_rels/slideLayout240.xml.rels" ContentType="application/vnd.openxmlformats-package.relationships+xml"/>
  <Override PartName="/ppt/slideLayouts/_rels/slideLayout155.xml.rels" ContentType="application/vnd.openxmlformats-package.relationships+xml"/>
  <Override PartName="/ppt/slideLayouts/_rels/slideLayout77.xml.rels" ContentType="application/vnd.openxmlformats-package.relationships+xml"/>
  <Override PartName="/ppt/slideLayouts/_rels/slideLayout207.xml.rels" ContentType="application/vnd.openxmlformats-package.relationships+xml"/>
  <Override PartName="/ppt/slideLayouts/_rels/slideLayout234.xml.rels" ContentType="application/vnd.openxmlformats-package.relationships+xml"/>
  <Override PartName="/ppt/slideLayouts/_rels/slideLayout214.xml.rels" ContentType="application/vnd.openxmlformats-package.relationships+xml"/>
  <Override PartName="/ppt/slideLayouts/_rels/slideLayout22.xml.rels" ContentType="application/vnd.openxmlformats-package.relationships+xml"/>
  <Override PartName="/ppt/slideLayouts/_rels/slideLayout129.xml.rels" ContentType="application/vnd.openxmlformats-package.relationships+xml"/>
  <Override PartName="/ppt/slideLayouts/_rels/slideLayout179.xml.rels" ContentType="application/vnd.openxmlformats-package.relationships+xml"/>
  <Override PartName="/ppt/slideLayouts/_rels/slideLayout264.xml.rels" ContentType="application/vnd.openxmlformats-package.relationships+xml"/>
  <Override PartName="/ppt/slideLayouts/_rels/slideLayout72.xml.rels" ContentType="application/vnd.openxmlformats-package.relationships+xml"/>
  <Override PartName="/ppt/slideLayouts/_rels/slideLayout232.xml.rels" ContentType="application/vnd.openxmlformats-package.relationships+xml"/>
  <Override PartName="/ppt/slideLayouts/_rels/slideLayout224.xml.rels" ContentType="application/vnd.openxmlformats-package.relationships+xml"/>
  <Override PartName="/ppt/slideLayouts/_rels/slideLayout204.xml.rels" ContentType="application/vnd.openxmlformats-package.relationships+xml"/>
  <Override PartName="/ppt/slideLayouts/_rels/slideLayout12.xml.rels" ContentType="application/vnd.openxmlformats-package.relationships+xml"/>
  <Override PartName="/ppt/slideLayouts/_rels/slideLayout197.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11.xml.rels" ContentType="application/vnd.openxmlformats-package.relationships+xml"/>
  <Override PartName="/ppt/slideLayouts/_rels/slideLayout223.xml.rels" ContentType="application/vnd.openxmlformats-package.relationships+xml"/>
  <Override PartName="/ppt/slideLayouts/_rels/slideLayout168.xml.rels" ContentType="application/vnd.openxmlformats-package.relationships+xml"/>
  <Override PartName="/ppt/slideLayouts/_rels/slideLayout196.xml.rels" ContentType="application/vnd.openxmlformats-package.relationships+xml"/>
  <Override PartName="/ppt/slideLayouts/_rels/slideLayout191.xml.rels" ContentType="application/vnd.openxmlformats-package.relationships+xml"/>
  <Override PartName="/ppt/slideLayouts/_rels/slideLayout195.xml.rels" ContentType="application/vnd.openxmlformats-package.relationships+xml"/>
  <Override PartName="/ppt/slideLayouts/_rels/slideLayout57.xml.rels" ContentType="application/vnd.openxmlformats-package.relationships+xml"/>
  <Override PartName="/ppt/slideLayouts/_rels/slideLayout104.xml.rels" ContentType="application/vnd.openxmlformats-package.relationships+xml"/>
  <Override PartName="/ppt/slideLayouts/_rels/slideLayout190.xml.rels" ContentType="application/vnd.openxmlformats-package.relationships+xml"/>
  <Override PartName="/ppt/slideLayouts/_rels/slideLayout194.xml.rels" ContentType="application/vnd.openxmlformats-package.relationships+xml"/>
  <Override PartName="/ppt/slideLayouts/_rels/slideLayout56.xml.rels" ContentType="application/vnd.openxmlformats-package.relationships+xml"/>
  <Override PartName="/ppt/slideLayouts/_rels/slideLayout103.xml.rels" ContentType="application/vnd.openxmlformats-package.relationships+xml"/>
  <Override PartName="/ppt/slideLayouts/_rels/slideLayout51.xml.rels" ContentType="application/vnd.openxmlformats-package.relationships+xml"/>
  <Override PartName="/ppt/slideLayouts/_rels/slideLayout243.xml.rels" ContentType="application/vnd.openxmlformats-package.relationships+xml"/>
  <Override PartName="/ppt/slideLayouts/_rels/slideLayout225.xml.rels" ContentType="application/vnd.openxmlformats-package.relationships+xml"/>
  <Override PartName="/ppt/slideLayouts/_rels/slideLayout92.xml.rels" ContentType="application/vnd.openxmlformats-package.relationships+xml"/>
  <Override PartName="/ppt/slideLayouts/_rels/slideLayout227.xml.rels" ContentType="application/vnd.openxmlformats-package.relationships+xml"/>
  <Override PartName="/ppt/slideLayouts/_rels/slideLayout35.xml.rels" ContentType="application/vnd.openxmlformats-package.relationships+xml"/>
  <Override PartName="/ppt/slideLayouts/_rels/slideLayout222.xml.rels" ContentType="application/vnd.openxmlformats-package.relationships+xml"/>
  <Override PartName="/ppt/slideLayouts/_rels/slideLayout202.xml.rels" ContentType="application/vnd.openxmlformats-package.relationships+xml"/>
  <Override PartName="/ppt/slideLayouts/_rels/slideLayout10.xml.rels" ContentType="application/vnd.openxmlformats-package.relationships+xml"/>
  <Override PartName="/ppt/slideLayouts/_rels/slideLayout167.xml.rels" ContentType="application/vnd.openxmlformats-package.relationships+xml"/>
  <Override PartName="/ppt/slideLayouts/_rels/slideLayout91.xml.rels" ContentType="application/vnd.openxmlformats-package.relationships+xml"/>
  <Override PartName="/ppt/slideLayouts/_rels/slideLayout221.xml.rels" ContentType="application/vnd.openxmlformats-package.relationships+xml"/>
  <Override PartName="/ppt/slideLayouts/_rels/slideLayout201.xml.rels" ContentType="application/vnd.openxmlformats-package.relationships+xml"/>
  <Override PartName="/ppt/slideLayouts/_rels/slideLayout166.xml.rels" ContentType="application/vnd.openxmlformats-package.relationships+xml"/>
  <Override PartName="/ppt/slideLayouts/_rels/slideLayout90.xml.rels" ContentType="application/vnd.openxmlformats-package.relationships+xml"/>
  <Override PartName="/ppt/slideLayouts/_rels/slideLayout220.xml.rels" ContentType="application/vnd.openxmlformats-package.relationships+xml"/>
  <Override PartName="/ppt/slideLayouts/_rels/slideLayout165.xml.rels" ContentType="application/vnd.openxmlformats-package.relationships+xml"/>
  <Override PartName="/ppt/slideLayouts/_rels/slideLayout82.xml.rels" ContentType="application/vnd.openxmlformats-package.relationships+xml"/>
  <Override PartName="/ppt/slideLayouts/_rels/slideLayout212.xml.rels" ContentType="application/vnd.openxmlformats-package.relationships+xml"/>
  <Override PartName="/ppt/slideLayouts/_rels/slideLayout217.xml.rels" ContentType="application/vnd.openxmlformats-package.relationships+xml"/>
  <Override PartName="/ppt/slideLayouts/_rels/slideLayout25.xml.rels" ContentType="application/vnd.openxmlformats-package.relationships+xml"/>
  <Override PartName="/ppt/slideLayouts/_rels/slideLayout84.xml.rels" ContentType="application/vnd.openxmlformats-package.relationships+xml"/>
  <Override PartName="/ppt/slideLayouts/_rels/slideLayout206.xml.rels" ContentType="application/vnd.openxmlformats-package.relationships+xml"/>
  <Override PartName="/ppt/slideLayouts/_rels/slideLayout81.xml.rels" ContentType="application/vnd.openxmlformats-package.relationships+xml"/>
  <Override PartName="/ppt/slideLayouts/_rels/slideLayout211.xml.rels" ContentType="application/vnd.openxmlformats-package.relationships+xml"/>
  <Override PartName="/ppt/slideLayouts/_rels/slideLayout83.xml.rels" ContentType="application/vnd.openxmlformats-package.relationships+xml"/>
  <Override PartName="/ppt/slideLayouts/_rels/slideLayout13.xml.rels" ContentType="application/vnd.openxmlformats-package.relationships+xml"/>
  <Override PartName="/ppt/slideLayouts/_rels/slideLayout205.xml.rels" ContentType="application/vnd.openxmlformats-package.relationships+xml"/>
  <Override PartName="/ppt/slideLayouts/_rels/slideLayout200.xml.rels" ContentType="application/vnd.openxmlformats-package.relationships+xml"/>
  <Override PartName="/ppt/slideLayouts/_rels/slideLayout187.xml.rels" ContentType="application/vnd.openxmlformats-package.relationships+xml"/>
  <Override PartName="/ppt/slideLayouts/_rels/slideLayout186.xml.rels" ContentType="application/vnd.openxmlformats-package.relationships+xml"/>
  <Override PartName="/ppt/slideLayouts/_rels/slideLayout185.xml.rels" ContentType="application/vnd.openxmlformats-package.relationships+xml"/>
  <Override PartName="/ppt/slideLayouts/_rels/slideLayout180.xml.rels" ContentType="application/vnd.openxmlformats-package.relationships+xml"/>
  <Override PartName="/ppt/slideLayouts/_rels/slideLayout80.xml.rels" ContentType="application/vnd.openxmlformats-package.relationships+xml"/>
  <Override PartName="/ppt/slideLayouts/_rels/slideLayout210.xml.rels" ContentType="application/vnd.openxmlformats-package.relationships+xml"/>
  <Override PartName="/ppt/slideLayouts/_rels/slideLayout23.xml.rels" ContentType="application/vnd.openxmlformats-package.relationships+xml"/>
  <Override PartName="/ppt/slideLayouts/_rels/slideLayout215.xml.rels" ContentType="application/vnd.openxmlformats-package.relationships+xml"/>
  <Override PartName="/ppt/slideLayouts/_rels/slideLayout184.xml.rels" ContentType="application/vnd.openxmlformats-package.relationships+xml"/>
  <Override PartName="/ppt/slideLayouts/_rels/slideLayout59.xml.rels" ContentType="application/vnd.openxmlformats-package.relationships+xml"/>
  <Override PartName="/ppt/slideLayouts/_rels/slideLayout178.xml.rels" ContentType="application/vnd.openxmlformats-package.relationships+xml"/>
  <Override PartName="/ppt/slideLayouts/_rels/slideLayout73.xml.rels" ContentType="application/vnd.openxmlformats-package.relationships+xml"/>
  <Override PartName="/ppt/slideLayouts/_rels/slideLayout265.xml.rels" ContentType="application/vnd.openxmlformats-package.relationships+xml"/>
  <Override PartName="/ppt/slideLayouts/_rels/slideLayout17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253.xml.rels" ContentType="application/vnd.openxmlformats-package.relationships+xml"/>
  <Override PartName="/ppt/slideLayouts/_rels/slideLayout61.xml.rels" ContentType="application/vnd.openxmlformats-package.relationships+xml"/>
  <Override PartName="/ppt/slideLayouts/_rels/slideLayout66.xml.rels" ContentType="application/vnd.openxmlformats-package.relationships+xml"/>
  <Override PartName="/ppt/slideLayouts/_rels/slideLayout113.xml.rels" ContentType="application/vnd.openxmlformats-package.relationships+xml"/>
  <Override PartName="/ppt/slideLayouts/_rels/slideLayout252.xml.rels" ContentType="application/vnd.openxmlformats-package.relationships+xml"/>
  <Override PartName="/ppt/slideLayouts/_rels/slideLayout60.xml.rels" ContentType="application/vnd.openxmlformats-package.relationships+xml"/>
  <Override PartName="/ppt/slideLayouts/_rels/slideLayout65.xml.rels" ContentType="application/vnd.openxmlformats-package.relationships+xml"/>
  <Override PartName="/ppt/slideLayouts/_rels/slideLayout112.xml.rels" ContentType="application/vnd.openxmlformats-package.relationships+xml"/>
  <Override PartName="/ppt/slideLayouts/_rels/slideLayout93.xml.rels" ContentType="application/vnd.openxmlformats-package.relationships+xml"/>
  <Override PartName="/ppt/slideLayouts/_rels/slideLayout140.xml.rels" ContentType="application/vnd.openxmlformats-package.relationships+xml"/>
  <Override PartName="/ppt/slideLayouts/_rels/slideLayout145.xml.rels" ContentType="application/vnd.openxmlformats-package.relationships+xml"/>
  <Override PartName="/ppt/slideLayouts/_rels/slideLayout130.xml.rels" ContentType="application/vnd.openxmlformats-package.relationships+xml"/>
  <Override PartName="/ppt/slideLayouts/_rels/slideLayout135.xml.rels" ContentType="application/vnd.openxmlformats-package.relationships+xml"/>
  <Override PartName="/ppt/slideLayouts/_rels/slideLayout164.xml.rels" ContentType="application/vnd.openxmlformats-package.relationships+xml"/>
  <Override PartName="/ppt/slideLayouts/_rels/slideLayout169.xml.rels" ContentType="application/vnd.openxmlformats-package.relationships+xml"/>
  <Override PartName="/ppt/slideLayouts/_rels/slideLayout218.xml.rels" ContentType="application/vnd.openxmlformats-package.relationships+xml"/>
  <Override PartName="/ppt/slideLayouts/_rels/slideLayout26.xml.rels" ContentType="application/vnd.openxmlformats-package.relationships+xml"/>
  <Override PartName="/ppt/slideLayouts/_rels/slideLayout19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161.xml.rels" ContentType="application/vnd.openxmlformats-package.relationships+xml"/>
  <Override PartName="/ppt/slideLayouts/_rels/slideLayout36.xml.rels" ContentType="application/vnd.openxmlformats-package.relationships+xml"/>
  <Override PartName="/ppt/slideLayouts/_rels/slideLayout228.xml.rels" ContentType="application/vnd.openxmlformats-package.relationships+xml"/>
  <Override PartName="/ppt/slideLayouts/_rels/slideLayout159.xml.rels" ContentType="application/vnd.openxmlformats-package.relationships+xml"/>
  <Override PartName="/ppt/slideLayouts/_rels/slideLayout154.xml.rels" ContentType="application/vnd.openxmlformats-package.relationships+xml"/>
  <Override PartName="/ppt/slideLayouts/_rels/slideLayout158.xml.rels" ContentType="application/vnd.openxmlformats-package.relationships+xml"/>
  <Override PartName="/ppt/slideLayouts/_rels/slideLayout153.xml.rels" ContentType="application/vnd.openxmlformats-package.relationships+xml"/>
  <Override PartName="/ppt/slideLayouts/_rels/slideLayout96.xml.rels" ContentType="application/vnd.openxmlformats-package.relationships+xml"/>
  <Override PartName="/ppt/slideLayouts/_rels/slideLayout156.xml.rels" ContentType="application/vnd.openxmlformats-package.relationships+xml"/>
  <Override PartName="/ppt/slideLayouts/_rels/slideLayout213.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89.xml.rels" ContentType="application/vnd.openxmlformats-package.relationships+xml"/>
  <Override PartName="/ppt/slideLayouts/_rels/slideLayout58.xml.rels" ContentType="application/vnd.openxmlformats-package.relationships+xml"/>
  <Override PartName="/ppt/slideLayouts/_rels/slideLayout183.xml.rels" ContentType="application/vnd.openxmlformats-package.relationships+xml"/>
  <Override PartName="/ppt/slideLayouts/_rels/slideLayout148.xml.rels" ContentType="application/vnd.openxmlformats-package.relationships+xml"/>
  <Override PartName="/ppt/slideLayouts/_rels/slideLayout143.xml.rels" ContentType="application/vnd.openxmlformats-package.relationships+xml"/>
  <Override PartName="/ppt/slideLayouts/_rels/slideLayout147.xml.rels" ContentType="application/vnd.openxmlformats-package.relationships+xml"/>
  <Override PartName="/ppt/slideLayouts/_rels/slideLayout142.xml.rels" ContentType="application/vnd.openxmlformats-package.relationships+xml"/>
  <Override PartName="/ppt/slideLayouts/_rels/slideLayout95.xml.rels" ContentType="application/vnd.openxmlformats-package.relationships+xml"/>
  <Override PartName="/ppt/slideLayouts/_rels/slideLayout146.xml.rels" ContentType="application/vnd.openxmlformats-package.relationships+xml"/>
  <Override PartName="/ppt/slideLayouts/_rels/slideLayout94.xml.rels" ContentType="application/vnd.openxmlformats-package.relationships+xml"/>
  <Override PartName="/ppt/slideLayouts/_rels/slideLayout141.xml.rels" ContentType="application/vnd.openxmlformats-package.relationships+xml"/>
  <Override PartName="/ppt/slideLayouts/_rels/slideLayout37.xml.rels" ContentType="application/vnd.openxmlformats-package.relationships+xml"/>
  <Override PartName="/ppt/slideLayouts/_rels/slideLayout229.xml.rels" ContentType="application/vnd.openxmlformats-package.relationships+xml"/>
  <Override PartName="/ppt/slideLayouts/_rels/slideLayout102.xml.rels" ContentType="application/vnd.openxmlformats-package.relationships+xml"/>
  <Override PartName="/ppt/slideLayouts/_rels/slideLayout55.xml.rels" ContentType="application/vnd.openxmlformats-package.relationships+xml"/>
  <Override PartName="/ppt/slideLayouts/_rels/slideLayout50.xml.rels" ContentType="application/vnd.openxmlformats-package.relationships+xml"/>
  <Override PartName="/ppt/slideLayouts/_rels/slideLayout242.xml.rels" ContentType="application/vnd.openxmlformats-package.relationships+xml"/>
  <Override PartName="/ppt/slideLayouts/_rels/slideLayout101.xml.rels" ContentType="application/vnd.openxmlformats-package.relationships+xml"/>
  <Override PartName="/ppt/slideLayouts/_rels/slideLayout54.xml.rels" ContentType="application/vnd.openxmlformats-package.relationships+xml"/>
  <Override PartName="/ppt/slideLayouts/_rels/slideLayout144.xml.rels" ContentType="application/vnd.openxmlformats-package.relationships+xml"/>
  <Override PartName="/ppt/slideLayouts/_rels/slideLayout53.xml.rels" ContentType="application/vnd.openxmlformats-package.relationships+xml"/>
  <Override PartName="/ppt/slideLayouts/_rels/slideLayout100.xml.rels" ContentType="application/vnd.openxmlformats-package.relationships+xml"/>
  <Override PartName="/ppt/slideLayouts/_rels/slideLayout52.xml.rels" ContentType="application/vnd.openxmlformats-package.relationships+xml"/>
  <Override PartName="/ppt/slideLayouts/_rels/slideLayout138.xml.rels" ContentType="application/vnd.openxmlformats-package.relationships+xml"/>
  <Override PartName="/ppt/slideLayouts/_rels/slideLayout5.xml.rels" ContentType="application/vnd.openxmlformats-package.relationships+xml"/>
  <Override PartName="/ppt/slideLayouts/_rels/slideLayout47.xml.rels" ContentType="application/vnd.openxmlformats-package.relationships+xml"/>
  <Override PartName="/ppt/slideLayouts/_rels/slideLayout239.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275.xml.rels" ContentType="application/vnd.openxmlformats-package.relationships+xml"/>
  <Override PartName="/ppt/slideLayouts/_rels/slideLayout121.xml.rels" ContentType="application/vnd.openxmlformats-package.relationships+xml"/>
  <Override PartName="/ppt/slideLayouts/_rels/slideLayout44.xml.rels" ContentType="application/vnd.openxmlformats-package.relationships+xml"/>
  <Override PartName="/ppt/slideLayouts/_rels/slideLayout188.xml.rels" ContentType="application/vnd.openxmlformats-package.relationships+xml"/>
  <Override PartName="/ppt/slideLayouts/_rels/slideLayout7.xml.rels" ContentType="application/vnd.openxmlformats-package.relationships+xml"/>
  <Override PartName="/ppt/slideLayouts/_rels/slideLayout248.xml.rels" ContentType="application/vnd.openxmlformats-package.relationships+xml"/>
  <Override PartName="/ppt/slideLayouts/_rels/slideLayout2.xml.rels" ContentType="application/vnd.openxmlformats-package.relationships+xml"/>
  <Override PartName="/ppt/slideLayouts/_rels/slideLayout134.xml.rels" ContentType="application/vnd.openxmlformats-package.relationships+xml"/>
  <Override PartName="/ppt/slideLayouts/_rels/slideLayout43.xml.rels" ContentType="application/vnd.openxmlformats-package.relationships+xml"/>
  <Override PartName="/ppt/slideLayouts/_rels/slideLayout181.xml.rels" ContentType="application/vnd.openxmlformats-package.relationships+xml"/>
  <Override PartName="/ppt/slideLayouts/_rels/slideLayout133.xml.rels" ContentType="application/vnd.openxmlformats-package.relationships+xml"/>
  <Override PartName="/ppt/slideLayouts/_rels/slideLayout106.xml.rels" ContentType="application/vnd.openxmlformats-package.relationships+xml"/>
  <Override PartName="/ppt/slideLayouts/_rels/slideLayout273.xml.rels" ContentType="application/vnd.openxmlformats-package.relationships+xml"/>
  <Override PartName="/ppt/slideLayouts/_rels/slideLayout132.xml.rels" ContentType="application/vnd.openxmlformats-package.relationships+xml"/>
  <Override PartName="/ppt/slideLayouts/_rels/slideLayout131.xml.rels" ContentType="application/vnd.openxmlformats-package.relationships+xml"/>
  <Override PartName="/ppt/slideLayouts/_rels/slideLayout271.xml.rels" ContentType="application/vnd.openxmlformats-package.relationships+xml"/>
  <Override PartName="/ppt/slideLayouts/_rels/slideLayout39.xml.rels" ContentType="application/vnd.openxmlformats-package.relationships+xml"/>
  <Override PartName="/ppt/slideLayouts/_rels/slideLayout34.xml.rels" ContentType="application/vnd.openxmlformats-package.relationships+xml"/>
  <Override PartName="/ppt/slideLayouts/_rels/slideLayout226.xml.rels" ContentType="application/vnd.openxmlformats-package.relationships+xml"/>
  <Override PartName="/ppt/slideLayouts/_rels/slideLayout209.xml.rels" ContentType="application/vnd.openxmlformats-package.relationships+xml"/>
  <Override PartName="/ppt/slideLayouts/_rels/slideLayout126.xml.rels" ContentType="application/vnd.openxmlformats-package.relationships+xml"/>
  <Override PartName="/ppt/slideLayouts/_rels/slideLayout79.xml.rels" ContentType="application/vnd.openxmlformats-package.relationships+xml"/>
  <Override PartName="/ppt/slideLayouts/_rels/slideLayout266.xml.rels" ContentType="application/vnd.openxmlformats-package.relationships+xml"/>
  <Override PartName="/ppt/slideLayouts/_rels/slideLayout74.xml.rels" ContentType="application/vnd.openxmlformats-package.relationships+xml"/>
  <Override PartName="/ppt/slideLayouts/_rels/slideLayout124.xml.rels" ContentType="application/vnd.openxmlformats-package.relationships+xml"/>
  <Override PartName="/ppt/slideLayouts/_rels/slideLayout33.xml.rels" ContentType="application/vnd.openxmlformats-package.relationships+xml"/>
  <Override PartName="/ppt/slideLayouts/_rels/slideLayout38.xml.rels" ContentType="application/vnd.openxmlformats-package.relationships+xml"/>
  <Override PartName="/ppt/slideLayouts/_rels/slideLayout32.xml.rels" ContentType="application/vnd.openxmlformats-package.relationships+xml"/>
  <Override PartName="/ppt/slideLayouts/_rels/slideLayout176.xml.rels" ContentType="application/vnd.openxmlformats-package.relationships+xml"/>
  <Override PartName="/ppt/slideLayouts/_rels/slideLayout267.xml.rels" ContentType="application/vnd.openxmlformats-package.relationships+xml"/>
  <Override PartName="/ppt/slideLayouts/_rels/slideLayout75.xml.rels" ContentType="application/vnd.openxmlformats-package.relationships+xml"/>
  <Override PartName="/ppt/slideLayouts/_rels/slideLayout276.xml.rels" ContentType="application/vnd.openxmlformats-package.relationships+xml"/>
  <Override PartName="/ppt/slideLayouts/_rels/slideLayout122.xml.rels" ContentType="application/vnd.openxmlformats-package.relationships+xml"/>
  <Override PartName="/ppt/slideLayouts/_rels/slideLayout109.xml.rels" ContentType="application/vnd.openxmlformats-package.relationships+xml"/>
  <Override PartName="/ppt/slideLayouts/_rels/slideLayout261.xml.rels" ContentType="application/vnd.openxmlformats-package.relationships+xml"/>
  <Override PartName="/ppt/slideLayouts/_rels/slideLayout40.xml.rels" ContentType="application/vnd.openxmlformats-package.relationships+xml"/>
  <Override PartName="/ppt/slideLayouts/_rels/slideLayout48.xml.rels" ContentType="application/vnd.openxmlformats-package.relationships+xml"/>
  <Override PartName="/ppt/slideLayouts/_rels/slideLayout173.xml.rels" ContentType="application/vnd.openxmlformats-package.relationships+xml"/>
  <Override PartName="/ppt/slideLayouts/_rels/slideLayout162.xml.rels" ContentType="application/vnd.openxmlformats-package.relationships+xml"/>
  <Override PartName="/ppt/slideLayouts/_rels/slideLayout31.xml.rels" ContentType="application/vnd.openxmlformats-package.relationships+xml"/>
  <Override PartName="/ppt/slideLayouts/_rels/slideLayout175.xml.rels" ContentType="application/vnd.openxmlformats-package.relationships+xml"/>
  <Override PartName="/ppt/slideLayouts/_rels/slideLayout216.xml.rels" ContentType="application/vnd.openxmlformats-package.relationships+xml"/>
  <Override PartName="/ppt/slideLayouts/_rels/slideLayout24.xml.rels" ContentType="application/vnd.openxmlformats-package.relationships+xml"/>
  <Override PartName="/ppt/slideLayouts/_rels/slideLayout29.xml.rels" ContentType="application/vnd.openxmlformats-package.relationships+xml"/>
  <Override PartName="/ppt/slideLayouts/_rels/slideLayout172.xml.rels" ContentType="application/vnd.openxmlformats-package.relationships+xml"/>
  <Override PartName="/ppt/slideLayouts/_rels/slideLayout119.xml.rels" ContentType="application/vnd.openxmlformats-package.relationships+xml"/>
  <Override PartName="/ppt/slideLayouts/_rels/slideLayout76.xml.rels" ContentType="application/vnd.openxmlformats-package.relationships+xml"/>
  <Override PartName="/ppt/slideLayouts/_rels/slideLayout268.xml.rels" ContentType="application/vnd.openxmlformats-package.relationships+xml"/>
  <Override PartName="/ppt/slideLayouts/_rels/slideLayout263.xml.rels" ContentType="application/vnd.openxmlformats-package.relationships+xml"/>
  <Override PartName="/ppt/slideLayouts/_rels/slideLayout28.xml.rels" ContentType="application/vnd.openxmlformats-package.relationships+xml"/>
  <Override PartName="/ppt/slideLayouts/_rels/slideLayout46.xml.rels" ContentType="application/vnd.openxmlformats-package.relationships+xml"/>
  <Override PartName="/ppt/slideLayouts/_rels/slideLayout171.xml.rels" ContentType="application/vnd.openxmlformats-package.relationships+xml"/>
  <Override PartName="/ppt/slideLayouts/_rels/slideLayout118.xml.rels" ContentType="application/vnd.openxmlformats-package.relationships+xml"/>
  <Override PartName="/ppt/slideLayouts/_rels/slideLayout170.xml.rels" ContentType="application/vnd.openxmlformats-package.relationships+xml"/>
  <Override PartName="/ppt/slideLayouts/_rels/slideLayout42.xml.rels" ContentType="application/vnd.openxmlformats-package.relationships+xml"/>
  <Override PartName="/ppt/slideLayouts/_rels/slideLayout117.xml.rels" ContentType="application/vnd.openxmlformats-package.relationships+xml"/>
  <Override PartName="/ppt/slideLayouts/_rels/slideLayout259.xml.rels" ContentType="application/vnd.openxmlformats-package.relationships+xml"/>
  <Override PartName="/ppt/slideLayouts/_rels/slideLayout41.xml.rels" ContentType="application/vnd.openxmlformats-package.relationships+xml"/>
  <Override PartName="/ppt/slideLayouts/_rels/slideLayout116.xml.rels" ContentType="application/vnd.openxmlformats-package.relationships+xml"/>
  <Override PartName="/ppt/slideLayouts/_rels/slideLayout69.xml.rels" ContentType="application/vnd.openxmlformats-package.relationships+xml"/>
  <Override PartName="/ppt/slideLayouts/_rels/slideLayout97.xml.rels" ContentType="application/vnd.openxmlformats-package.relationships+xml"/>
  <Override PartName="/ppt/slideLayouts/_rels/slideLayout219.xml.rels" ContentType="application/vnd.openxmlformats-package.relationships+xml"/>
  <Override PartName="/ppt/slideLayouts/_rels/slideLayout208.xml.rels" ContentType="application/vnd.openxmlformats-package.relationships+xml"/>
  <Override PartName="/ppt/slideLayouts/_rels/slideLayout125.xml.rels" ContentType="application/vnd.openxmlformats-package.relationships+xml"/>
  <Override PartName="/ppt/slideLayouts/_rels/slideLayout78.xml.rels" ContentType="application/vnd.openxmlformats-package.relationships+xml"/>
  <Override PartName="/ppt/slideLayouts/_rels/slideLayout192.xml.rels" ContentType="application/vnd.openxmlformats-package.relationships+xml"/>
  <Override PartName="/ppt/slideLayouts/_rels/slideLayout139.xml.rels" ContentType="application/vnd.openxmlformats-package.relationships+xml"/>
  <Override PartName="/ppt/slideLayouts/_rels/slideLayout98.xml.rels" ContentType="application/vnd.openxmlformats-package.relationships+xml"/>
  <Override PartName="/ppt/slideLayouts/_rels/slideLayout127.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47.xml.rels" ContentType="application/vnd.openxmlformats-package.relationships+xml"/>
  <Override PartName="/ppt/slideLayouts/_rels/slideLayout16.xml.rels" ContentType="application/vnd.openxmlformats-package.relationships+xml"/>
  <Override PartName="/ppt/slideLayouts/_rels/slideLayout269.xml.rels" ContentType="application/vnd.openxmlformats-package.relationships+xml"/>
  <Override PartName="/ppt/slideLayouts/_rels/slideLayout15.xml.rels" ContentType="application/vnd.openxmlformats-package.relationships+xml"/>
  <Override PartName="/ppt/slideLayouts/_rels/slideLayout128.xml.rels" ContentType="application/vnd.openxmlformats-package.relationships+xml"/>
  <Override PartName="/ppt/slideLayouts/_rels/slideLayout3.xml.rels" ContentType="application/vnd.openxmlformats-package.relationships+xml"/>
  <Override PartName="/ppt/slideLayouts/_rels/slideLayout249.xml.rels" ContentType="application/vnd.openxmlformats-package.relationships+xml"/>
  <Override PartName="/ppt/slideLayouts/_rels/slideLayout8.xml.rels" ContentType="application/vnd.openxmlformats-package.relationships+xml"/>
  <Override PartName="/ppt/slideLayouts/_rels/slideLayout30.xml.rels" ContentType="application/vnd.openxmlformats-package.relationships+xml"/>
  <Override PartName="/ppt/slideLayouts/_rels/slideLayout258.xml.rels" ContentType="application/vnd.openxmlformats-package.relationships+xml"/>
  <Override PartName="/ppt/slideLayouts/_rels/slideLayout105.xml.rels" ContentType="application/vnd.openxmlformats-package.relationships+xml"/>
  <Override PartName="/ppt/slideLayouts/_rels/slideLayout256.xml.rels" ContentType="application/vnd.openxmlformats-package.relationships+xml"/>
  <Override PartName="/ppt/slideLayouts/_rels/slideLayout182.xml.rels" ContentType="application/vnd.openxmlformats-package.relationships+xml"/>
  <Override PartName="/ppt/slideLayouts/_rels/slideLayout245.xml.rels" ContentType="application/vnd.openxmlformats-package.relationships+xml"/>
  <Override PartName="/ppt/slideLayouts/_rels/slideLayout89.xml.rels" ContentType="application/vnd.openxmlformats-package.relationships+xml"/>
  <Override PartName="/ppt/slideLayouts/_rels/slideLayout257.xml.rels" ContentType="application/vnd.openxmlformats-package.relationships+xml"/>
  <Override PartName="/ppt/slideLayouts/_rels/slideLayout246.xml.rels" ContentType="application/vnd.openxmlformats-package.relationships+xml"/>
  <Override PartName="/ppt/slideLayouts/_rels/slideLayout108.xml.rels" ContentType="application/vnd.openxmlformats-package.relationships+xml"/>
  <Override PartName="/ppt/slideLayouts/_rels/slideLayout21.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51.xml.rels" ContentType="application/vnd.openxmlformats-package.relationships+xml"/>
  <Override PartName="/ppt/slideLayouts/_rels/slideLayout18.xml.rels" ContentType="application/vnd.openxmlformats-package.relationships+xml"/>
  <Override PartName="/ppt/slideLayouts/_rels/slideLayout111.xml.rels" ContentType="application/vnd.openxmlformats-package.relationships+xml"/>
  <Override PartName="/ppt/slideLayouts/_rels/slideLayout262.xml.rels" ContentType="application/vnd.openxmlformats-package.relationships+xml"/>
  <Override PartName="/ppt/slideLayouts/_rels/slideLayout27.xml.rels" ContentType="application/vnd.openxmlformats-package.relationships+xml"/>
  <Override PartName="/ppt/slideLayouts/_rels/slideLayout251.xml.rels" ContentType="application/vnd.openxmlformats-package.relationships+xml"/>
  <Override PartName="/ppt/slideLayouts/_rels/slideLayout14.xml.rels" ContentType="application/vnd.openxmlformats-package.relationships+xml"/>
  <Override PartName="/ppt/slideLayouts/_rels/slideLayout198.xml.rels" ContentType="application/vnd.openxmlformats-package.relationships+xml"/>
  <Override PartName="/ppt/slideLayouts/_rels/slideLayout193.xml.rels" ContentType="application/vnd.openxmlformats-package.relationships+xml"/>
  <Override PartName="/ppt/slideLayouts/_rels/slideLayout99.xml.rels" ContentType="application/vnd.openxmlformats-package.relationships+xml"/>
  <Override PartName="/ppt/slideLayouts/_rels/slideLayout163.xml.rels" ContentType="application/vnd.openxmlformats-package.relationships+xml"/>
  <Override PartName="/ppt/slideLayouts/_rels/slideLayout150.xml.rels" ContentType="application/vnd.openxmlformats-package.relationships+xml"/>
  <Override PartName="/ppt/slideLayouts/_rels/slideLayout17.xml.rels" ContentType="application/vnd.openxmlformats-package.relationships+xml"/>
  <Override PartName="/ppt/slideLayouts/_rels/slideLayout274.xml.rels" ContentType="application/vnd.openxmlformats-package.relationships+xml"/>
  <Override PartName="/ppt/slideLayouts/_rels/slideLayout120.xml.rels" ContentType="application/vnd.openxmlformats-package.relationships+xml"/>
  <Override PartName="/ppt/slideLayouts/_rels/slideLayout241.xml.rels" ContentType="application/vnd.openxmlformats-package.relationships+xml"/>
  <Override PartName="/ppt/slideLayouts/_rels/slideLayout107.xml.rels" ContentType="application/vnd.openxmlformats-package.relationships+xml"/>
  <Override PartName="/ppt/slideLayouts/_rels/slideLayout20.xml.rels" ContentType="application/vnd.openxmlformats-package.relationships+xml"/>
  <Override PartName="/ppt/slideLayouts/_rels/slideLayout123.xml.rels" ContentType="application/vnd.openxmlformats-package.relationships+xml"/>
  <Override PartName="/ppt/slideLayouts/_rels/slideLayout244.xml.rels" ContentType="application/vnd.openxmlformats-package.relationships+xml"/>
  <Override PartName="/ppt/slideLayouts/_rels/slideLayout49.xml.rels" ContentType="application/vnd.openxmlformats-package.relationships+xml"/>
  <Override PartName="/ppt/slideLayouts/_rels/slideLayout157.xml.rels" ContentType="application/vnd.openxmlformats-package.relationships+xml"/>
  <Override PartName="/ppt/slideLayouts/_rels/slideLayout152.xml.rels" ContentType="application/vnd.openxmlformats-package.relationships+xml"/>
  <Override PartName="/ppt/slideLayouts/_rels/slideLayout19.xml.rels" ContentType="application/vnd.openxmlformats-package.relationships+xml"/>
  <Override PartName="/ppt/slideLayouts/slideLayout204.xml" ContentType="application/vnd.openxmlformats-officedocument.presentationml.slideLayout+xml"/>
  <Override PartName="/ppt/slideLayouts/slideLayout96.xml" ContentType="application/vnd.openxmlformats-officedocument.presentationml.slideLayout+xml"/>
  <Override PartName="/ppt/slideLayouts/slideLayout5.xml" ContentType="application/vnd.openxmlformats-officedocument.presentationml.slideLayout+xml"/>
  <Override PartName="/ppt/slideLayouts/slideLayout126.xml" ContentType="application/vnd.openxmlformats-officedocument.presentationml.slideLayout+xml"/>
  <Override PartName="/ppt/slideLayouts/slideLayout229.xml" ContentType="application/vnd.openxmlformats-officedocument.presentationml.slideLayout+xml"/>
  <Override PartName="/ppt/slideLayouts/slideLayout205.xml" ContentType="application/vnd.openxmlformats-officedocument.presentationml.slideLayout+xml"/>
  <Override PartName="/ppt/slideLayouts/slideLayout97.xml" ContentType="application/vnd.openxmlformats-officedocument.presentationml.slideLayout+xml"/>
  <Override PartName="/ppt/slideLayouts/slideLayout6.xml" ContentType="application/vnd.openxmlformats-officedocument.presentationml.slideLayout+xml"/>
  <Override PartName="/ppt/slideLayouts/slideLayout206.xml" ContentType="application/vnd.openxmlformats-officedocument.presentationml.slideLayout+xml"/>
  <Override PartName="/ppt/slideLayouts/slideLayout7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0.xml" ContentType="application/vnd.openxmlformats-officedocument.presentationml.slideLayout+xml"/>
  <Override PartName="/ppt/slideLayouts/slideLayout88.xml" ContentType="application/vnd.openxmlformats-officedocument.presentationml.slideLayout+xml"/>
  <Override PartName="/ppt/slideLayouts/slideLayout212.xml" ContentType="application/vnd.openxmlformats-officedocument.presentationml.slideLayout+xml"/>
  <Override PartName="/ppt/slideLayouts/slideLayout110.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22.xml" ContentType="application/vnd.openxmlformats-officedocument.presentationml.slideLayout+xml"/>
  <Override PartName="/ppt/slideLayouts/slideLayout120.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123.xml" ContentType="application/vnd.openxmlformats-officedocument.presentationml.slideLayout+xml"/>
  <Override PartName="/ppt/slideLayouts/slideLayout226.xml" ContentType="application/vnd.openxmlformats-officedocument.presentationml.slideLayout+xml"/>
  <Override PartName="/ppt/slideLayouts/slideLayout260.xml" ContentType="application/vnd.openxmlformats-officedocument.presentationml.slideLayout+xml"/>
  <Override PartName="/ppt/slideLayouts/slideLayout124.xml" ContentType="application/vnd.openxmlformats-officedocument.presentationml.slideLayout+xml"/>
  <Override PartName="/ppt/slideLayouts/slideLayout227.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133.xml" ContentType="application/vnd.openxmlformats-officedocument.presentationml.slideLayout+xml"/>
  <Override PartName="/ppt/slideLayouts/slideLayout236.xml" ContentType="application/vnd.openxmlformats-officedocument.presentationml.slideLayout+xml"/>
  <Override PartName="/ppt/slideLayouts/slideLayout270.xml" ContentType="application/vnd.openxmlformats-officedocument.presentationml.slideLayout+xml"/>
  <Override PartName="/ppt/slideLayouts/slideLayout134.xml" ContentType="application/vnd.openxmlformats-officedocument.presentationml.slideLayout+xml"/>
  <Override PartName="/ppt/slideLayouts/slideLayout237.xml" ContentType="application/vnd.openxmlformats-officedocument.presentationml.slideLayout+xml"/>
  <Override PartName="/ppt/slideLayouts/slideLayout131.xml" ContentType="application/vnd.openxmlformats-officedocument.presentationml.slideLayout+xml"/>
  <Override PartName="/ppt/slideLayouts/slideLayout234.xml" ContentType="application/vnd.openxmlformats-officedocument.presentationml.slideLayout+xml"/>
  <Override PartName="/ppt/slideLayouts/slideLayout122.xml" ContentType="application/vnd.openxmlformats-officedocument.presentationml.slideLayout+xml"/>
  <Override PartName="/ppt/slideLayouts/slideLayout225.xml" ContentType="application/vnd.openxmlformats-officedocument.presentationml.slideLayout+xml"/>
  <Override PartName="/ppt/slideLayouts/slideLayout240.xml" ContentType="application/vnd.openxmlformats-officedocument.presentationml.slideLayout+xml"/>
  <Override PartName="/ppt/slideLayouts/slideLayout136.xml" ContentType="application/vnd.openxmlformats-officedocument.presentationml.slideLayout+xml"/>
  <Override PartName="/ppt/slideLayouts/slideLayout239.xml" ContentType="application/vnd.openxmlformats-officedocument.presentationml.slideLayout+xml"/>
  <Override PartName="/ppt/slideLayouts/slideLayout135.xml" ContentType="application/vnd.openxmlformats-officedocument.presentationml.slideLayout+xml"/>
  <Override PartName="/ppt/slideLayouts/slideLayout238.xml" ContentType="application/vnd.openxmlformats-officedocument.presentationml.slideLayout+xml"/>
  <Override PartName="/ppt/slideLayouts/slideLayout132.xml" ContentType="application/vnd.openxmlformats-officedocument.presentationml.slideLayout+xml"/>
  <Override PartName="/ppt/slideLayouts/slideLayout235.xml" ContentType="application/vnd.openxmlformats-officedocument.presentationml.slideLayout+xml"/>
  <Override PartName="/ppt/slideLayouts/slideLayout250.xml" ContentType="application/vnd.openxmlformats-officedocument.presentationml.slideLayout+xml"/>
  <Override PartName="/ppt/slideLayouts/slideLayout221.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5.png" ContentType="image/png"/>
  <Override PartName="/ppt/media/image6.png" ContentType="image/png"/>
  <Override PartName="/ppt/media/image9.jpeg" ContentType="image/jpeg"/>
  <Override PartName="/ppt/media/image7.png" ContentType="image/png"/>
  <Override PartName="/ppt/media/image10.jpeg" ContentType="image/jpeg"/>
  <Override PartName="/ppt/media/image4.png" ContentType="image/png"/>
  <Override PartName="/ppt/media/image11.jpeg" ContentType="image/jpeg"/>
  <Override PartName="/ppt/media/image12.jpeg" ContentType="image/jpeg"/>
  <Override PartName="/ppt/media/image8.png" ContentType="image/png"/>
  <Override PartName="/ppt/media/image13.jpeg" ContentType="image/jpeg"/>
  <Override PartName="/ppt/media/image14.jpeg" ContentType="image/jpeg"/>
  <Override PartName="/ppt/media/image15.jpeg" ContentType="image/jpeg"/>
  <Override PartName="/ppt/presProps.xml" ContentType="application/vnd.openxmlformats-officedocument.presentationml.presProps+xml"/>
  <Override PartName="/ppt/slides/_rels/slide17.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21.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slide19.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notesMaster" Target="notesMasters/notesMaster1.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presProps" Target="presProps.xml"/>
</Relationships>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Series 1</c:v>
                </c:pt>
              </c:strCache>
            </c:strRef>
          </c:tx>
          <c:spPr>
            <a:solidFill>
              <a:srgbClr val="66b2b0"/>
            </a:solidFill>
            <a:ln w="15840">
              <a:noFill/>
            </a:ln>
          </c:spPr>
          <c:invertIfNegative val="0"/>
          <c:dPt>
            <c:idx val="0"/>
            <c:invertIfNegative val="0"/>
            <c:spPr>
              <a:solidFill>
                <a:srgbClr val="66b2b0"/>
              </a:solidFill>
              <a:ln w="22320">
                <a:noFill/>
              </a:ln>
            </c:spPr>
          </c:dPt>
          <c:dPt>
            <c:idx val="1"/>
            <c:invertIfNegative val="0"/>
            <c:spPr>
              <a:solidFill>
                <a:srgbClr val="66b2b0"/>
              </a:solidFill>
              <a:ln w="22320">
                <a:noFill/>
              </a:ln>
            </c:spPr>
          </c:dPt>
          <c:dPt>
            <c:idx val="2"/>
            <c:invertIfNegative val="0"/>
            <c:spPr>
              <a:solidFill>
                <a:srgbClr val="66b2b0"/>
              </a:solidFill>
              <a:ln w="22320">
                <a:noFill/>
              </a:ln>
            </c:spPr>
          </c:dPt>
          <c:dPt>
            <c:idx val="3"/>
            <c:invertIfNegative val="0"/>
            <c:spPr>
              <a:solidFill>
                <a:srgbClr val="66b2b0"/>
              </a:solidFill>
              <a:ln w="21600">
                <a:noFill/>
              </a:ln>
            </c:spPr>
          </c:dPt>
          <c:dLbls>
            <c:dLbl>
              <c:idx val="0"/>
              <c:txPr>
                <a:bodyPr wrap="square"/>
                <a:lstStyle/>
                <a:p>
                  <a:pPr>
                    <a:defRPr b="0" sz="1000" spc="-1" strike="noStrike">
                      <a:solidFill>
                        <a:srgbClr val="000000"/>
                      </a:solidFill>
                      <a:latin typeface="Avenir Next LT Pro Light"/>
                      <a:ea typeface="DejaVu Sans"/>
                    </a:defRPr>
                  </a:pPr>
                </a:p>
              </c:txPr>
              <c:dLblPos val="outEnd"/>
              <c:showLegendKey val="0"/>
              <c:showVal val="0"/>
              <c:showCatName val="0"/>
              <c:showSerName val="0"/>
              <c:showPercent val="0"/>
              <c:separator>; </c:separator>
            </c:dLbl>
            <c:dLbl>
              <c:idx val="1"/>
              <c:txPr>
                <a:bodyPr wrap="square"/>
                <a:lstStyle/>
                <a:p>
                  <a:pPr>
                    <a:defRPr b="0" sz="1000" spc="-1" strike="noStrike">
                      <a:solidFill>
                        <a:srgbClr val="000000"/>
                      </a:solidFill>
                      <a:latin typeface="Avenir Next LT Pro Light"/>
                      <a:ea typeface="DejaVu Sans"/>
                    </a:defRPr>
                  </a:pPr>
                </a:p>
              </c:txPr>
              <c:dLblPos val="outEnd"/>
              <c:showLegendKey val="0"/>
              <c:showVal val="0"/>
              <c:showCatName val="0"/>
              <c:showSerName val="0"/>
              <c:showPercent val="0"/>
              <c:separator>; </c:separator>
            </c:dLbl>
            <c:dLbl>
              <c:idx val="2"/>
              <c:txPr>
                <a:bodyPr wrap="square"/>
                <a:lstStyle/>
                <a:p>
                  <a:pPr>
                    <a:defRPr b="0" sz="1000" spc="-1" strike="noStrike">
                      <a:solidFill>
                        <a:srgbClr val="000000"/>
                      </a:solidFill>
                      <a:latin typeface="Avenir Next LT Pro Light"/>
                      <a:ea typeface="DejaVu Sans"/>
                    </a:defRPr>
                  </a:pPr>
                </a:p>
              </c:txPr>
              <c:dLblPos val="outEnd"/>
              <c:showLegendKey val="0"/>
              <c:showVal val="0"/>
              <c:showCatName val="0"/>
              <c:showSerName val="0"/>
              <c:showPercent val="0"/>
              <c:separator>; </c:separator>
            </c:dLbl>
            <c:dLbl>
              <c:idx val="3"/>
              <c:txPr>
                <a:bodyPr wrap="square"/>
                <a:lstStyle/>
                <a:p>
                  <a:pPr>
                    <a:defRPr b="0" sz="1000" spc="-1" strike="noStrike">
                      <a:solidFill>
                        <a:srgbClr val="000000"/>
                      </a:solidFill>
                      <a:latin typeface="Avenir Next LT Pro Light"/>
                      <a:ea typeface="DejaVu Sans"/>
                    </a:defRPr>
                  </a:pPr>
                </a:p>
              </c:txPr>
              <c:dLblPos val="outEnd"/>
              <c:showLegendKey val="0"/>
              <c:showVal val="0"/>
              <c:showCatName val="0"/>
              <c:showSerName val="0"/>
              <c:showPercent val="0"/>
              <c:separator>; </c:separator>
            </c:dLbl>
            <c:txPr>
              <a:bodyPr wrap="square"/>
              <a:lstStyle/>
              <a:p>
                <a:pPr>
                  <a:defRPr b="0" sz="1000" spc="-1" strike="noStrike">
                    <a:solidFill>
                      <a:srgbClr val="000000"/>
                    </a:solidFill>
                    <a:latin typeface="Avenir Next LT Pro Light"/>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20XX</c:v>
                </c:pt>
                <c:pt idx="1">
                  <c:v>20XX</c:v>
                </c:pt>
                <c:pt idx="2">
                  <c:v>20XX</c:v>
                </c:pt>
                <c:pt idx="3">
                  <c:v>20XX</c:v>
                </c:pt>
              </c:strCache>
            </c:strRef>
          </c:cat>
          <c:val>
            <c:numRef>
              <c:f>0</c:f>
              <c:numCache>
                <c:formatCode>General</c:formatCode>
                <c:ptCount val="4"/>
                <c:pt idx="0">
                  <c:v>10000</c:v>
                </c:pt>
                <c:pt idx="1">
                  <c:v>20000</c:v>
                </c:pt>
                <c:pt idx="2">
                  <c:v>30000</c:v>
                </c:pt>
                <c:pt idx="3">
                  <c:v>40000</c:v>
                </c:pt>
              </c:numCache>
            </c:numRef>
          </c:val>
        </c:ser>
        <c:gapWidth val="219"/>
        <c:overlap val="-27"/>
        <c:axId val="44548161"/>
        <c:axId val="10998348"/>
      </c:barChart>
      <c:catAx>
        <c:axId val="44548161"/>
        <c:scaling>
          <c:orientation val="minMax"/>
        </c:scaling>
        <c:delete val="0"/>
        <c:axPos val="b"/>
        <c:numFmt formatCode="General" sourceLinked="0"/>
        <c:majorTickMark val="none"/>
        <c:minorTickMark val="none"/>
        <c:tickLblPos val="nextTo"/>
        <c:spPr>
          <a:ln w="15840">
            <a:solidFill>
              <a:srgbClr val="d9d9d9"/>
            </a:solidFill>
            <a:round/>
          </a:ln>
        </c:spPr>
        <c:txPr>
          <a:bodyPr/>
          <a:lstStyle/>
          <a:p>
            <a:pPr>
              <a:defRPr b="0" sz="1100" spc="-1" strike="noStrike">
                <a:solidFill>
                  <a:srgbClr val="000000"/>
                </a:solidFill>
                <a:latin typeface="Avenir Next LT Pro"/>
                <a:ea typeface="DejaVu Sans"/>
              </a:defRPr>
            </a:pPr>
          </a:p>
        </c:txPr>
        <c:crossAx val="10998348"/>
        <c:crosses val="autoZero"/>
        <c:auto val="1"/>
        <c:lblAlgn val="ctr"/>
        <c:lblOffset val="100"/>
        <c:noMultiLvlLbl val="0"/>
      </c:catAx>
      <c:valAx>
        <c:axId val="10998348"/>
        <c:scaling>
          <c:orientation val="minMax"/>
          <c:max val="40000"/>
        </c:scaling>
        <c:delete val="0"/>
        <c:axPos val="l"/>
        <c:majorGridlines>
          <c:spPr>
            <a:ln w="15840">
              <a:solidFill>
                <a:srgbClr val="d9d9d9"/>
              </a:solidFill>
              <a:round/>
            </a:ln>
          </c:spPr>
        </c:majorGridlines>
        <c:numFmt formatCode="[$$-409]#,##0" sourceLinked="0"/>
        <c:majorTickMark val="none"/>
        <c:minorTickMark val="none"/>
        <c:tickLblPos val="nextTo"/>
        <c:spPr>
          <a:ln w="6480">
            <a:noFill/>
          </a:ln>
        </c:spPr>
        <c:txPr>
          <a:bodyPr/>
          <a:lstStyle/>
          <a:p>
            <a:pPr>
              <a:defRPr b="0" sz="1100" spc="-1" strike="noStrike">
                <a:solidFill>
                  <a:srgbClr val="000000"/>
                </a:solidFill>
                <a:latin typeface="Avenir Next LT Pro Light"/>
                <a:ea typeface="DejaVu Sans"/>
              </a:defRPr>
            </a:pPr>
          </a:p>
        </c:txPr>
        <c:crossAx val="44548161"/>
        <c:crosses val="autoZero"/>
        <c:crossBetween val="between"/>
        <c:majorUnit val="10000"/>
      </c:valAx>
      <c:spPr>
        <a:noFill/>
        <a:ln w="0">
          <a:noFill/>
        </a:ln>
      </c:spPr>
    </c:plotArea>
    <c:plotVisOnly val="1"/>
    <c:dispBlanksAs val="gap"/>
  </c:chart>
  <c:spPr>
    <a:noFill/>
    <a:ln w="9360">
      <a:noFill/>
    </a:ln>
  </c:spPr>
</c:chartSpace>
</file>

<file path=ppt/charts/chart1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66b2b0"/>
            </a:solidFill>
            <a:ln w="0">
              <a:noFill/>
            </a:ln>
          </c:spPr>
          <c:explosion val="0"/>
          <c:dPt>
            <c:idx val="0"/>
            <c:spPr>
              <a:solidFill>
                <a:srgbClr val="66b2b0"/>
              </a:solidFill>
              <a:ln w="19080">
                <a:solidFill>
                  <a:srgbClr val="66b2b0"/>
                </a:solidFill>
                <a:round/>
              </a:ln>
            </c:spPr>
          </c:dPt>
          <c:dPt>
            <c:idx val="1"/>
            <c:spPr>
              <a:solidFill>
                <a:srgbClr val="66b2b0"/>
              </a:solidFill>
              <a:ln w="19080">
                <a:solidFill>
                  <a:srgbClr val="66b2b0"/>
                </a:solidFill>
                <a:round/>
              </a:ln>
            </c:spPr>
          </c:dPt>
          <c:dPt>
            <c:idx val="2"/>
            <c:spPr>
              <a:solidFill>
                <a:srgbClr val="66b2b0"/>
              </a:solidFill>
              <a:ln w="19080">
                <a:solidFill>
                  <a:srgbClr val="66b2b0"/>
                </a:solidFill>
                <a:round/>
              </a:ln>
            </c:spPr>
          </c:dPt>
          <c:dPt>
            <c:idx val="3"/>
            <c:spPr>
              <a:solidFill>
                <a:srgbClr val="f9aa19"/>
              </a:solidFill>
              <a:ln w="19080">
                <a:solidFill>
                  <a:srgbClr val="f9aa19"/>
                </a:solidFill>
                <a:round/>
              </a:ln>
            </c:spPr>
          </c:dPt>
          <c:dLbls>
            <c:dLbl>
              <c:idx val="0"/>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2"/>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3"/>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showLeaderLines val="1"/>
          </c:dLbls>
          <c:cat>
            <c:strRef>
              <c:f>categories</c:f>
              <c:strCache>
                <c:ptCount val="4"/>
                <c:pt idx="0">
                  <c:v>1st Qtr</c:v>
                </c:pt>
                <c:pt idx="1">
                  <c:v>2nd Qtr</c:v>
                </c:pt>
                <c:pt idx="2">
                  <c:v>3rd Qtr</c:v>
                </c:pt>
                <c:pt idx="3">
                  <c:v>4th Qtr</c:v>
                </c:pt>
              </c:strCache>
            </c:strRef>
          </c:cat>
          <c:val>
            <c:numRef>
              <c:f>0</c:f>
              <c:numCache>
                <c:formatCode>General</c:formatCode>
                <c:ptCount val="4"/>
                <c:pt idx="0">
                  <c:v>8.2</c:v>
                </c:pt>
                <c:pt idx="1">
                  <c:v>3.2</c:v>
                </c:pt>
                <c:pt idx="2">
                  <c:v>1.4</c:v>
                </c:pt>
                <c:pt idx="3">
                  <c:v>1.2</c:v>
                </c:pt>
              </c:numCache>
            </c:numRef>
          </c:val>
        </c:ser>
        <c:firstSliceAng val="0"/>
        <c:holeSize val="50"/>
      </c:doughnutChart>
      <c:spPr>
        <a:noFill/>
        <a:ln w="0">
          <a:noFill/>
        </a:ln>
      </c:spPr>
    </c:plotArea>
    <c:plotVisOnly val="1"/>
    <c:dispBlanksAs val="gap"/>
  </c:chart>
  <c:spPr>
    <a:noFill/>
    <a:ln w="9360">
      <a:noFill/>
    </a:ln>
  </c:spPr>
</c:chartSpace>
</file>

<file path=ppt/charts/chart1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66b2b0"/>
            </a:solidFill>
            <a:ln w="0">
              <a:noFill/>
            </a:ln>
          </c:spPr>
          <c:explosion val="0"/>
          <c:dPt>
            <c:idx val="0"/>
            <c:spPr>
              <a:solidFill>
                <a:srgbClr val="66b2b0"/>
              </a:solidFill>
              <a:ln w="19080">
                <a:solidFill>
                  <a:srgbClr val="66b2b0"/>
                </a:solidFill>
                <a:round/>
              </a:ln>
            </c:spPr>
          </c:dPt>
          <c:dPt>
            <c:idx val="1"/>
            <c:spPr>
              <a:solidFill>
                <a:srgbClr val="66b2b0"/>
              </a:solidFill>
              <a:ln w="19080">
                <a:solidFill>
                  <a:srgbClr val="66b2b0"/>
                </a:solidFill>
                <a:round/>
              </a:ln>
            </c:spPr>
          </c:dPt>
          <c:dPt>
            <c:idx val="2"/>
            <c:spPr>
              <a:solidFill>
                <a:srgbClr val="f9aa19"/>
              </a:solidFill>
              <a:ln w="19080">
                <a:solidFill>
                  <a:srgbClr val="f9aa19"/>
                </a:solidFill>
                <a:round/>
              </a:ln>
            </c:spPr>
          </c:dPt>
          <c:dPt>
            <c:idx val="3"/>
            <c:spPr>
              <a:solidFill>
                <a:srgbClr val="66b2b0"/>
              </a:solidFill>
              <a:ln w="19080">
                <a:solidFill>
                  <a:srgbClr val="66b2b0"/>
                </a:solidFill>
                <a:round/>
              </a:ln>
            </c:spPr>
          </c:dPt>
          <c:dLbls>
            <c:dLbl>
              <c:idx val="0"/>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2"/>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3"/>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showLeaderLines val="1"/>
          </c:dLbls>
          <c:cat>
            <c:strRef>
              <c:f>categories</c:f>
              <c:strCache>
                <c:ptCount val="4"/>
                <c:pt idx="0">
                  <c:v>1st Qtr</c:v>
                </c:pt>
                <c:pt idx="1">
                  <c:v>2nd Qtr</c:v>
                </c:pt>
                <c:pt idx="2">
                  <c:v>3rd Qtr</c:v>
                </c:pt>
                <c:pt idx="3">
                  <c:v>4th Qtr</c:v>
                </c:pt>
              </c:strCache>
            </c:strRef>
          </c:cat>
          <c:val>
            <c:numRef>
              <c:f>0</c:f>
              <c:numCache>
                <c:formatCode>General</c:formatCode>
                <c:ptCount val="4"/>
                <c:pt idx="0">
                  <c:v>8.2</c:v>
                </c:pt>
                <c:pt idx="1">
                  <c:v>3.2</c:v>
                </c:pt>
                <c:pt idx="2">
                  <c:v>1.4</c:v>
                </c:pt>
                <c:pt idx="3">
                  <c:v>1.2</c:v>
                </c:pt>
              </c:numCache>
            </c:numRef>
          </c:val>
        </c:ser>
        <c:firstSliceAng val="0"/>
        <c:holeSize val="50"/>
      </c:doughnutChart>
      <c:spPr>
        <a:noFill/>
        <a:ln w="0">
          <a:noFill/>
        </a:ln>
      </c:spPr>
    </c:plotArea>
    <c:plotVisOnly val="1"/>
    <c:dispBlanksAs val="gap"/>
  </c:chart>
  <c:spPr>
    <a:noFill/>
    <a:ln w="9360">
      <a:noFill/>
    </a:ln>
  </c:spPr>
</c:chartSpace>
</file>

<file path=ppt/charts/chart1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66b2b0"/>
            </a:solidFill>
            <a:ln w="0">
              <a:noFill/>
            </a:ln>
          </c:spPr>
          <c:explosion val="0"/>
          <c:dPt>
            <c:idx val="0"/>
            <c:spPr>
              <a:solidFill>
                <a:srgbClr val="66b2b0"/>
              </a:solidFill>
              <a:ln w="19080">
                <a:solidFill>
                  <a:srgbClr val="66b2b0"/>
                </a:solidFill>
                <a:round/>
              </a:ln>
            </c:spPr>
          </c:dPt>
          <c:dPt>
            <c:idx val="1"/>
            <c:spPr>
              <a:solidFill>
                <a:srgbClr val="f9aa19"/>
              </a:solidFill>
              <a:ln w="19080">
                <a:solidFill>
                  <a:srgbClr val="f9aa19"/>
                </a:solidFill>
                <a:round/>
              </a:ln>
            </c:spPr>
          </c:dPt>
          <c:dPt>
            <c:idx val="2"/>
            <c:spPr>
              <a:solidFill>
                <a:srgbClr val="66b2b0"/>
              </a:solidFill>
              <a:ln w="19080">
                <a:solidFill>
                  <a:srgbClr val="66b2b0"/>
                </a:solidFill>
                <a:round/>
              </a:ln>
            </c:spPr>
          </c:dPt>
          <c:dPt>
            <c:idx val="3"/>
            <c:spPr>
              <a:solidFill>
                <a:srgbClr val="66b2b0"/>
              </a:solidFill>
              <a:ln w="19080">
                <a:solidFill>
                  <a:srgbClr val="66b2b0"/>
                </a:solidFill>
                <a:round/>
              </a:ln>
            </c:spPr>
          </c:dPt>
          <c:dLbls>
            <c:dLbl>
              <c:idx val="0"/>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2"/>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3"/>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showLeaderLines val="1"/>
          </c:dLbls>
          <c:cat>
            <c:strRef>
              <c:f>categories</c:f>
              <c:strCache>
                <c:ptCount val="4"/>
                <c:pt idx="0">
                  <c:v>1st Qtr</c:v>
                </c:pt>
                <c:pt idx="1">
                  <c:v>2nd Qtr</c:v>
                </c:pt>
                <c:pt idx="2">
                  <c:v>3rd Qtr</c:v>
                </c:pt>
                <c:pt idx="3">
                  <c:v>4th Qtr</c:v>
                </c:pt>
              </c:strCache>
            </c:strRef>
          </c:cat>
          <c:val>
            <c:numRef>
              <c:f>0</c:f>
              <c:numCache>
                <c:formatCode>General</c:formatCode>
                <c:ptCount val="4"/>
                <c:pt idx="0">
                  <c:v>8.2</c:v>
                </c:pt>
                <c:pt idx="1">
                  <c:v>3.2</c:v>
                </c:pt>
                <c:pt idx="2">
                  <c:v>1.4</c:v>
                </c:pt>
                <c:pt idx="3">
                  <c:v>1.2</c:v>
                </c:pt>
              </c:numCache>
            </c:numRef>
          </c:val>
        </c:ser>
        <c:firstSliceAng val="0"/>
        <c:holeSize val="50"/>
      </c:doughnutChart>
      <c:spPr>
        <a:noFill/>
        <a:ln w="0">
          <a:noFill/>
        </a:ln>
      </c:spPr>
    </c:plotArea>
    <c:plotVisOnly val="1"/>
    <c:dispBlanksAs val="gap"/>
  </c:chart>
  <c:spPr>
    <a:noFill/>
    <a:ln w="9360">
      <a:noFill/>
    </a:ln>
  </c:spPr>
</c:chartSpace>
</file>

<file path=ppt/charts/chart1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doughnutChart>
        <c:varyColors val="1"/>
        <c:ser>
          <c:idx val="0"/>
          <c:order val="0"/>
          <c:tx>
            <c:strRef>
              <c:f>label 0</c:f>
              <c:strCache>
                <c:ptCount val="1"/>
                <c:pt idx="0">
                  <c:v>Sales</c:v>
                </c:pt>
              </c:strCache>
            </c:strRef>
          </c:tx>
          <c:spPr>
            <a:solidFill>
              <a:srgbClr val="66b2b0"/>
            </a:solidFill>
            <a:ln w="0">
              <a:noFill/>
            </a:ln>
          </c:spPr>
          <c:explosion val="0"/>
          <c:dPt>
            <c:idx val="0"/>
            <c:spPr>
              <a:solidFill>
                <a:srgbClr val="f9aa19"/>
              </a:solidFill>
              <a:ln w="19080">
                <a:solidFill>
                  <a:srgbClr val="f9aa19"/>
                </a:solidFill>
                <a:round/>
              </a:ln>
            </c:spPr>
          </c:dPt>
          <c:dPt>
            <c:idx val="1"/>
            <c:spPr>
              <a:solidFill>
                <a:srgbClr val="66b2b0"/>
              </a:solidFill>
              <a:ln w="19080">
                <a:solidFill>
                  <a:srgbClr val="66b2b0"/>
                </a:solidFill>
                <a:round/>
              </a:ln>
            </c:spPr>
          </c:dPt>
          <c:dPt>
            <c:idx val="2"/>
            <c:spPr>
              <a:solidFill>
                <a:srgbClr val="66b2b0"/>
              </a:solidFill>
              <a:ln w="19080">
                <a:solidFill>
                  <a:srgbClr val="66b2b0"/>
                </a:solidFill>
                <a:round/>
              </a:ln>
            </c:spPr>
          </c:dPt>
          <c:dPt>
            <c:idx val="3"/>
            <c:spPr>
              <a:solidFill>
                <a:srgbClr val="66b2b0"/>
              </a:solidFill>
              <a:ln w="19080">
                <a:solidFill>
                  <a:srgbClr val="66b2b0"/>
                </a:solidFill>
                <a:round/>
              </a:ln>
            </c:spPr>
          </c:dPt>
          <c:dLbls>
            <c:dLbl>
              <c:idx val="0"/>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1"/>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2"/>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dLbl>
              <c:idx val="3"/>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dLbl>
            <c:txPr>
              <a:bodyPr wrap="square"/>
              <a:lstStyle/>
              <a:p>
                <a:pPr>
                  <a:defRPr b="0" sz="1000" spc="-1" strike="noStrike">
                    <a:solidFill>
                      <a:srgbClr val="000000"/>
                    </a:solidFill>
                    <a:latin typeface="Avenir Next LT Pro Light"/>
                    <a:ea typeface="DejaVu Sans"/>
                  </a:defRPr>
                </a:pPr>
              </a:p>
            </c:txPr>
            <c:showLegendKey val="0"/>
            <c:showVal val="0"/>
            <c:showCatName val="0"/>
            <c:showSerName val="0"/>
            <c:showPercent val="0"/>
            <c:separator>; </c:separator>
            <c:showLeaderLines val="1"/>
          </c:dLbls>
          <c:cat>
            <c:strRef>
              <c:f>categories</c:f>
              <c:strCache>
                <c:ptCount val="4"/>
                <c:pt idx="0">
                  <c:v>1st Qtr</c:v>
                </c:pt>
                <c:pt idx="1">
                  <c:v>2nd Qtr</c:v>
                </c:pt>
                <c:pt idx="2">
                  <c:v>3rd Qtr</c:v>
                </c:pt>
                <c:pt idx="3">
                  <c:v>4th Qtr</c:v>
                </c:pt>
              </c:strCache>
            </c:strRef>
          </c:cat>
          <c:val>
            <c:numRef>
              <c:f>0</c:f>
              <c:numCache>
                <c:formatCode>General</c:formatCode>
                <c:ptCount val="4"/>
                <c:pt idx="0">
                  <c:v>8.2</c:v>
                </c:pt>
                <c:pt idx="1">
                  <c:v>3.2</c:v>
                </c:pt>
                <c:pt idx="2">
                  <c:v>1.4</c:v>
                </c:pt>
                <c:pt idx="3">
                  <c:v>1.2</c:v>
                </c:pt>
              </c:numCache>
            </c:numRef>
          </c:val>
        </c:ser>
        <c:firstSliceAng val="0"/>
        <c:holeSize val="50"/>
      </c:doughnutChart>
      <c:spPr>
        <a:noFill/>
        <a:ln w="0">
          <a:noFill/>
        </a:ln>
      </c:spPr>
    </c:plotArea>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5"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130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1307"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1308" name="PlaceHolder 4"/>
          <p:cNvSpPr>
            <a:spLocks noGrp="1"/>
          </p:cNvSpPr>
          <p:nvPr>
            <p:ph type="dt" idx="6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1309" name="PlaceHolder 5"/>
          <p:cNvSpPr>
            <a:spLocks noGrp="1"/>
          </p:cNvSpPr>
          <p:nvPr>
            <p:ph type="ftr" idx="6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1310" name="PlaceHolder 6"/>
          <p:cNvSpPr>
            <a:spLocks noGrp="1"/>
          </p:cNvSpPr>
          <p:nvPr>
            <p:ph type="sldNum" idx="6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C252AF9B-7EA9-4155-B486-26450A18909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8" name="PlaceHolder 1"/>
          <p:cNvSpPr>
            <a:spLocks noGrp="1"/>
          </p:cNvSpPr>
          <p:nvPr>
            <p:ph type="sldImg"/>
          </p:nvPr>
        </p:nvSpPr>
        <p:spPr>
          <a:xfrm>
            <a:off x="685800" y="1143000"/>
            <a:ext cx="5484960" cy="3084840"/>
          </a:xfrm>
          <a:prstGeom prst="rect">
            <a:avLst/>
          </a:prstGeom>
          <a:ln w="0">
            <a:noFill/>
          </a:ln>
        </p:spPr>
      </p:sp>
      <p:sp>
        <p:nvSpPr>
          <p:cNvPr id="1158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90" name="PlaceHolder 3"/>
          <p:cNvSpPr>
            <a:spLocks noGrp="1"/>
          </p:cNvSpPr>
          <p:nvPr>
            <p:ph type="sldNum" idx="14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E7A2B334-D488-4DF2-9A3D-1DC4340B426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1" name="PlaceHolder 1"/>
          <p:cNvSpPr>
            <a:spLocks noGrp="1"/>
          </p:cNvSpPr>
          <p:nvPr>
            <p:ph type="sldImg"/>
          </p:nvPr>
        </p:nvSpPr>
        <p:spPr>
          <a:xfrm>
            <a:off x="685800" y="1143000"/>
            <a:ext cx="5484960" cy="3084840"/>
          </a:xfrm>
          <a:prstGeom prst="rect">
            <a:avLst/>
          </a:prstGeom>
          <a:ln w="0">
            <a:noFill/>
          </a:ln>
        </p:spPr>
      </p:sp>
      <p:sp>
        <p:nvSpPr>
          <p:cNvPr id="1159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93" name="PlaceHolder 3"/>
          <p:cNvSpPr>
            <a:spLocks noGrp="1"/>
          </p:cNvSpPr>
          <p:nvPr>
            <p:ph type="sldNum" idx="14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403C804E-8020-45C6-AEC3-CBDE5E2591D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4" name="PlaceHolder 1"/>
          <p:cNvSpPr>
            <a:spLocks noGrp="1"/>
          </p:cNvSpPr>
          <p:nvPr>
            <p:ph type="sldImg"/>
          </p:nvPr>
        </p:nvSpPr>
        <p:spPr>
          <a:xfrm>
            <a:off x="685800" y="1143000"/>
            <a:ext cx="5484960" cy="3084840"/>
          </a:xfrm>
          <a:prstGeom prst="rect">
            <a:avLst/>
          </a:prstGeom>
          <a:ln w="0">
            <a:noFill/>
          </a:ln>
        </p:spPr>
      </p:sp>
      <p:sp>
        <p:nvSpPr>
          <p:cNvPr id="1159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96" name="PlaceHolder 3"/>
          <p:cNvSpPr>
            <a:spLocks noGrp="1"/>
          </p:cNvSpPr>
          <p:nvPr>
            <p:ph type="sldNum" idx="14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AB3B959-40FD-4496-AD57-837892D49B4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7" name="PlaceHolder 1"/>
          <p:cNvSpPr>
            <a:spLocks noGrp="1"/>
          </p:cNvSpPr>
          <p:nvPr>
            <p:ph type="sldImg"/>
          </p:nvPr>
        </p:nvSpPr>
        <p:spPr>
          <a:xfrm>
            <a:off x="685800" y="1143000"/>
            <a:ext cx="5484960" cy="3084840"/>
          </a:xfrm>
          <a:prstGeom prst="rect">
            <a:avLst/>
          </a:prstGeom>
          <a:ln w="0">
            <a:noFill/>
          </a:ln>
        </p:spPr>
      </p:sp>
      <p:sp>
        <p:nvSpPr>
          <p:cNvPr id="1159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99" name="PlaceHolder 3"/>
          <p:cNvSpPr>
            <a:spLocks noGrp="1"/>
          </p:cNvSpPr>
          <p:nvPr>
            <p:ph type="sldNum" idx="14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179ECDFD-65CF-4DAC-8F1C-693FE0FB65C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0" name="PlaceHolder 1"/>
          <p:cNvSpPr>
            <a:spLocks noGrp="1"/>
          </p:cNvSpPr>
          <p:nvPr>
            <p:ph type="sldImg"/>
          </p:nvPr>
        </p:nvSpPr>
        <p:spPr>
          <a:xfrm>
            <a:off x="685800" y="1143000"/>
            <a:ext cx="5484960" cy="3084840"/>
          </a:xfrm>
          <a:prstGeom prst="rect">
            <a:avLst/>
          </a:prstGeom>
          <a:ln w="0">
            <a:noFill/>
          </a:ln>
        </p:spPr>
      </p:sp>
      <p:sp>
        <p:nvSpPr>
          <p:cNvPr id="1160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602" name="PlaceHolder 3"/>
          <p:cNvSpPr>
            <a:spLocks noGrp="1"/>
          </p:cNvSpPr>
          <p:nvPr>
            <p:ph type="sldNum" idx="14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D9E8DC9B-FC90-4688-9339-005A68D72C8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3" name="PlaceHolder 1"/>
          <p:cNvSpPr>
            <a:spLocks noGrp="1"/>
          </p:cNvSpPr>
          <p:nvPr>
            <p:ph type="sldImg"/>
          </p:nvPr>
        </p:nvSpPr>
        <p:spPr>
          <a:xfrm>
            <a:off x="685800" y="1143000"/>
            <a:ext cx="5484960" cy="3084840"/>
          </a:xfrm>
          <a:prstGeom prst="rect">
            <a:avLst/>
          </a:prstGeom>
          <a:ln w="0">
            <a:noFill/>
          </a:ln>
        </p:spPr>
      </p:sp>
      <p:sp>
        <p:nvSpPr>
          <p:cNvPr id="1157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75" name="PlaceHolder 3"/>
          <p:cNvSpPr>
            <a:spLocks noGrp="1"/>
          </p:cNvSpPr>
          <p:nvPr>
            <p:ph type="sldNum" idx="13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498681B-8750-48D1-93ED-581B7189ACF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6" name="PlaceHolder 1"/>
          <p:cNvSpPr>
            <a:spLocks noGrp="1"/>
          </p:cNvSpPr>
          <p:nvPr>
            <p:ph type="sldImg"/>
          </p:nvPr>
        </p:nvSpPr>
        <p:spPr>
          <a:xfrm>
            <a:off x="685800" y="1143000"/>
            <a:ext cx="5484960" cy="3084840"/>
          </a:xfrm>
          <a:prstGeom prst="rect">
            <a:avLst/>
          </a:prstGeom>
          <a:ln w="0">
            <a:noFill/>
          </a:ln>
        </p:spPr>
      </p:sp>
      <p:sp>
        <p:nvSpPr>
          <p:cNvPr id="1157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78" name="PlaceHolder 3"/>
          <p:cNvSpPr>
            <a:spLocks noGrp="1"/>
          </p:cNvSpPr>
          <p:nvPr>
            <p:ph type="sldNum" idx="13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07F23674-EA2C-4545-9B9F-37B675A20DE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9" name="PlaceHolder 1"/>
          <p:cNvSpPr>
            <a:spLocks noGrp="1"/>
          </p:cNvSpPr>
          <p:nvPr>
            <p:ph type="sldImg"/>
          </p:nvPr>
        </p:nvSpPr>
        <p:spPr>
          <a:xfrm>
            <a:off x="685800" y="1143000"/>
            <a:ext cx="5484960" cy="3084840"/>
          </a:xfrm>
          <a:prstGeom prst="rect">
            <a:avLst/>
          </a:prstGeom>
          <a:ln w="0">
            <a:noFill/>
          </a:ln>
        </p:spPr>
      </p:sp>
      <p:sp>
        <p:nvSpPr>
          <p:cNvPr id="1158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81" name="PlaceHolder 3"/>
          <p:cNvSpPr>
            <a:spLocks noGrp="1"/>
          </p:cNvSpPr>
          <p:nvPr>
            <p:ph type="sldNum" idx="13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E5FED85-5FC7-45D9-A107-2C2171A67D1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2" name="PlaceHolder 1"/>
          <p:cNvSpPr>
            <a:spLocks noGrp="1"/>
          </p:cNvSpPr>
          <p:nvPr>
            <p:ph type="sldImg"/>
          </p:nvPr>
        </p:nvSpPr>
        <p:spPr>
          <a:xfrm>
            <a:off x="685800" y="1143000"/>
            <a:ext cx="5484960" cy="3084840"/>
          </a:xfrm>
          <a:prstGeom prst="rect">
            <a:avLst/>
          </a:prstGeom>
          <a:ln w="0">
            <a:noFill/>
          </a:ln>
        </p:spPr>
      </p:sp>
      <p:sp>
        <p:nvSpPr>
          <p:cNvPr id="1158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84" name="PlaceHolder 3"/>
          <p:cNvSpPr>
            <a:spLocks noGrp="1"/>
          </p:cNvSpPr>
          <p:nvPr>
            <p:ph type="sldNum" idx="13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C95D86E-1D51-4B48-97F5-5A201ACCFB5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5" name="PlaceHolder 1"/>
          <p:cNvSpPr>
            <a:spLocks noGrp="1"/>
          </p:cNvSpPr>
          <p:nvPr>
            <p:ph type="sldImg"/>
          </p:nvPr>
        </p:nvSpPr>
        <p:spPr>
          <a:xfrm>
            <a:off x="685800" y="1143000"/>
            <a:ext cx="5484960" cy="3084840"/>
          </a:xfrm>
          <a:prstGeom prst="rect">
            <a:avLst/>
          </a:prstGeom>
          <a:ln w="0">
            <a:noFill/>
          </a:ln>
        </p:spPr>
      </p:sp>
      <p:sp>
        <p:nvSpPr>
          <p:cNvPr id="1158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1587" name="PlaceHolder 3"/>
          <p:cNvSpPr>
            <a:spLocks noGrp="1"/>
          </p:cNvSpPr>
          <p:nvPr>
            <p:ph type="sldNum" idx="13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77A7523-9129-4F0A-8E69-49735AEAE012}"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4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7EDE6664-C4E5-4C12-B16A-5F93638CF073}"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DB224E0-AAA1-4BE8-B6E7-C790319341EA}"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6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F84F694E-3BCD-4933-95FF-A67BEB996AAE}"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4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61B81742-18B4-44B8-9B59-5340B9B099A3}"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4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AF2BCC0-13BC-46DC-9FAF-DDD7AE9DFA6C}"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7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6489A690-A312-4363-9FA9-C6B6AF57B885}"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7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6DFA6748-1BCD-4782-B177-57873FC3DB3E}"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CFBDBF77-29D2-4F7F-AF6A-458159834D80}"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8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8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9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9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9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21762875-CF86-4906-9611-95AE2542290C}"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B0D40215-5767-4A95-83BB-1C0CC061B9D7}"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B7C4B723-57D3-48B1-8B2D-038FB5D64B28}"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12411D6E-51F9-408A-AA58-96DF9162D001}"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5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B8C629B-B1C7-4477-AC2C-2927126A7BFC}"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2870D089-DB36-4FD7-B61B-A3F8A16560CF}"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7AB5A826-531C-462C-B58E-D5A57A9A0220}"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5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C539716A-56C5-4179-9C0D-7FCD7B9A4BF1}"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5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5A15F02D-20FA-4418-AA3C-36FA32898AAF}"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5B8B3C71-7127-49CA-BC46-044A6764F137}"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E0160CA3-4B2E-40D5-8ABF-208EA6AFD957}"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B2E86B30-CAAB-459E-8890-42DE8F78C629}"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4B509276-6495-4A28-AA01-B05CE9B52972}"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247D909B-B1B8-4FAE-9585-88EC1B725387}"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D5491926-F261-4396-BDCA-181B29B47EEE}"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F2704AFC-2354-409D-AE98-77A64214FB83}"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DC583D19-3191-459F-8F15-752D3D9AA9C1}"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C197EA5F-4338-418C-A538-EA47ED3EC18A}"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50343546-0C7E-48E6-B0F1-4DFF464E80B5}"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5700E831-B299-4AC1-9E27-79F280923CB0}"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004F664A-6633-4581-8614-01C31EBE4B28}"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C5A2196F-9B87-44A4-A16D-01C474469FBF}"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4F12CEE-1B37-4F22-88C3-F3FF754E727C}"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1830BE12-E73F-4C50-A0A2-DD749F8327B1}"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FDD8E8B9-C8AA-46BC-9B66-8BCE1FA15145}" type="slidenum">
              <a:t>&lt;#&gt;</a:t>
            </a:fld>
          </a:p>
        </p:txBody>
      </p:sp>
      <p:sp>
        <p:nvSpPr>
          <p:cNvPr id="9" name="PlaceHolder 8"/>
          <p:cNvSpPr>
            <a:spLocks noGrp="1"/>
          </p:cNvSpPr>
          <p:nvPr>
            <p:ph type="dt" idx="30"/>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0E6C5138-46C8-41D6-AF53-B9E01DE356C6}" type="slidenum">
              <a:t>&lt;#&gt;</a:t>
            </a:fld>
          </a:p>
        </p:txBody>
      </p:sp>
      <p:sp>
        <p:nvSpPr>
          <p:cNvPr id="11" name="PlaceHolder 10"/>
          <p:cNvSpPr>
            <a:spLocks noGrp="1"/>
          </p:cNvSpPr>
          <p:nvPr>
            <p:ph type="dt" idx="30"/>
          </p:nvPr>
        </p:nvSpPr>
        <p:spPr/>
        <p:txBody>
          <a:bodyPr/>
          <a:p>
            <a:r>
              <a:rPr lang="en-US"/>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16CA0DFB-F99B-40AA-935A-F414DE1BAEA8}"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996024F7-C467-4D87-9DCA-4F4091C963FD}"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F87379F8-41FE-4561-8D2D-09BC5ACF79CC}"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8D69EEF5-ACF7-4D80-9D5C-043D0CD5CA25}" type="slidenum">
              <a:t>&lt;#&gt;</a:t>
            </a:fld>
          </a:p>
        </p:txBody>
      </p:sp>
      <p:sp>
        <p:nvSpPr>
          <p:cNvPr id="7" name="PlaceHolder 6"/>
          <p:cNvSpPr>
            <a:spLocks noGrp="1"/>
          </p:cNvSpPr>
          <p:nvPr>
            <p:ph type="dt" idx="33"/>
          </p:nvPr>
        </p:nvSpPr>
        <p:spPr/>
        <p:txBody>
          <a:bodyPr/>
          <a:p>
            <a:r>
              <a:rPr lang="en-US"/>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3939FF7D-248C-4C9F-BFAD-1950DC63C7C2}" type="slidenum">
              <a:t>&lt;#&gt;</a:t>
            </a:fld>
          </a:p>
        </p:txBody>
      </p:sp>
      <p:sp>
        <p:nvSpPr>
          <p:cNvPr id="5" name="PlaceHolder 4"/>
          <p:cNvSpPr>
            <a:spLocks noGrp="1"/>
          </p:cNvSpPr>
          <p:nvPr>
            <p:ph type="dt" idx="33"/>
          </p:nvPr>
        </p:nvSpPr>
        <p:spPr/>
        <p:txBody>
          <a:bodyPr/>
          <a:p>
            <a:r>
              <a:rPr lang="en-US"/>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B6038820-C4D1-4732-B26E-AE3970020316}" type="slidenum">
              <a:t>&lt;#&gt;</a:t>
            </a:fld>
          </a:p>
        </p:txBody>
      </p:sp>
      <p:sp>
        <p:nvSpPr>
          <p:cNvPr id="5" name="PlaceHolder 4"/>
          <p:cNvSpPr>
            <a:spLocks noGrp="1"/>
          </p:cNvSpPr>
          <p:nvPr>
            <p:ph type="dt" idx="33"/>
          </p:nvPr>
        </p:nvSpPr>
        <p:spPr/>
        <p:txBody>
          <a:bodyPr/>
          <a:p>
            <a:r>
              <a:rPr lang="en-US"/>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B02F94C2-483F-4002-9A74-414398FC009B}"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68266D5-D03D-47C0-A923-70BF9D10119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139B913A-E2B2-48CF-B39A-580ED182E69D}"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DB90F133-40C8-494F-AB08-C5E00022E411}"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8DAFF669-3489-4828-9CEB-3E32732B623F}" type="slidenum">
              <a:t>&lt;#&gt;</a:t>
            </a:fld>
          </a:p>
        </p:txBody>
      </p:sp>
      <p:sp>
        <p:nvSpPr>
          <p:cNvPr id="7" name="PlaceHolder 6"/>
          <p:cNvSpPr>
            <a:spLocks noGrp="1"/>
          </p:cNvSpPr>
          <p:nvPr>
            <p:ph type="dt" idx="33"/>
          </p:nvPr>
        </p:nvSpPr>
        <p:spPr/>
        <p:txBody>
          <a:bodyPr/>
          <a:p>
            <a:r>
              <a:rPr lang="en-US"/>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0EE179C9-1365-4DE5-B36E-49D669458B44}" type="slidenum">
              <a:t>&lt;#&gt;</a:t>
            </a:fld>
          </a:p>
        </p:txBody>
      </p:sp>
      <p:sp>
        <p:nvSpPr>
          <p:cNvPr id="9" name="PlaceHolder 8"/>
          <p:cNvSpPr>
            <a:spLocks noGrp="1"/>
          </p:cNvSpPr>
          <p:nvPr>
            <p:ph type="dt" idx="33"/>
          </p:nvPr>
        </p:nvSpPr>
        <p:spPr/>
        <p:txBody>
          <a:bodyPr/>
          <a:p>
            <a:r>
              <a:rPr lang="en-US"/>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32A35992-961A-4DAF-89F9-7CE30399CC9E}" type="slidenum">
              <a:t>&lt;#&gt;</a:t>
            </a:fld>
          </a:p>
        </p:txBody>
      </p:sp>
      <p:sp>
        <p:nvSpPr>
          <p:cNvPr id="11" name="PlaceHolder 10"/>
          <p:cNvSpPr>
            <a:spLocks noGrp="1"/>
          </p:cNvSpPr>
          <p:nvPr>
            <p:ph type="dt" idx="33"/>
          </p:nvPr>
        </p:nvSpPr>
        <p:spPr/>
        <p:txBody>
          <a:bodyPr/>
          <a:p>
            <a:r>
              <a:rPr lang="en-US"/>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828FABFC-4D8C-4F71-BC3F-D8380D6C8B99}"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13225CDE-DB88-43D7-87A4-BB491E2ECEE8}" type="slidenum">
              <a:t>&lt;#&gt;</a:t>
            </a:fld>
          </a:p>
        </p:txBody>
      </p:sp>
      <p:sp>
        <p:nvSpPr>
          <p:cNvPr id="6" name="PlaceHolder 5"/>
          <p:cNvSpPr>
            <a:spLocks noGrp="1"/>
          </p:cNvSpPr>
          <p:nvPr>
            <p:ph type="dt" idx="36"/>
          </p:nvPr>
        </p:nvSpPr>
        <p:spPr/>
        <p:txBody>
          <a:bodyPr/>
          <a:p>
            <a:r>
              <a:rPr lang="en-US"/>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5683F064-1240-4919-A8C8-A32A4991DAB5}" type="slidenum">
              <a:t>&lt;#&gt;</a:t>
            </a:fld>
          </a:p>
        </p:txBody>
      </p:sp>
      <p:sp>
        <p:nvSpPr>
          <p:cNvPr id="6" name="PlaceHolder 5"/>
          <p:cNvSpPr>
            <a:spLocks noGrp="1"/>
          </p:cNvSpPr>
          <p:nvPr>
            <p:ph type="dt" idx="36"/>
          </p:nvPr>
        </p:nvSpPr>
        <p:spPr/>
        <p:txBody>
          <a:bodyPr/>
          <a:p>
            <a:r>
              <a:rPr lang="en-US"/>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5A4C09BE-5B3A-44CB-B9A5-00F16CA7257D}"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0042E1D8-3E2A-4759-A39B-EF87DAD74FB4}" type="slidenum">
              <a:t>&lt;#&gt;</a:t>
            </a:fld>
          </a:p>
        </p:txBody>
      </p:sp>
      <p:sp>
        <p:nvSpPr>
          <p:cNvPr id="5" name="PlaceHolder 4"/>
          <p:cNvSpPr>
            <a:spLocks noGrp="1"/>
          </p:cNvSpPr>
          <p:nvPr>
            <p:ph type="dt" idx="3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C5BA71B-01C4-4AB5-99ED-4D10685458E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A9A565CB-D649-4A5D-ADBC-1D1EC3001A3E}" type="slidenum">
              <a:t>&lt;#&gt;</a:t>
            </a:fld>
          </a:p>
        </p:txBody>
      </p:sp>
      <p:sp>
        <p:nvSpPr>
          <p:cNvPr id="5" name="PlaceHolder 4"/>
          <p:cNvSpPr>
            <a:spLocks noGrp="1"/>
          </p:cNvSpPr>
          <p:nvPr>
            <p:ph type="dt" idx="36"/>
          </p:nvPr>
        </p:nvSpPr>
        <p:spPr/>
        <p:txBody>
          <a:bodyPr/>
          <a:p>
            <a:r>
              <a:rPr lang="en-US"/>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901AD520-F8AC-4C73-9BC0-9BFDE5EB11B6}" type="slidenum">
              <a:t>&lt;#&gt;</a:t>
            </a:fld>
          </a:p>
        </p:txBody>
      </p:sp>
      <p:sp>
        <p:nvSpPr>
          <p:cNvPr id="8" name="PlaceHolder 7"/>
          <p:cNvSpPr>
            <a:spLocks noGrp="1"/>
          </p:cNvSpPr>
          <p:nvPr>
            <p:ph type="dt" idx="36"/>
          </p:nvPr>
        </p:nvSpPr>
        <p:spPr/>
        <p:txBody>
          <a:bodyPr/>
          <a:p>
            <a:r>
              <a:rPr lang="en-US"/>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6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6EC74CA2-736A-4688-A30D-81319BB0123A}" type="slidenum">
              <a:t>&lt;#&gt;</a:t>
            </a:fld>
          </a:p>
        </p:txBody>
      </p:sp>
      <p:sp>
        <p:nvSpPr>
          <p:cNvPr id="8" name="PlaceHolder 7"/>
          <p:cNvSpPr>
            <a:spLocks noGrp="1"/>
          </p:cNvSpPr>
          <p:nvPr>
            <p:ph type="dt" idx="36"/>
          </p:nvPr>
        </p:nvSpPr>
        <p:spPr/>
        <p:txBody>
          <a:bodyPr/>
          <a:p>
            <a:r>
              <a:rPr lang="en-US"/>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44187EDF-D562-46D0-9D9B-D0499FDEA430}" type="slidenum">
              <a:t>&lt;#&gt;</a:t>
            </a:fld>
          </a:p>
        </p:txBody>
      </p:sp>
      <p:sp>
        <p:nvSpPr>
          <p:cNvPr id="8" name="PlaceHolder 7"/>
          <p:cNvSpPr>
            <a:spLocks noGrp="1"/>
          </p:cNvSpPr>
          <p:nvPr>
            <p:ph type="dt" idx="36"/>
          </p:nvPr>
        </p:nvSpPr>
        <p:spPr/>
        <p:txBody>
          <a:bodyPr/>
          <a:p>
            <a:r>
              <a:rPr lang="en-US"/>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BC6EBE73-590D-48FF-83FA-DA4AA96AFED2}"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5E8C552E-C48A-4FAA-B96B-08538765ADA6}" type="slidenum">
              <a:t>&lt;#&gt;</a:t>
            </a:fld>
          </a:p>
        </p:txBody>
      </p:sp>
      <p:sp>
        <p:nvSpPr>
          <p:cNvPr id="9" name="PlaceHolder 8"/>
          <p:cNvSpPr>
            <a:spLocks noGrp="1"/>
          </p:cNvSpPr>
          <p:nvPr>
            <p:ph type="dt" idx="36"/>
          </p:nvPr>
        </p:nvSpPr>
        <p:spPr/>
        <p:txBody>
          <a:bodyPr/>
          <a:p>
            <a:r>
              <a:rPr lang="en-US"/>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40692108-EE23-43BB-95CA-A2AC4F8DF25C}" type="slidenum">
              <a:t>&lt;#&gt;</a:t>
            </a:fld>
          </a:p>
        </p:txBody>
      </p:sp>
      <p:sp>
        <p:nvSpPr>
          <p:cNvPr id="11" name="PlaceHolder 10"/>
          <p:cNvSpPr>
            <a:spLocks noGrp="1"/>
          </p:cNvSpPr>
          <p:nvPr>
            <p:ph type="dt" idx="36"/>
          </p:nvPr>
        </p:nvSpPr>
        <p:spPr/>
        <p:txBody>
          <a:bodyPr/>
          <a:p>
            <a:r>
              <a:rPr lang="en-US"/>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56D9CC39-3B3F-4692-BE75-B6D205253CBA}"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2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FFD1D268-A213-4217-9CE4-549CE669DA40}"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2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033E7E91-5D5B-4F21-B4FF-157324B812F3}"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9E999FE-5EC0-4B15-B1BA-8D0C4FB0BD3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7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10F2DB7A-00B3-4A70-BBA0-E318B5984C54}" type="slidenum">
              <a:t>&lt;#&gt;</a:t>
            </a:fld>
          </a:p>
        </p:txBody>
      </p:sp>
      <p:sp>
        <p:nvSpPr>
          <p:cNvPr id="7" name="PlaceHolder 6"/>
          <p:cNvSpPr>
            <a:spLocks noGrp="1"/>
          </p:cNvSpPr>
          <p:nvPr>
            <p:ph type="dt" idx="39"/>
          </p:nvPr>
        </p:nvSpPr>
        <p:spPr/>
        <p:txBody>
          <a:bodyPr/>
          <a:p>
            <a:r>
              <a:rPr lang="en-US"/>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F785B41F-50C2-48D3-BD59-9AFAA33DF489}" type="slidenum">
              <a:t>&lt;#&gt;</a:t>
            </a:fld>
          </a:p>
        </p:txBody>
      </p:sp>
      <p:sp>
        <p:nvSpPr>
          <p:cNvPr id="5" name="PlaceHolder 4"/>
          <p:cNvSpPr>
            <a:spLocks noGrp="1"/>
          </p:cNvSpPr>
          <p:nvPr>
            <p:ph type="dt" idx="39"/>
          </p:nvPr>
        </p:nvSpPr>
        <p:spPr/>
        <p:txBody>
          <a:bodyPr/>
          <a:p>
            <a:r>
              <a:rPr lang="en-US"/>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3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59E4BDAA-F8BA-4565-A2BC-A5B1EF8231FC}" type="slidenum">
              <a:t>&lt;#&gt;</a:t>
            </a:fld>
          </a:p>
        </p:txBody>
      </p:sp>
      <p:sp>
        <p:nvSpPr>
          <p:cNvPr id="5" name="PlaceHolder 4"/>
          <p:cNvSpPr>
            <a:spLocks noGrp="1"/>
          </p:cNvSpPr>
          <p:nvPr>
            <p:ph type="dt" idx="39"/>
          </p:nvPr>
        </p:nvSpPr>
        <p:spPr/>
        <p:txBody>
          <a:bodyPr/>
          <a:p>
            <a:r>
              <a:rPr lang="en-US"/>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3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7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CE6C8663-BA91-4E52-B431-170C2F6B2382}" type="slidenum">
              <a:t>&lt;#&gt;</a:t>
            </a:fld>
          </a:p>
        </p:txBody>
      </p:sp>
      <p:sp>
        <p:nvSpPr>
          <p:cNvPr id="8" name="PlaceHolder 7"/>
          <p:cNvSpPr>
            <a:spLocks noGrp="1"/>
          </p:cNvSpPr>
          <p:nvPr>
            <p:ph type="dt" idx="39"/>
          </p:nvPr>
        </p:nvSpPr>
        <p:spPr/>
        <p:txBody>
          <a:bodyPr/>
          <a:p>
            <a:r>
              <a:rPr lang="en-US"/>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7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4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9F82E12C-FB06-48B3-B82D-F091B89E5211}" type="slidenum">
              <a:t>&lt;#&gt;</a:t>
            </a:fld>
          </a:p>
        </p:txBody>
      </p:sp>
      <p:sp>
        <p:nvSpPr>
          <p:cNvPr id="8" name="PlaceHolder 7"/>
          <p:cNvSpPr>
            <a:spLocks noGrp="1"/>
          </p:cNvSpPr>
          <p:nvPr>
            <p:ph type="dt" idx="39"/>
          </p:nvPr>
        </p:nvSpPr>
        <p:spPr/>
        <p:txBody>
          <a:bodyPr/>
          <a:p>
            <a:r>
              <a:rPr lang="en-US"/>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4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526EACB3-787C-45E4-8465-46C792C1EDB9}" type="slidenum">
              <a:t>&lt;#&gt;</a:t>
            </a:fld>
          </a:p>
        </p:txBody>
      </p:sp>
      <p:sp>
        <p:nvSpPr>
          <p:cNvPr id="8" name="PlaceHolder 7"/>
          <p:cNvSpPr>
            <a:spLocks noGrp="1"/>
          </p:cNvSpPr>
          <p:nvPr>
            <p:ph type="dt" idx="39"/>
          </p:nvPr>
        </p:nvSpPr>
        <p:spPr/>
        <p:txBody>
          <a:bodyPr/>
          <a:p>
            <a:r>
              <a:rPr lang="en-US"/>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4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4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19F7D289-72D7-4C7B-AD61-F7B860DCFA35}" type="slidenum">
              <a:t>&lt;#&gt;</a:t>
            </a:fld>
          </a:p>
        </p:txBody>
      </p:sp>
      <p:sp>
        <p:nvSpPr>
          <p:cNvPr id="7" name="PlaceHolder 6"/>
          <p:cNvSpPr>
            <a:spLocks noGrp="1"/>
          </p:cNvSpPr>
          <p:nvPr>
            <p:ph type="dt" idx="39"/>
          </p:nvPr>
        </p:nvSpPr>
        <p:spPr/>
        <p:txBody>
          <a:bodyPr/>
          <a:p>
            <a:r>
              <a:rPr lang="en-US"/>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8D2668EF-F429-4B00-B05E-5DE6FA996EA4}" type="slidenum">
              <a:t>&lt;#&gt;</a:t>
            </a:fld>
          </a:p>
        </p:txBody>
      </p:sp>
      <p:sp>
        <p:nvSpPr>
          <p:cNvPr id="9" name="PlaceHolder 8"/>
          <p:cNvSpPr>
            <a:spLocks noGrp="1"/>
          </p:cNvSpPr>
          <p:nvPr>
            <p:ph type="dt" idx="39"/>
          </p:nvPr>
        </p:nvSpPr>
        <p:spPr/>
        <p:txBody>
          <a:bodyPr/>
          <a:p>
            <a:r>
              <a:rPr lang="en-US"/>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5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5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6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446B427F-A572-4117-B5DE-9AE8AD6A4845}" type="slidenum">
              <a:t>&lt;#&gt;</a:t>
            </a:fld>
          </a:p>
        </p:txBody>
      </p:sp>
      <p:sp>
        <p:nvSpPr>
          <p:cNvPr id="11" name="PlaceHolder 10"/>
          <p:cNvSpPr>
            <a:spLocks noGrp="1"/>
          </p:cNvSpPr>
          <p:nvPr>
            <p:ph type="dt" idx="39"/>
          </p:nvPr>
        </p:nvSpPr>
        <p:spPr/>
        <p:txBody>
          <a:bodyPr/>
          <a:p>
            <a:r>
              <a:rPr lang="en-US"/>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9C387D86-E149-403E-8546-9B939796BDE4}"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8A138FD-C8DF-4291-9822-01D5AC986D3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7E52EE67-CD20-4199-ADEA-9FFAC1DB7A9E}"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6D845E04-BB8B-469F-A1E8-74C971A82F33}"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0FC3B1EA-D8A6-4F09-8A87-ED563375E050}" type="slidenum">
              <a:t>&lt;#&gt;</a:t>
            </a:fld>
          </a:p>
        </p:txBody>
      </p:sp>
      <p:sp>
        <p:nvSpPr>
          <p:cNvPr id="7" name="PlaceHolder 6"/>
          <p:cNvSpPr>
            <a:spLocks noGrp="1"/>
          </p:cNvSpPr>
          <p:nvPr>
            <p:ph type="dt" idx="42"/>
          </p:nvPr>
        </p:nvSpPr>
        <p:spPr/>
        <p:txBody>
          <a:bodyPr/>
          <a:p>
            <a:r>
              <a:rPr lang="en-US"/>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FD57DE0D-0425-4E90-A2B4-191B4CBF1D02}"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06AFE92E-7CF9-4610-BF8B-64838606A59F}"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1494C1E2-3671-41A0-8D6C-D49F410F5982}" type="slidenum">
              <a:t>&lt;#&gt;</a:t>
            </a:fld>
          </a:p>
        </p:txBody>
      </p:sp>
      <p:sp>
        <p:nvSpPr>
          <p:cNvPr id="8" name="PlaceHolder 7"/>
          <p:cNvSpPr>
            <a:spLocks noGrp="1"/>
          </p:cNvSpPr>
          <p:nvPr>
            <p:ph type="dt" idx="42"/>
          </p:nvPr>
        </p:nvSpPr>
        <p:spPr/>
        <p:txBody>
          <a:bodyPr/>
          <a:p>
            <a:r>
              <a:rPr lang="en-US"/>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9278A61B-4771-46F4-BCD9-30FF95250212}" type="slidenum">
              <a:t>&lt;#&gt;</a:t>
            </a:fld>
          </a:p>
        </p:txBody>
      </p:sp>
      <p:sp>
        <p:nvSpPr>
          <p:cNvPr id="8" name="PlaceHolder 7"/>
          <p:cNvSpPr>
            <a:spLocks noGrp="1"/>
          </p:cNvSpPr>
          <p:nvPr>
            <p:ph type="dt" idx="42"/>
          </p:nvPr>
        </p:nvSpPr>
        <p:spPr/>
        <p:txBody>
          <a:bodyPr/>
          <a:p>
            <a:r>
              <a:rPr lang="en-US"/>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F6BE6F4C-D83A-4C9C-999B-6E6B20544D57}" type="slidenum">
              <a:t>&lt;#&gt;</a:t>
            </a:fld>
          </a:p>
        </p:txBody>
      </p:sp>
      <p:sp>
        <p:nvSpPr>
          <p:cNvPr id="8" name="PlaceHolder 7"/>
          <p:cNvSpPr>
            <a:spLocks noGrp="1"/>
          </p:cNvSpPr>
          <p:nvPr>
            <p:ph type="dt" idx="42"/>
          </p:nvPr>
        </p:nvSpPr>
        <p:spPr/>
        <p:txBody>
          <a:bodyPr/>
          <a:p>
            <a:r>
              <a:rPr lang="en-US"/>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7C34ABCB-C75B-4A56-985A-11AB18CF1FEB}" type="slidenum">
              <a:t>&lt;#&gt;</a:t>
            </a:fld>
          </a:p>
        </p:txBody>
      </p:sp>
      <p:sp>
        <p:nvSpPr>
          <p:cNvPr id="7" name="PlaceHolder 6"/>
          <p:cNvSpPr>
            <a:spLocks noGrp="1"/>
          </p:cNvSpPr>
          <p:nvPr>
            <p:ph type="dt" idx="42"/>
          </p:nvPr>
        </p:nvSpPr>
        <p:spPr/>
        <p:txBody>
          <a:bodyPr/>
          <a:p>
            <a:r>
              <a:rPr lang="en-US"/>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0E666CB5-10BE-4FCB-BC7B-63AEC8A5DCCD}" type="slidenum">
              <a:t>&lt;#&gt;</a:t>
            </a:fld>
          </a:p>
        </p:txBody>
      </p:sp>
      <p:sp>
        <p:nvSpPr>
          <p:cNvPr id="9" name="PlaceHolder 8"/>
          <p:cNvSpPr>
            <a:spLocks noGrp="1"/>
          </p:cNvSpPr>
          <p:nvPr>
            <p:ph type="dt" idx="42"/>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4EC6FCC-1CF9-42B9-AA05-8E34DDE25A3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563FCDDD-CADC-468D-A3B0-20B9948EC83F}" type="slidenum">
              <a:t>&lt;#&gt;</a:t>
            </a:fld>
          </a:p>
        </p:txBody>
      </p:sp>
      <p:sp>
        <p:nvSpPr>
          <p:cNvPr id="11" name="PlaceHolder 10"/>
          <p:cNvSpPr>
            <a:spLocks noGrp="1"/>
          </p:cNvSpPr>
          <p:nvPr>
            <p:ph type="dt" idx="42"/>
          </p:nvPr>
        </p:nvSpPr>
        <p:spPr/>
        <p:txBody>
          <a:bodyPr/>
          <a:p>
            <a:r>
              <a:rPr lang="en-US"/>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898E27BF-F4D5-4278-9AB0-13EBB3543A19}"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9582F7A8-895B-48BA-9D48-4D88A46684D8}"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1BDFF9BD-FDD9-4996-9DDC-312257687502}"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A6ED0DDC-2A14-40CA-BEB7-FF426EFE1765}" type="slidenum">
              <a:t>&lt;#&gt;</a:t>
            </a:fld>
          </a:p>
        </p:txBody>
      </p:sp>
      <p:sp>
        <p:nvSpPr>
          <p:cNvPr id="7" name="PlaceHolder 6"/>
          <p:cNvSpPr>
            <a:spLocks noGrp="1"/>
          </p:cNvSpPr>
          <p:nvPr>
            <p:ph type="dt" idx="45"/>
          </p:nvPr>
        </p:nvSpPr>
        <p:spPr/>
        <p:txBody>
          <a:bodyPr/>
          <a:p>
            <a:r>
              <a:rPr lang="en-US"/>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D06C77BD-8AA2-4E0B-9525-9E1976CF56CA}" type="slidenum">
              <a:t>&lt;#&gt;</a:t>
            </a:fld>
          </a:p>
        </p:txBody>
      </p:sp>
      <p:sp>
        <p:nvSpPr>
          <p:cNvPr id="5" name="PlaceHolder 4"/>
          <p:cNvSpPr>
            <a:spLocks noGrp="1"/>
          </p:cNvSpPr>
          <p:nvPr>
            <p:ph type="dt" idx="45"/>
          </p:nvPr>
        </p:nvSpPr>
        <p:spPr/>
        <p:txBody>
          <a:bodyPr/>
          <a:p>
            <a:r>
              <a:rPr lang="en-US"/>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2EC4C924-446C-4B3A-818B-6BFC400D524C}" type="slidenum">
              <a:t>&lt;#&gt;</a:t>
            </a:fld>
          </a:p>
        </p:txBody>
      </p:sp>
      <p:sp>
        <p:nvSpPr>
          <p:cNvPr id="5" name="PlaceHolder 4"/>
          <p:cNvSpPr>
            <a:spLocks noGrp="1"/>
          </p:cNvSpPr>
          <p:nvPr>
            <p:ph type="dt" idx="45"/>
          </p:nvPr>
        </p:nvSpPr>
        <p:spPr/>
        <p:txBody>
          <a:bodyPr/>
          <a:p>
            <a:r>
              <a:rPr lang="en-US"/>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3CFAF185-6671-4597-B319-671DD47224AB}" type="slidenum">
              <a:t>&lt;#&gt;</a:t>
            </a:fld>
          </a:p>
        </p:txBody>
      </p:sp>
      <p:sp>
        <p:nvSpPr>
          <p:cNvPr id="8" name="PlaceHolder 7"/>
          <p:cNvSpPr>
            <a:spLocks noGrp="1"/>
          </p:cNvSpPr>
          <p:nvPr>
            <p:ph type="dt" idx="45"/>
          </p:nvPr>
        </p:nvSpPr>
        <p:spPr/>
        <p:txBody>
          <a:bodyPr/>
          <a:p>
            <a:r>
              <a:rPr lang="en-US"/>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FD070984-6A4B-411A-B455-8FE14BBDBDA3}" type="slidenum">
              <a:t>&lt;#&gt;</a:t>
            </a:fld>
          </a:p>
        </p:txBody>
      </p:sp>
      <p:sp>
        <p:nvSpPr>
          <p:cNvPr id="8" name="PlaceHolder 7"/>
          <p:cNvSpPr>
            <a:spLocks noGrp="1"/>
          </p:cNvSpPr>
          <p:nvPr>
            <p:ph type="dt" idx="45"/>
          </p:nvPr>
        </p:nvSpPr>
        <p:spPr/>
        <p:txBody>
          <a:bodyPr/>
          <a:p>
            <a:r>
              <a:rPr lang="en-US"/>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0000EAA7-374C-4B0A-B4D0-DA27AD877995}" type="slidenum">
              <a:t>&lt;#&gt;</a:t>
            </a:fld>
          </a:p>
        </p:txBody>
      </p:sp>
      <p:sp>
        <p:nvSpPr>
          <p:cNvPr id="8" name="PlaceHolder 7"/>
          <p:cNvSpPr>
            <a:spLocks noGrp="1"/>
          </p:cNvSpPr>
          <p:nvPr>
            <p:ph type="dt" idx="45"/>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3E62D6A-3C55-4A23-90AA-981A6E511A8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3EAD28C4-228D-4BCD-9A9E-F06375A80CE5}" type="slidenum">
              <a:t>&lt;#&gt;</a:t>
            </a:fld>
          </a:p>
        </p:txBody>
      </p:sp>
      <p:sp>
        <p:nvSpPr>
          <p:cNvPr id="7" name="PlaceHolder 6"/>
          <p:cNvSpPr>
            <a:spLocks noGrp="1"/>
          </p:cNvSpPr>
          <p:nvPr>
            <p:ph type="dt" idx="45"/>
          </p:nvPr>
        </p:nvSpPr>
        <p:spPr/>
        <p:txBody>
          <a:bodyPr/>
          <a:p>
            <a:r>
              <a:rPr lang="en-US"/>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76405E8E-521C-4054-821D-C3FBF76C825B}" type="slidenum">
              <a:t>&lt;#&gt;</a:t>
            </a:fld>
          </a:p>
        </p:txBody>
      </p:sp>
      <p:sp>
        <p:nvSpPr>
          <p:cNvPr id="9" name="PlaceHolder 8"/>
          <p:cNvSpPr>
            <a:spLocks noGrp="1"/>
          </p:cNvSpPr>
          <p:nvPr>
            <p:ph type="dt" idx="45"/>
          </p:nvPr>
        </p:nvSpPr>
        <p:spPr/>
        <p:txBody>
          <a:bodyPr/>
          <a:p>
            <a:r>
              <a:rPr lang="en-US"/>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4"/>
          </p:nvPr>
        </p:nvSpPr>
        <p:spPr/>
        <p:txBody>
          <a:bodyPr/>
          <a:p>
            <a:fld id="{45DA6740-BCC9-4731-BDC4-35C46BF7763C}" type="slidenum">
              <a:t>&lt;#&gt;</a:t>
            </a:fld>
          </a:p>
        </p:txBody>
      </p:sp>
      <p:sp>
        <p:nvSpPr>
          <p:cNvPr id="11" name="PlaceHolder 10"/>
          <p:cNvSpPr>
            <a:spLocks noGrp="1"/>
          </p:cNvSpPr>
          <p:nvPr>
            <p:ph type="dt" idx="45"/>
          </p:nvPr>
        </p:nvSpPr>
        <p:spPr/>
        <p:txBody>
          <a:bodyPr/>
          <a:p>
            <a:r>
              <a:rPr lang="en-US"/>
              <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06E8038C-1C0F-4EBE-A96B-E50B61CCA02E}"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C3EA1990-8255-4B20-862A-00BBD1B59BD3}" type="slidenum">
              <a:t>&lt;#&gt;</a:t>
            </a:fld>
          </a:p>
        </p:txBody>
      </p:sp>
      <p:sp>
        <p:nvSpPr>
          <p:cNvPr id="6" name="PlaceHolder 5"/>
          <p:cNvSpPr>
            <a:spLocks noGrp="1"/>
          </p:cNvSpPr>
          <p:nvPr>
            <p:ph type="dt" idx="48"/>
          </p:nvPr>
        </p:nvSpPr>
        <p:spPr/>
        <p:txBody>
          <a:bodyPr/>
          <a:p>
            <a:r>
              <a:rPr lang="en-US"/>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8B07811A-52E2-4F96-A5E7-0E8EAAD077A3}" type="slidenum">
              <a:t>&lt;#&gt;</a:t>
            </a:fld>
          </a:p>
        </p:txBody>
      </p:sp>
      <p:sp>
        <p:nvSpPr>
          <p:cNvPr id="6" name="PlaceHolder 5"/>
          <p:cNvSpPr>
            <a:spLocks noGrp="1"/>
          </p:cNvSpPr>
          <p:nvPr>
            <p:ph type="dt" idx="48"/>
          </p:nvPr>
        </p:nvSpPr>
        <p:spPr/>
        <p:txBody>
          <a:bodyPr/>
          <a:p>
            <a:r>
              <a:rPr lang="en-US"/>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2FCDA2B3-9906-40E9-A072-B1EEEAC8923A}" type="slidenum">
              <a:t>&lt;#&gt;</a:t>
            </a:fld>
          </a:p>
        </p:txBody>
      </p:sp>
      <p:sp>
        <p:nvSpPr>
          <p:cNvPr id="7" name="PlaceHolder 6"/>
          <p:cNvSpPr>
            <a:spLocks noGrp="1"/>
          </p:cNvSpPr>
          <p:nvPr>
            <p:ph type="dt" idx="48"/>
          </p:nvPr>
        </p:nvSpPr>
        <p:spPr/>
        <p:txBody>
          <a:bodyPr/>
          <a:p>
            <a:r>
              <a:rPr lang="en-US"/>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4E5EEE34-7EBC-4CE6-B918-0A66492A9874}" type="slidenum">
              <a:t>&lt;#&gt;</a:t>
            </a:fld>
          </a:p>
        </p:txBody>
      </p:sp>
      <p:sp>
        <p:nvSpPr>
          <p:cNvPr id="5" name="PlaceHolder 4"/>
          <p:cNvSpPr>
            <a:spLocks noGrp="1"/>
          </p:cNvSpPr>
          <p:nvPr>
            <p:ph type="dt" idx="48"/>
          </p:nvPr>
        </p:nvSpPr>
        <p:spPr/>
        <p:txBody>
          <a:bodyPr/>
          <a:p>
            <a:r>
              <a:rPr lang="en-US"/>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71E15079-81CC-49DC-9202-3E7FC8FEED9D}" type="slidenum">
              <a:t>&lt;#&gt;</a:t>
            </a:fld>
          </a:p>
        </p:txBody>
      </p:sp>
      <p:sp>
        <p:nvSpPr>
          <p:cNvPr id="5" name="PlaceHolder 4"/>
          <p:cNvSpPr>
            <a:spLocks noGrp="1"/>
          </p:cNvSpPr>
          <p:nvPr>
            <p:ph type="dt" idx="48"/>
          </p:nvPr>
        </p:nvSpPr>
        <p:spPr/>
        <p:txBody>
          <a:bodyPr/>
          <a:p>
            <a:r>
              <a:rPr lang="en-US"/>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89BB8D8B-2C03-4C7D-B504-32EEB8D4A8BC}" type="slidenum">
              <a:t>&lt;#&gt;</a:t>
            </a:fld>
          </a:p>
        </p:txBody>
      </p:sp>
      <p:sp>
        <p:nvSpPr>
          <p:cNvPr id="8" name="PlaceHolder 7"/>
          <p:cNvSpPr>
            <a:spLocks noGrp="1"/>
          </p:cNvSpPr>
          <p:nvPr>
            <p:ph type="dt" idx="48"/>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B0A9B0B-2F3E-4557-B6CF-FEA572FD3C1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FF16E40D-0B63-4F6D-B935-41248D658A18}" type="slidenum">
              <a:t>&lt;#&gt;</a:t>
            </a:fld>
          </a:p>
        </p:txBody>
      </p:sp>
      <p:sp>
        <p:nvSpPr>
          <p:cNvPr id="8" name="PlaceHolder 7"/>
          <p:cNvSpPr>
            <a:spLocks noGrp="1"/>
          </p:cNvSpPr>
          <p:nvPr>
            <p:ph type="dt" idx="48"/>
          </p:nvPr>
        </p:nvSpPr>
        <p:spPr/>
        <p:txBody>
          <a:bodyPr/>
          <a:p>
            <a:r>
              <a:rPr lang="en-US"/>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189EADD2-31C7-4AF3-B180-B96DA5EFEA2C}" type="slidenum">
              <a:t>&lt;#&gt;</a:t>
            </a:fld>
          </a:p>
        </p:txBody>
      </p:sp>
      <p:sp>
        <p:nvSpPr>
          <p:cNvPr id="8" name="PlaceHolder 7"/>
          <p:cNvSpPr>
            <a:spLocks noGrp="1"/>
          </p:cNvSpPr>
          <p:nvPr>
            <p:ph type="dt" idx="48"/>
          </p:nvPr>
        </p:nvSpPr>
        <p:spPr/>
        <p:txBody>
          <a:bodyPr/>
          <a:p>
            <a:r>
              <a:rPr lang="en-US"/>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193A01B7-F752-4AB0-8B85-8B133FB05582}" type="slidenum">
              <a:t>&lt;#&gt;</a:t>
            </a:fld>
          </a:p>
        </p:txBody>
      </p:sp>
      <p:sp>
        <p:nvSpPr>
          <p:cNvPr id="7" name="PlaceHolder 6"/>
          <p:cNvSpPr>
            <a:spLocks noGrp="1"/>
          </p:cNvSpPr>
          <p:nvPr>
            <p:ph type="dt" idx="48"/>
          </p:nvPr>
        </p:nvSpPr>
        <p:spPr/>
        <p:txBody>
          <a:bodyPr/>
          <a:p>
            <a:r>
              <a:rPr lang="en-US"/>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6"/>
          </p:nvPr>
        </p:nvSpPr>
        <p:spPr/>
        <p:txBody>
          <a:bodyPr/>
          <a:p>
            <a:r>
              <a:t>Footer</a:t>
            </a:r>
          </a:p>
        </p:txBody>
      </p:sp>
      <p:sp>
        <p:nvSpPr>
          <p:cNvPr id="8" name="PlaceHolder 7"/>
          <p:cNvSpPr>
            <a:spLocks noGrp="1"/>
          </p:cNvSpPr>
          <p:nvPr>
            <p:ph type="sldNum" idx="47"/>
          </p:nvPr>
        </p:nvSpPr>
        <p:spPr/>
        <p:txBody>
          <a:bodyPr/>
          <a:p>
            <a:fld id="{095F5D01-1AD3-4B8B-BB07-6D6202E71083}" type="slidenum">
              <a:t>&lt;#&gt;</a:t>
            </a:fld>
          </a:p>
        </p:txBody>
      </p:sp>
      <p:sp>
        <p:nvSpPr>
          <p:cNvPr id="9" name="PlaceHolder 8"/>
          <p:cNvSpPr>
            <a:spLocks noGrp="1"/>
          </p:cNvSpPr>
          <p:nvPr>
            <p:ph type="dt" idx="48"/>
          </p:nvPr>
        </p:nvSpPr>
        <p:spPr/>
        <p:txBody>
          <a:bodyPr/>
          <a:p>
            <a:r>
              <a:rPr lang="en-US"/>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6"/>
          </p:nvPr>
        </p:nvSpPr>
        <p:spPr/>
        <p:txBody>
          <a:bodyPr/>
          <a:p>
            <a:r>
              <a:t>Footer</a:t>
            </a:r>
          </a:p>
        </p:txBody>
      </p:sp>
      <p:sp>
        <p:nvSpPr>
          <p:cNvPr id="10" name="PlaceHolder 9"/>
          <p:cNvSpPr>
            <a:spLocks noGrp="1"/>
          </p:cNvSpPr>
          <p:nvPr>
            <p:ph type="sldNum" idx="47"/>
          </p:nvPr>
        </p:nvSpPr>
        <p:spPr/>
        <p:txBody>
          <a:bodyPr/>
          <a:p>
            <a:fld id="{7BC17648-86AD-4844-AD5E-F9BF27A8863D}" type="slidenum">
              <a:t>&lt;#&gt;</a:t>
            </a:fld>
          </a:p>
        </p:txBody>
      </p:sp>
      <p:sp>
        <p:nvSpPr>
          <p:cNvPr id="11" name="PlaceHolder 10"/>
          <p:cNvSpPr>
            <a:spLocks noGrp="1"/>
          </p:cNvSpPr>
          <p:nvPr>
            <p:ph type="dt" idx="48"/>
          </p:nvPr>
        </p:nvSpPr>
        <p:spPr/>
        <p:txBody>
          <a:bodyPr/>
          <a:p>
            <a:r>
              <a:rPr lang="en-US"/>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DB3780B2-A157-4A9C-A95F-77CB256AF93D}"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2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B4648819-36AE-41F0-8FB1-07ADB55AE2E4}" type="slidenum">
              <a:t>&lt;#&gt;</a:t>
            </a:fld>
          </a:p>
        </p:txBody>
      </p:sp>
      <p:sp>
        <p:nvSpPr>
          <p:cNvPr id="6" name="PlaceHolder 5"/>
          <p:cNvSpPr>
            <a:spLocks noGrp="1"/>
          </p:cNvSpPr>
          <p:nvPr>
            <p:ph type="dt" idx="51"/>
          </p:nvPr>
        </p:nvSpPr>
        <p:spPr/>
        <p:txBody>
          <a:bodyPr/>
          <a:p>
            <a:r>
              <a:rPr lang="en-US"/>
              <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A5E88EAE-075B-4895-AD87-73F77F6CCC7B}" type="slidenum">
              <a:t>&lt;#&gt;</a:t>
            </a:fld>
          </a:p>
        </p:txBody>
      </p:sp>
      <p:sp>
        <p:nvSpPr>
          <p:cNvPr id="6" name="PlaceHolder 5"/>
          <p:cNvSpPr>
            <a:spLocks noGrp="1"/>
          </p:cNvSpPr>
          <p:nvPr>
            <p:ph type="dt" idx="51"/>
          </p:nvPr>
        </p:nvSpPr>
        <p:spPr/>
        <p:txBody>
          <a:bodyPr/>
          <a:p>
            <a:r>
              <a:rPr lang="en-US"/>
              <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9E2778FA-B738-43C4-9547-CE89907C3A86}" type="slidenum">
              <a:t>&lt;#&gt;</a:t>
            </a:fld>
          </a:p>
        </p:txBody>
      </p:sp>
      <p:sp>
        <p:nvSpPr>
          <p:cNvPr id="7" name="PlaceHolder 6"/>
          <p:cNvSpPr>
            <a:spLocks noGrp="1"/>
          </p:cNvSpPr>
          <p:nvPr>
            <p:ph type="dt" idx="51"/>
          </p:nvPr>
        </p:nvSpPr>
        <p:spPr/>
        <p:txBody>
          <a:bodyPr/>
          <a:p>
            <a:r>
              <a:rPr lang="en-US"/>
              <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34201102-B6A3-496D-8D70-663B55A3BAA0}" type="slidenum">
              <a:t>&lt;#&gt;</a:t>
            </a:fld>
          </a:p>
        </p:txBody>
      </p:sp>
      <p:sp>
        <p:nvSpPr>
          <p:cNvPr id="5" name="PlaceHolder 4"/>
          <p:cNvSpPr>
            <a:spLocks noGrp="1"/>
          </p:cNvSpPr>
          <p:nvPr>
            <p:ph type="dt" idx="51"/>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B793392-A889-4477-94D3-5A9C29A9A4D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3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647F4AB6-A08B-46DA-B93A-9A9E939B0D09}" type="slidenum">
              <a:t>&lt;#&gt;</a:t>
            </a:fld>
          </a:p>
        </p:txBody>
      </p:sp>
      <p:sp>
        <p:nvSpPr>
          <p:cNvPr id="5" name="PlaceHolder 4"/>
          <p:cNvSpPr>
            <a:spLocks noGrp="1"/>
          </p:cNvSpPr>
          <p:nvPr>
            <p:ph type="dt" idx="51"/>
          </p:nvPr>
        </p:nvSpPr>
        <p:spPr/>
        <p:txBody>
          <a:bodyPr/>
          <a:p>
            <a:r>
              <a:rPr lang="en-US"/>
              <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A12EC543-56BE-46B0-A916-28FC2B61F701}" type="slidenum">
              <a:t>&lt;#&gt;</a:t>
            </a:fld>
          </a:p>
        </p:txBody>
      </p:sp>
      <p:sp>
        <p:nvSpPr>
          <p:cNvPr id="8" name="PlaceHolder 7"/>
          <p:cNvSpPr>
            <a:spLocks noGrp="1"/>
          </p:cNvSpPr>
          <p:nvPr>
            <p:ph type="dt" idx="51"/>
          </p:nvPr>
        </p:nvSpPr>
        <p:spPr/>
        <p:txBody>
          <a:bodyPr/>
          <a:p>
            <a:r>
              <a:rPr lang="en-US"/>
              <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4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82C82B23-191A-4B49-85E7-B9DA39C10B45}" type="slidenum">
              <a:t>&lt;#&gt;</a:t>
            </a:fld>
          </a:p>
        </p:txBody>
      </p:sp>
      <p:sp>
        <p:nvSpPr>
          <p:cNvPr id="8" name="PlaceHolder 7"/>
          <p:cNvSpPr>
            <a:spLocks noGrp="1"/>
          </p:cNvSpPr>
          <p:nvPr>
            <p:ph type="dt" idx="51"/>
          </p:nvPr>
        </p:nvSpPr>
        <p:spPr/>
        <p:txBody>
          <a:bodyPr/>
          <a:p>
            <a:r>
              <a:rPr lang="en-US"/>
              <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30D4789F-4906-4775-9046-4D63D191AAF9}" type="slidenum">
              <a:t>&lt;#&gt;</a:t>
            </a:fld>
          </a:p>
        </p:txBody>
      </p:sp>
      <p:sp>
        <p:nvSpPr>
          <p:cNvPr id="8" name="PlaceHolder 7"/>
          <p:cNvSpPr>
            <a:spLocks noGrp="1"/>
          </p:cNvSpPr>
          <p:nvPr>
            <p:ph type="dt" idx="51"/>
          </p:nvPr>
        </p:nvSpPr>
        <p:spPr/>
        <p:txBody>
          <a:bodyPr/>
          <a:p>
            <a:r>
              <a:rPr lang="en-US"/>
              <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4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4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540C30BE-6646-48D6-81EB-EC58CB33EE19}" type="slidenum">
              <a:t>&lt;#&gt;</a:t>
            </a:fld>
          </a:p>
        </p:txBody>
      </p:sp>
      <p:sp>
        <p:nvSpPr>
          <p:cNvPr id="7" name="PlaceHolder 6"/>
          <p:cNvSpPr>
            <a:spLocks noGrp="1"/>
          </p:cNvSpPr>
          <p:nvPr>
            <p:ph type="dt" idx="51"/>
          </p:nvPr>
        </p:nvSpPr>
        <p:spPr/>
        <p:txBody>
          <a:bodyPr/>
          <a:p>
            <a:r>
              <a:rPr lang="en-US"/>
              <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9"/>
          </p:nvPr>
        </p:nvSpPr>
        <p:spPr/>
        <p:txBody>
          <a:bodyPr/>
          <a:p>
            <a:r>
              <a:t>Footer</a:t>
            </a:r>
          </a:p>
        </p:txBody>
      </p:sp>
      <p:sp>
        <p:nvSpPr>
          <p:cNvPr id="8" name="PlaceHolder 7"/>
          <p:cNvSpPr>
            <a:spLocks noGrp="1"/>
          </p:cNvSpPr>
          <p:nvPr>
            <p:ph type="sldNum" idx="50"/>
          </p:nvPr>
        </p:nvSpPr>
        <p:spPr/>
        <p:txBody>
          <a:bodyPr/>
          <a:p>
            <a:fld id="{701C09FF-3DD4-4718-A867-A68BB76E19E7}" type="slidenum">
              <a:t>&lt;#&gt;</a:t>
            </a:fld>
          </a:p>
        </p:txBody>
      </p:sp>
      <p:sp>
        <p:nvSpPr>
          <p:cNvPr id="9" name="PlaceHolder 8"/>
          <p:cNvSpPr>
            <a:spLocks noGrp="1"/>
          </p:cNvSpPr>
          <p:nvPr>
            <p:ph type="dt" idx="51"/>
          </p:nvPr>
        </p:nvSpPr>
        <p:spPr/>
        <p:txBody>
          <a:bodyPr/>
          <a:p>
            <a:r>
              <a:rPr lang="en-US"/>
              <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5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5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6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6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9"/>
          </p:nvPr>
        </p:nvSpPr>
        <p:spPr/>
        <p:txBody>
          <a:bodyPr/>
          <a:p>
            <a:r>
              <a:t>Footer</a:t>
            </a:r>
          </a:p>
        </p:txBody>
      </p:sp>
      <p:sp>
        <p:nvSpPr>
          <p:cNvPr id="10" name="PlaceHolder 9"/>
          <p:cNvSpPr>
            <a:spLocks noGrp="1"/>
          </p:cNvSpPr>
          <p:nvPr>
            <p:ph type="sldNum" idx="50"/>
          </p:nvPr>
        </p:nvSpPr>
        <p:spPr/>
        <p:txBody>
          <a:bodyPr/>
          <a:p>
            <a:fld id="{6435ADA0-F7FF-41C2-AECF-6D64B7080E11}" type="slidenum">
              <a:t>&lt;#&gt;</a:t>
            </a:fld>
          </a:p>
        </p:txBody>
      </p:sp>
      <p:sp>
        <p:nvSpPr>
          <p:cNvPr id="11" name="PlaceHolder 10"/>
          <p:cNvSpPr>
            <a:spLocks noGrp="1"/>
          </p:cNvSpPr>
          <p:nvPr>
            <p:ph type="dt" idx="51"/>
          </p:nvPr>
        </p:nvSpPr>
        <p:spPr/>
        <p:txBody>
          <a:bodyPr/>
          <a:p>
            <a:r>
              <a:rPr lang="en-US"/>
              <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CB90642F-398F-42B0-9F79-86713B2259F4}"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7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6CFC412D-EE21-4310-9D24-70FBBEAF9A06}"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7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32C0A2EA-946D-4A97-9C77-5382B8353702}"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2937B18-3066-44DC-A565-99F21DB699F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3"/>
          </p:nvPr>
        </p:nvSpPr>
        <p:spPr/>
        <p:txBody>
          <a:bodyPr/>
          <a:p>
            <a:fld id="{7A3ED211-AA5C-4AE1-AD9E-A95B887FF83E}" type="slidenum">
              <a:t>&lt;#&gt;</a:t>
            </a:fld>
          </a:p>
        </p:txBody>
      </p:sp>
      <p:sp>
        <p:nvSpPr>
          <p:cNvPr id="7" name="PlaceHolder 6"/>
          <p:cNvSpPr>
            <a:spLocks noGrp="1"/>
          </p:cNvSpPr>
          <p:nvPr>
            <p:ph type="dt" idx="54"/>
          </p:nvPr>
        </p:nvSpPr>
        <p:spPr/>
        <p:txBody>
          <a:bodyPr/>
          <a:p>
            <a:r>
              <a:rPr lang="en-US"/>
              <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3"/>
          </p:nvPr>
        </p:nvSpPr>
        <p:spPr/>
        <p:txBody>
          <a:bodyPr/>
          <a:p>
            <a:fld id="{B13F09EC-C6DA-4D14-948A-9712802D7241}" type="slidenum">
              <a:t>&lt;#&gt;</a:t>
            </a:fld>
          </a:p>
        </p:txBody>
      </p:sp>
      <p:sp>
        <p:nvSpPr>
          <p:cNvPr id="5" name="PlaceHolder 4"/>
          <p:cNvSpPr>
            <a:spLocks noGrp="1"/>
          </p:cNvSpPr>
          <p:nvPr>
            <p:ph type="dt" idx="54"/>
          </p:nvPr>
        </p:nvSpPr>
        <p:spPr/>
        <p:txBody>
          <a:bodyPr/>
          <a:p>
            <a:r>
              <a:rPr lang="en-US"/>
              <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7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3"/>
          </p:nvPr>
        </p:nvSpPr>
        <p:spPr/>
        <p:txBody>
          <a:bodyPr/>
          <a:p>
            <a:fld id="{0BF8E999-1E1F-487A-86C8-3A33170139F3}" type="slidenum">
              <a:t>&lt;#&gt;</a:t>
            </a:fld>
          </a:p>
        </p:txBody>
      </p:sp>
      <p:sp>
        <p:nvSpPr>
          <p:cNvPr id="5" name="PlaceHolder 4"/>
          <p:cNvSpPr>
            <a:spLocks noGrp="1"/>
          </p:cNvSpPr>
          <p:nvPr>
            <p:ph type="dt" idx="54"/>
          </p:nvPr>
        </p:nvSpPr>
        <p:spPr/>
        <p:txBody>
          <a:bodyPr/>
          <a:p>
            <a:r>
              <a:rPr lang="en-US"/>
              <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698B50D0-C944-4664-A2B8-DCD06952BFA5}" type="slidenum">
              <a:t>&lt;#&gt;</a:t>
            </a:fld>
          </a:p>
        </p:txBody>
      </p:sp>
      <p:sp>
        <p:nvSpPr>
          <p:cNvPr id="8" name="PlaceHolder 7"/>
          <p:cNvSpPr>
            <a:spLocks noGrp="1"/>
          </p:cNvSpPr>
          <p:nvPr>
            <p:ph type="dt" idx="54"/>
          </p:nvPr>
        </p:nvSpPr>
        <p:spPr/>
        <p:txBody>
          <a:bodyPr/>
          <a:p>
            <a:r>
              <a:rPr lang="en-US"/>
              <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503C4FDD-3634-4F71-8F98-4A4C9CA1A0A2}" type="slidenum">
              <a:t>&lt;#&gt;</a:t>
            </a:fld>
          </a:p>
        </p:txBody>
      </p:sp>
      <p:sp>
        <p:nvSpPr>
          <p:cNvPr id="8" name="PlaceHolder 7"/>
          <p:cNvSpPr>
            <a:spLocks noGrp="1"/>
          </p:cNvSpPr>
          <p:nvPr>
            <p:ph type="dt" idx="54"/>
          </p:nvPr>
        </p:nvSpPr>
        <p:spPr/>
        <p:txBody>
          <a:bodyPr/>
          <a:p>
            <a:r>
              <a:rPr lang="en-US"/>
              <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0EE59D32-FD3B-497E-848A-3FF7D3122F4F}" type="slidenum">
              <a:t>&lt;#&gt;</a:t>
            </a:fld>
          </a:p>
        </p:txBody>
      </p:sp>
      <p:sp>
        <p:nvSpPr>
          <p:cNvPr id="8" name="PlaceHolder 7"/>
          <p:cNvSpPr>
            <a:spLocks noGrp="1"/>
          </p:cNvSpPr>
          <p:nvPr>
            <p:ph type="dt" idx="54"/>
          </p:nvPr>
        </p:nvSpPr>
        <p:spPr/>
        <p:txBody>
          <a:bodyPr/>
          <a:p>
            <a:r>
              <a:rPr lang="en-US"/>
              <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9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3"/>
          </p:nvPr>
        </p:nvSpPr>
        <p:spPr/>
        <p:txBody>
          <a:bodyPr/>
          <a:p>
            <a:fld id="{EDA0756B-F480-4C0D-88D9-70AFF72290B1}" type="slidenum">
              <a:t>&lt;#&gt;</a:t>
            </a:fld>
          </a:p>
        </p:txBody>
      </p:sp>
      <p:sp>
        <p:nvSpPr>
          <p:cNvPr id="7" name="PlaceHolder 6"/>
          <p:cNvSpPr>
            <a:spLocks noGrp="1"/>
          </p:cNvSpPr>
          <p:nvPr>
            <p:ph type="dt" idx="54"/>
          </p:nvPr>
        </p:nvSpPr>
        <p:spPr/>
        <p:txBody>
          <a:bodyPr/>
          <a:p>
            <a:r>
              <a:rPr lang="en-US"/>
              <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52"/>
          </p:nvPr>
        </p:nvSpPr>
        <p:spPr/>
        <p:txBody>
          <a:bodyPr/>
          <a:p>
            <a:r>
              <a:t>Footer</a:t>
            </a:r>
          </a:p>
        </p:txBody>
      </p:sp>
      <p:sp>
        <p:nvSpPr>
          <p:cNvPr id="8" name="PlaceHolder 7"/>
          <p:cNvSpPr>
            <a:spLocks noGrp="1"/>
          </p:cNvSpPr>
          <p:nvPr>
            <p:ph type="sldNum" idx="53"/>
          </p:nvPr>
        </p:nvSpPr>
        <p:spPr/>
        <p:txBody>
          <a:bodyPr/>
          <a:p>
            <a:fld id="{122FEB29-1AD8-4207-AC6D-B39DA4EE04F3}" type="slidenum">
              <a:t>&lt;#&gt;</a:t>
            </a:fld>
          </a:p>
        </p:txBody>
      </p:sp>
      <p:sp>
        <p:nvSpPr>
          <p:cNvPr id="9" name="PlaceHolder 8"/>
          <p:cNvSpPr>
            <a:spLocks noGrp="1"/>
          </p:cNvSpPr>
          <p:nvPr>
            <p:ph type="dt" idx="54"/>
          </p:nvPr>
        </p:nvSpPr>
        <p:spPr/>
        <p:txBody>
          <a:bodyPr/>
          <a:p>
            <a:r>
              <a:rPr lang="en-US"/>
              <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0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0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0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0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0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0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52"/>
          </p:nvPr>
        </p:nvSpPr>
        <p:spPr/>
        <p:txBody>
          <a:bodyPr/>
          <a:p>
            <a:r>
              <a:t>Footer</a:t>
            </a:r>
          </a:p>
        </p:txBody>
      </p:sp>
      <p:sp>
        <p:nvSpPr>
          <p:cNvPr id="10" name="PlaceHolder 9"/>
          <p:cNvSpPr>
            <a:spLocks noGrp="1"/>
          </p:cNvSpPr>
          <p:nvPr>
            <p:ph type="sldNum" idx="53"/>
          </p:nvPr>
        </p:nvSpPr>
        <p:spPr/>
        <p:txBody>
          <a:bodyPr/>
          <a:p>
            <a:fld id="{FB30A6D2-A11A-480B-9C40-26462EEBD0A8}" type="slidenum">
              <a:t>&lt;#&gt;</a:t>
            </a:fld>
          </a:p>
        </p:txBody>
      </p:sp>
      <p:sp>
        <p:nvSpPr>
          <p:cNvPr id="11" name="PlaceHolder 10"/>
          <p:cNvSpPr>
            <a:spLocks noGrp="1"/>
          </p:cNvSpPr>
          <p:nvPr>
            <p:ph type="dt" idx="54"/>
          </p:nvPr>
        </p:nvSpPr>
        <p:spPr/>
        <p:txBody>
          <a:bodyPr/>
          <a:p>
            <a:r>
              <a:rPr lang="en-US"/>
              <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C41C92E1-D766-437A-8C4E-E2B3A34527A3}"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CE5CF32-B299-43CE-A553-EF2F0493678A}"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2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BF74246B-53CA-485D-B16F-BD515014BEBC}"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0A771F4F-F08B-4327-BF78-4134E6B739E2}"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22B47ED5-DD9F-4418-A94F-29378A4D649B}" type="slidenum">
              <a:t>&lt;#&gt;</a:t>
            </a:fld>
          </a:p>
        </p:txBody>
      </p:sp>
      <p:sp>
        <p:nvSpPr>
          <p:cNvPr id="7" name="PlaceHolder 6"/>
          <p:cNvSpPr>
            <a:spLocks noGrp="1"/>
          </p:cNvSpPr>
          <p:nvPr>
            <p:ph type="dt" idx="57"/>
          </p:nvPr>
        </p:nvSpPr>
        <p:spPr/>
        <p:txBody>
          <a:bodyPr/>
          <a:p>
            <a:r>
              <a:rPr lang="en-US"/>
              <a:t/>
            </a: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1D3F40D6-42F5-41F5-8F99-596974FCF4E5}" type="slidenum">
              <a:t>&lt;#&gt;</a:t>
            </a:fld>
          </a:p>
        </p:txBody>
      </p:sp>
      <p:sp>
        <p:nvSpPr>
          <p:cNvPr id="5" name="PlaceHolder 4"/>
          <p:cNvSpPr>
            <a:spLocks noGrp="1"/>
          </p:cNvSpPr>
          <p:nvPr>
            <p:ph type="dt" idx="57"/>
          </p:nvPr>
        </p:nvSpPr>
        <p:spPr/>
        <p:txBody>
          <a:bodyPr/>
          <a:p>
            <a:r>
              <a:rPr lang="en-US"/>
              <a:t/>
            </a: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2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EEE40A6E-E98A-4837-A291-B30C43A71C5E}" type="slidenum">
              <a:t>&lt;#&gt;</a:t>
            </a:fld>
          </a:p>
        </p:txBody>
      </p:sp>
      <p:sp>
        <p:nvSpPr>
          <p:cNvPr id="5" name="PlaceHolder 4"/>
          <p:cNvSpPr>
            <a:spLocks noGrp="1"/>
          </p:cNvSpPr>
          <p:nvPr>
            <p:ph type="dt" idx="57"/>
          </p:nvPr>
        </p:nvSpPr>
        <p:spPr/>
        <p:txBody>
          <a:bodyPr/>
          <a:p>
            <a:r>
              <a:rPr lang="en-US"/>
              <a:t/>
            </a: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05ADC3A7-5185-44D1-8448-3A8B380953C9}" type="slidenum">
              <a:t>&lt;#&gt;</a:t>
            </a:fld>
          </a:p>
        </p:txBody>
      </p:sp>
      <p:sp>
        <p:nvSpPr>
          <p:cNvPr id="8" name="PlaceHolder 7"/>
          <p:cNvSpPr>
            <a:spLocks noGrp="1"/>
          </p:cNvSpPr>
          <p:nvPr>
            <p:ph type="dt" idx="57"/>
          </p:nvPr>
        </p:nvSpPr>
        <p:spPr/>
        <p:txBody>
          <a:bodyPr/>
          <a:p>
            <a:r>
              <a:rPr lang="en-US"/>
              <a:t/>
            </a: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3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76DCB594-9BF0-47FA-863A-80E12B9D7100}" type="slidenum">
              <a:t>&lt;#&gt;</a:t>
            </a:fld>
          </a:p>
        </p:txBody>
      </p:sp>
      <p:sp>
        <p:nvSpPr>
          <p:cNvPr id="8" name="PlaceHolder 7"/>
          <p:cNvSpPr>
            <a:spLocks noGrp="1"/>
          </p:cNvSpPr>
          <p:nvPr>
            <p:ph type="dt" idx="57"/>
          </p:nvPr>
        </p:nvSpPr>
        <p:spPr/>
        <p:txBody>
          <a:bodyPr/>
          <a:p>
            <a:r>
              <a:rPr lang="en-US"/>
              <a:t/>
            </a: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4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2C29800D-13B4-416C-8F7B-194972C03940}" type="slidenum">
              <a:t>&lt;#&gt;</a:t>
            </a:fld>
          </a:p>
        </p:txBody>
      </p:sp>
      <p:sp>
        <p:nvSpPr>
          <p:cNvPr id="8" name="PlaceHolder 7"/>
          <p:cNvSpPr>
            <a:spLocks noGrp="1"/>
          </p:cNvSpPr>
          <p:nvPr>
            <p:ph type="dt" idx="57"/>
          </p:nvPr>
        </p:nvSpPr>
        <p:spPr/>
        <p:txBody>
          <a:bodyPr/>
          <a:p>
            <a:r>
              <a:rPr lang="en-US"/>
              <a:t/>
            </a: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4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4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9959571B-185E-4EA8-8859-6667ABA34F0A}" type="slidenum">
              <a:t>&lt;#&gt;</a:t>
            </a:fld>
          </a:p>
        </p:txBody>
      </p:sp>
      <p:sp>
        <p:nvSpPr>
          <p:cNvPr id="7" name="PlaceHolder 6"/>
          <p:cNvSpPr>
            <a:spLocks noGrp="1"/>
          </p:cNvSpPr>
          <p:nvPr>
            <p:ph type="dt" idx="57"/>
          </p:nvPr>
        </p:nvSpPr>
        <p:spPr/>
        <p:txBody>
          <a:bodyPr/>
          <a:p>
            <a:r>
              <a:rPr lang="en-US"/>
              <a:t/>
            </a: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4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55"/>
          </p:nvPr>
        </p:nvSpPr>
        <p:spPr/>
        <p:txBody>
          <a:bodyPr/>
          <a:p>
            <a:r>
              <a:t>Footer</a:t>
            </a:r>
          </a:p>
        </p:txBody>
      </p:sp>
      <p:sp>
        <p:nvSpPr>
          <p:cNvPr id="8" name="PlaceHolder 7"/>
          <p:cNvSpPr>
            <a:spLocks noGrp="1"/>
          </p:cNvSpPr>
          <p:nvPr>
            <p:ph type="sldNum" idx="56"/>
          </p:nvPr>
        </p:nvSpPr>
        <p:spPr/>
        <p:txBody>
          <a:bodyPr/>
          <a:p>
            <a:fld id="{D9CCBAD9-EB7B-460F-8E86-32550A58FDA3}" type="slidenum">
              <a:t>&lt;#&gt;</a:t>
            </a:fld>
          </a:p>
        </p:txBody>
      </p:sp>
      <p:sp>
        <p:nvSpPr>
          <p:cNvPr id="9" name="PlaceHolder 8"/>
          <p:cNvSpPr>
            <a:spLocks noGrp="1"/>
          </p:cNvSpPr>
          <p:nvPr>
            <p:ph type="dt" idx="5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3713EF9B-8582-4038-A4ED-89AB92B5DE6D}"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5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5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5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5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5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5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55"/>
          </p:nvPr>
        </p:nvSpPr>
        <p:spPr/>
        <p:txBody>
          <a:bodyPr/>
          <a:p>
            <a:r>
              <a:t>Footer</a:t>
            </a:r>
          </a:p>
        </p:txBody>
      </p:sp>
      <p:sp>
        <p:nvSpPr>
          <p:cNvPr id="10" name="PlaceHolder 9"/>
          <p:cNvSpPr>
            <a:spLocks noGrp="1"/>
          </p:cNvSpPr>
          <p:nvPr>
            <p:ph type="sldNum" idx="56"/>
          </p:nvPr>
        </p:nvSpPr>
        <p:spPr/>
        <p:txBody>
          <a:bodyPr/>
          <a:p>
            <a:fld id="{3296ADBA-D66E-4862-B0F3-A8B6F1557409}" type="slidenum">
              <a:t>&lt;#&gt;</a:t>
            </a:fld>
          </a:p>
        </p:txBody>
      </p:sp>
      <p:sp>
        <p:nvSpPr>
          <p:cNvPr id="11" name="PlaceHolder 10"/>
          <p:cNvSpPr>
            <a:spLocks noGrp="1"/>
          </p:cNvSpPr>
          <p:nvPr>
            <p:ph type="dt" idx="57"/>
          </p:nvPr>
        </p:nvSpPr>
        <p:spPr/>
        <p:txBody>
          <a:bodyPr/>
          <a:p>
            <a:r>
              <a:rPr lang="en-US"/>
              <a:t/>
            </a: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BE4CC4B4-AFEC-4CDE-95E3-A86C91B29D62}"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6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7E2D1E3E-3D0C-4525-A2C6-B24EB74C59D9}" type="slidenum">
              <a:t>&lt;#&gt;</a:t>
            </a:fld>
          </a:p>
        </p:txBody>
      </p:sp>
      <p:sp>
        <p:nvSpPr>
          <p:cNvPr id="6" name="PlaceHolder 5"/>
          <p:cNvSpPr>
            <a:spLocks noGrp="1"/>
          </p:cNvSpPr>
          <p:nvPr>
            <p:ph type="dt" idx="60"/>
          </p:nvPr>
        </p:nvSpPr>
        <p:spPr/>
        <p:txBody>
          <a:bodyPr/>
          <a:p>
            <a:r>
              <a:rPr lang="en-US"/>
              <a:t/>
            </a: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6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2C123B1F-51CF-42FC-A1FF-558BDA0B6967}" type="slidenum">
              <a:t>&lt;#&gt;</a:t>
            </a:fld>
          </a:p>
        </p:txBody>
      </p:sp>
      <p:sp>
        <p:nvSpPr>
          <p:cNvPr id="6" name="PlaceHolder 5"/>
          <p:cNvSpPr>
            <a:spLocks noGrp="1"/>
          </p:cNvSpPr>
          <p:nvPr>
            <p:ph type="dt" idx="60"/>
          </p:nvPr>
        </p:nvSpPr>
        <p:spPr/>
        <p:txBody>
          <a:bodyPr/>
          <a:p>
            <a:r>
              <a:rPr lang="en-US"/>
              <a:t/>
            </a: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9"/>
          </p:nvPr>
        </p:nvSpPr>
        <p:spPr/>
        <p:txBody>
          <a:bodyPr/>
          <a:p>
            <a:fld id="{9E9F8F04-D745-4A88-99AC-0FAEDC59F8AF}" type="slidenum">
              <a:t>&lt;#&gt;</a:t>
            </a:fld>
          </a:p>
        </p:txBody>
      </p:sp>
      <p:sp>
        <p:nvSpPr>
          <p:cNvPr id="7" name="PlaceHolder 6"/>
          <p:cNvSpPr>
            <a:spLocks noGrp="1"/>
          </p:cNvSpPr>
          <p:nvPr>
            <p:ph type="dt" idx="60"/>
          </p:nvPr>
        </p:nvSpPr>
        <p:spPr/>
        <p:txBody>
          <a:bodyPr/>
          <a:p>
            <a:r>
              <a:rPr lang="en-US"/>
              <a:t/>
            </a: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9"/>
          </p:nvPr>
        </p:nvSpPr>
        <p:spPr/>
        <p:txBody>
          <a:bodyPr/>
          <a:p>
            <a:fld id="{80F8BB73-0FA0-4123-AF5F-30D75F38483E}" type="slidenum">
              <a:t>&lt;#&gt;</a:t>
            </a:fld>
          </a:p>
        </p:txBody>
      </p:sp>
      <p:sp>
        <p:nvSpPr>
          <p:cNvPr id="5" name="PlaceHolder 4"/>
          <p:cNvSpPr>
            <a:spLocks noGrp="1"/>
          </p:cNvSpPr>
          <p:nvPr>
            <p:ph type="dt" idx="60"/>
          </p:nvPr>
        </p:nvSpPr>
        <p:spPr/>
        <p:txBody>
          <a:bodyPr/>
          <a:p>
            <a:r>
              <a:rPr lang="en-US"/>
              <a:t/>
            </a: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6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9"/>
          </p:nvPr>
        </p:nvSpPr>
        <p:spPr/>
        <p:txBody>
          <a:bodyPr/>
          <a:p>
            <a:fld id="{26B71BF0-9A1B-4F6F-8EE7-323CDEB69479}" type="slidenum">
              <a:t>&lt;#&gt;</a:t>
            </a:fld>
          </a:p>
        </p:txBody>
      </p:sp>
      <p:sp>
        <p:nvSpPr>
          <p:cNvPr id="5" name="PlaceHolder 4"/>
          <p:cNvSpPr>
            <a:spLocks noGrp="1"/>
          </p:cNvSpPr>
          <p:nvPr>
            <p:ph type="dt" idx="60"/>
          </p:nvPr>
        </p:nvSpPr>
        <p:spPr/>
        <p:txBody>
          <a:bodyPr/>
          <a:p>
            <a:r>
              <a:rPr lang="en-US"/>
              <a:t/>
            </a: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65FB7EDF-2151-4539-9A44-659D438AE024}" type="slidenum">
              <a:t>&lt;#&gt;</a:t>
            </a:fld>
          </a:p>
        </p:txBody>
      </p:sp>
      <p:sp>
        <p:nvSpPr>
          <p:cNvPr id="8" name="PlaceHolder 7"/>
          <p:cNvSpPr>
            <a:spLocks noGrp="1"/>
          </p:cNvSpPr>
          <p:nvPr>
            <p:ph type="dt" idx="60"/>
          </p:nvPr>
        </p:nvSpPr>
        <p:spPr/>
        <p:txBody>
          <a:bodyPr/>
          <a:p>
            <a:r>
              <a:rPr lang="en-US"/>
              <a:t/>
            </a: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7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7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BCFBD124-F2E6-4FA5-96BC-DE85861103E5}" type="slidenum">
              <a:t>&lt;#&gt;</a:t>
            </a:fld>
          </a:p>
        </p:txBody>
      </p:sp>
      <p:sp>
        <p:nvSpPr>
          <p:cNvPr id="8" name="PlaceHolder 7"/>
          <p:cNvSpPr>
            <a:spLocks noGrp="1"/>
          </p:cNvSpPr>
          <p:nvPr>
            <p:ph type="dt" idx="60"/>
          </p:nvPr>
        </p:nvSpPr>
        <p:spPr/>
        <p:txBody>
          <a:bodyPr/>
          <a:p>
            <a:r>
              <a:rPr lang="en-US"/>
              <a:t/>
            </a: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4F901732-93B6-40F0-8A48-2830255A5F71}" type="slidenum">
              <a:t>&lt;#&gt;</a:t>
            </a:fld>
          </a:p>
        </p:txBody>
      </p:sp>
      <p:sp>
        <p:nvSpPr>
          <p:cNvPr id="8" name="PlaceHolder 7"/>
          <p:cNvSpPr>
            <a:spLocks noGrp="1"/>
          </p:cNvSpPr>
          <p:nvPr>
            <p:ph type="dt" idx="60"/>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DD457BB-804A-4331-ABE5-E333FEB819D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8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9"/>
          </p:nvPr>
        </p:nvSpPr>
        <p:spPr/>
        <p:txBody>
          <a:bodyPr/>
          <a:p>
            <a:fld id="{51B49219-5684-42DF-B9FB-358D9FDC1E8C}" type="slidenum">
              <a:t>&lt;#&gt;</a:t>
            </a:fld>
          </a:p>
        </p:txBody>
      </p:sp>
      <p:sp>
        <p:nvSpPr>
          <p:cNvPr id="7" name="PlaceHolder 6"/>
          <p:cNvSpPr>
            <a:spLocks noGrp="1"/>
          </p:cNvSpPr>
          <p:nvPr>
            <p:ph type="dt" idx="60"/>
          </p:nvPr>
        </p:nvSpPr>
        <p:spPr/>
        <p:txBody>
          <a:bodyPr/>
          <a:p>
            <a:r>
              <a:rPr lang="en-US"/>
              <a:t/>
            </a: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8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58"/>
          </p:nvPr>
        </p:nvSpPr>
        <p:spPr/>
        <p:txBody>
          <a:bodyPr/>
          <a:p>
            <a:r>
              <a:t>Footer</a:t>
            </a:r>
          </a:p>
        </p:txBody>
      </p:sp>
      <p:sp>
        <p:nvSpPr>
          <p:cNvPr id="8" name="PlaceHolder 7"/>
          <p:cNvSpPr>
            <a:spLocks noGrp="1"/>
          </p:cNvSpPr>
          <p:nvPr>
            <p:ph type="sldNum" idx="59"/>
          </p:nvPr>
        </p:nvSpPr>
        <p:spPr/>
        <p:txBody>
          <a:bodyPr/>
          <a:p>
            <a:fld id="{1139CE82-78CB-4A52-AB12-3988F7A0FC49}" type="slidenum">
              <a:t>&lt;#&gt;</a:t>
            </a:fld>
          </a:p>
        </p:txBody>
      </p:sp>
      <p:sp>
        <p:nvSpPr>
          <p:cNvPr id="9" name="PlaceHolder 8"/>
          <p:cNvSpPr>
            <a:spLocks noGrp="1"/>
          </p:cNvSpPr>
          <p:nvPr>
            <p:ph type="dt" idx="60"/>
          </p:nvPr>
        </p:nvSpPr>
        <p:spPr/>
        <p:txBody>
          <a:bodyPr/>
          <a:p>
            <a:r>
              <a:rPr lang="en-US"/>
              <a:t/>
            </a: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9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9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9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9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9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9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58"/>
          </p:nvPr>
        </p:nvSpPr>
        <p:spPr/>
        <p:txBody>
          <a:bodyPr/>
          <a:p>
            <a:r>
              <a:t>Footer</a:t>
            </a:r>
          </a:p>
        </p:txBody>
      </p:sp>
      <p:sp>
        <p:nvSpPr>
          <p:cNvPr id="10" name="PlaceHolder 9"/>
          <p:cNvSpPr>
            <a:spLocks noGrp="1"/>
          </p:cNvSpPr>
          <p:nvPr>
            <p:ph type="sldNum" idx="59"/>
          </p:nvPr>
        </p:nvSpPr>
        <p:spPr/>
        <p:txBody>
          <a:bodyPr/>
          <a:p>
            <a:fld id="{1AD60FE2-86EE-43B6-B7EE-4ADEFF45B0FA}" type="slidenum">
              <a:t>&lt;#&gt;</a:t>
            </a:fld>
          </a:p>
        </p:txBody>
      </p:sp>
      <p:sp>
        <p:nvSpPr>
          <p:cNvPr id="11" name="PlaceHolder 10"/>
          <p:cNvSpPr>
            <a:spLocks noGrp="1"/>
          </p:cNvSpPr>
          <p:nvPr>
            <p:ph type="dt" idx="60"/>
          </p:nvPr>
        </p:nvSpPr>
        <p:spPr/>
        <p:txBody>
          <a:bodyPr/>
          <a:p>
            <a:r>
              <a:rPr lang="en-US"/>
              <a:t/>
            </a: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99948D6A-1882-4E85-88A7-70C23A56A828}"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530411FA-048A-4D50-AB86-4ACCA0CD87DA}" type="slidenum">
              <a:t>&lt;#&gt;</a:t>
            </a:fld>
          </a:p>
        </p:txBody>
      </p:sp>
      <p:sp>
        <p:nvSpPr>
          <p:cNvPr id="6" name="PlaceHolder 5"/>
          <p:cNvSpPr>
            <a:spLocks noGrp="1"/>
          </p:cNvSpPr>
          <p:nvPr>
            <p:ph type="dt" idx="63"/>
          </p:nvPr>
        </p:nvSpPr>
        <p:spPr/>
        <p:txBody>
          <a:bodyPr/>
          <a:p>
            <a:r>
              <a:rPr lang="en-US"/>
              <a:t/>
            </a: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84CAE3C4-C3C3-4402-B654-80FAE79B9371}" type="slidenum">
              <a:t>&lt;#&gt;</a:t>
            </a:fld>
          </a:p>
        </p:txBody>
      </p:sp>
      <p:sp>
        <p:nvSpPr>
          <p:cNvPr id="6" name="PlaceHolder 5"/>
          <p:cNvSpPr>
            <a:spLocks noGrp="1"/>
          </p:cNvSpPr>
          <p:nvPr>
            <p:ph type="dt" idx="63"/>
          </p:nvPr>
        </p:nvSpPr>
        <p:spPr/>
        <p:txBody>
          <a:bodyPr/>
          <a:p>
            <a:r>
              <a:rPr lang="en-US"/>
              <a:t/>
            </a: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6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1"/>
          </p:nvPr>
        </p:nvSpPr>
        <p:spPr/>
        <p:txBody>
          <a:bodyPr/>
          <a:p>
            <a:r>
              <a:t>Footer</a:t>
            </a:r>
          </a:p>
        </p:txBody>
      </p:sp>
      <p:sp>
        <p:nvSpPr>
          <p:cNvPr id="6" name="PlaceHolder 5"/>
          <p:cNvSpPr>
            <a:spLocks noGrp="1"/>
          </p:cNvSpPr>
          <p:nvPr>
            <p:ph type="sldNum" idx="62"/>
          </p:nvPr>
        </p:nvSpPr>
        <p:spPr/>
        <p:txBody>
          <a:bodyPr/>
          <a:p>
            <a:fld id="{6F8DB5F3-7868-444C-AEEF-FA50B25687BC}" type="slidenum">
              <a:t>&lt;#&gt;</a:t>
            </a:fld>
          </a:p>
        </p:txBody>
      </p:sp>
      <p:sp>
        <p:nvSpPr>
          <p:cNvPr id="7" name="PlaceHolder 6"/>
          <p:cNvSpPr>
            <a:spLocks noGrp="1"/>
          </p:cNvSpPr>
          <p:nvPr>
            <p:ph type="dt" idx="63"/>
          </p:nvPr>
        </p:nvSpPr>
        <p:spPr/>
        <p:txBody>
          <a:bodyPr/>
          <a:p>
            <a:r>
              <a:rPr lang="en-US"/>
              <a:t/>
            </a: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61"/>
          </p:nvPr>
        </p:nvSpPr>
        <p:spPr/>
        <p:txBody>
          <a:bodyPr/>
          <a:p>
            <a:r>
              <a:t>Footer</a:t>
            </a:r>
          </a:p>
        </p:txBody>
      </p:sp>
      <p:sp>
        <p:nvSpPr>
          <p:cNvPr id="4" name="PlaceHolder 3"/>
          <p:cNvSpPr>
            <a:spLocks noGrp="1"/>
          </p:cNvSpPr>
          <p:nvPr>
            <p:ph type="sldNum" idx="62"/>
          </p:nvPr>
        </p:nvSpPr>
        <p:spPr/>
        <p:txBody>
          <a:bodyPr/>
          <a:p>
            <a:fld id="{731D3A67-61D7-4933-94B8-43C6715DDB39}" type="slidenum">
              <a:t>&lt;#&gt;</a:t>
            </a:fld>
          </a:p>
        </p:txBody>
      </p:sp>
      <p:sp>
        <p:nvSpPr>
          <p:cNvPr id="5" name="PlaceHolder 4"/>
          <p:cNvSpPr>
            <a:spLocks noGrp="1"/>
          </p:cNvSpPr>
          <p:nvPr>
            <p:ph type="dt" idx="63"/>
          </p:nvPr>
        </p:nvSpPr>
        <p:spPr/>
        <p:txBody>
          <a:bodyPr/>
          <a:p>
            <a:r>
              <a:rPr lang="en-US"/>
              <a:t/>
            </a: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7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1"/>
          </p:nvPr>
        </p:nvSpPr>
        <p:spPr/>
        <p:txBody>
          <a:bodyPr/>
          <a:p>
            <a:r>
              <a:t>Footer</a:t>
            </a:r>
          </a:p>
        </p:txBody>
      </p:sp>
      <p:sp>
        <p:nvSpPr>
          <p:cNvPr id="4" name="PlaceHolder 3"/>
          <p:cNvSpPr>
            <a:spLocks noGrp="1"/>
          </p:cNvSpPr>
          <p:nvPr>
            <p:ph type="sldNum" idx="62"/>
          </p:nvPr>
        </p:nvSpPr>
        <p:spPr/>
        <p:txBody>
          <a:bodyPr/>
          <a:p>
            <a:fld id="{378724CC-49A3-42A9-8BEF-2ABE36AD82C3}" type="slidenum">
              <a:t>&lt;#&gt;</a:t>
            </a:fld>
          </a:p>
        </p:txBody>
      </p:sp>
      <p:sp>
        <p:nvSpPr>
          <p:cNvPr id="5" name="PlaceHolder 4"/>
          <p:cNvSpPr>
            <a:spLocks noGrp="1"/>
          </p:cNvSpPr>
          <p:nvPr>
            <p:ph type="dt" idx="63"/>
          </p:nvPr>
        </p:nvSpPr>
        <p:spPr/>
        <p:txBody>
          <a:bodyPr/>
          <a:p>
            <a:r>
              <a:rPr lang="en-US"/>
              <a:t/>
            </a: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6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1"/>
          </p:nvPr>
        </p:nvSpPr>
        <p:spPr/>
        <p:txBody>
          <a:bodyPr/>
          <a:p>
            <a:r>
              <a:t>Footer</a:t>
            </a:r>
          </a:p>
        </p:txBody>
      </p:sp>
      <p:sp>
        <p:nvSpPr>
          <p:cNvPr id="7" name="PlaceHolder 6"/>
          <p:cNvSpPr>
            <a:spLocks noGrp="1"/>
          </p:cNvSpPr>
          <p:nvPr>
            <p:ph type="sldNum" idx="62"/>
          </p:nvPr>
        </p:nvSpPr>
        <p:spPr/>
        <p:txBody>
          <a:bodyPr/>
          <a:p>
            <a:fld id="{EC0AD614-068C-476A-B377-C5BD6736E91B}" type="slidenum">
              <a:t>&lt;#&gt;</a:t>
            </a:fld>
          </a:p>
        </p:txBody>
      </p:sp>
      <p:sp>
        <p:nvSpPr>
          <p:cNvPr id="8" name="PlaceHolder 7"/>
          <p:cNvSpPr>
            <a:spLocks noGrp="1"/>
          </p:cNvSpPr>
          <p:nvPr>
            <p:ph type="dt" idx="6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380E101-3E4D-40EE-9804-D9EA7672959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7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6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7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1"/>
          </p:nvPr>
        </p:nvSpPr>
        <p:spPr/>
        <p:txBody>
          <a:bodyPr/>
          <a:p>
            <a:r>
              <a:t>Footer</a:t>
            </a:r>
          </a:p>
        </p:txBody>
      </p:sp>
      <p:sp>
        <p:nvSpPr>
          <p:cNvPr id="7" name="PlaceHolder 6"/>
          <p:cNvSpPr>
            <a:spLocks noGrp="1"/>
          </p:cNvSpPr>
          <p:nvPr>
            <p:ph type="sldNum" idx="62"/>
          </p:nvPr>
        </p:nvSpPr>
        <p:spPr/>
        <p:txBody>
          <a:bodyPr/>
          <a:p>
            <a:fld id="{D26777BC-D114-4F2E-8646-3692BDF8B8F2}" type="slidenum">
              <a:t>&lt;#&gt;</a:t>
            </a:fld>
          </a:p>
        </p:txBody>
      </p:sp>
      <p:sp>
        <p:nvSpPr>
          <p:cNvPr id="8" name="PlaceHolder 7"/>
          <p:cNvSpPr>
            <a:spLocks noGrp="1"/>
          </p:cNvSpPr>
          <p:nvPr>
            <p:ph type="dt" idx="63"/>
          </p:nvPr>
        </p:nvSpPr>
        <p:spPr/>
        <p:txBody>
          <a:bodyPr/>
          <a:p>
            <a:r>
              <a:rPr lang="en-US"/>
              <a:t/>
            </a: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8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1"/>
          </p:nvPr>
        </p:nvSpPr>
        <p:spPr/>
        <p:txBody>
          <a:bodyPr/>
          <a:p>
            <a:r>
              <a:t>Footer</a:t>
            </a:r>
          </a:p>
        </p:txBody>
      </p:sp>
      <p:sp>
        <p:nvSpPr>
          <p:cNvPr id="7" name="PlaceHolder 6"/>
          <p:cNvSpPr>
            <a:spLocks noGrp="1"/>
          </p:cNvSpPr>
          <p:nvPr>
            <p:ph type="sldNum" idx="62"/>
          </p:nvPr>
        </p:nvSpPr>
        <p:spPr/>
        <p:txBody>
          <a:bodyPr/>
          <a:p>
            <a:fld id="{F17FCB6F-2807-4ABA-A1C1-33661C4BFB27}" type="slidenum">
              <a:t>&lt;#&gt;</a:t>
            </a:fld>
          </a:p>
        </p:txBody>
      </p:sp>
      <p:sp>
        <p:nvSpPr>
          <p:cNvPr id="8" name="PlaceHolder 7"/>
          <p:cNvSpPr>
            <a:spLocks noGrp="1"/>
          </p:cNvSpPr>
          <p:nvPr>
            <p:ph type="dt" idx="63"/>
          </p:nvPr>
        </p:nvSpPr>
        <p:spPr/>
        <p:txBody>
          <a:bodyPr/>
          <a:p>
            <a:r>
              <a:rPr lang="en-US"/>
              <a:t/>
            </a: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8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1"/>
          </p:nvPr>
        </p:nvSpPr>
        <p:spPr/>
        <p:txBody>
          <a:bodyPr/>
          <a:p>
            <a:r>
              <a:t>Footer</a:t>
            </a:r>
          </a:p>
        </p:txBody>
      </p:sp>
      <p:sp>
        <p:nvSpPr>
          <p:cNvPr id="6" name="PlaceHolder 5"/>
          <p:cNvSpPr>
            <a:spLocks noGrp="1"/>
          </p:cNvSpPr>
          <p:nvPr>
            <p:ph type="sldNum" idx="62"/>
          </p:nvPr>
        </p:nvSpPr>
        <p:spPr/>
        <p:txBody>
          <a:bodyPr/>
          <a:p>
            <a:fld id="{57236B63-720E-4ACE-8FEA-E44BA85B987D}" type="slidenum">
              <a:t>&lt;#&gt;</a:t>
            </a:fld>
          </a:p>
        </p:txBody>
      </p:sp>
      <p:sp>
        <p:nvSpPr>
          <p:cNvPr id="7" name="PlaceHolder 6"/>
          <p:cNvSpPr>
            <a:spLocks noGrp="1"/>
          </p:cNvSpPr>
          <p:nvPr>
            <p:ph type="dt" idx="63"/>
          </p:nvPr>
        </p:nvSpPr>
        <p:spPr/>
        <p:txBody>
          <a:bodyPr/>
          <a:p>
            <a:r>
              <a:rPr lang="en-US"/>
              <a:t/>
            </a: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61"/>
          </p:nvPr>
        </p:nvSpPr>
        <p:spPr/>
        <p:txBody>
          <a:bodyPr/>
          <a:p>
            <a:r>
              <a:t>Footer</a:t>
            </a:r>
          </a:p>
        </p:txBody>
      </p:sp>
      <p:sp>
        <p:nvSpPr>
          <p:cNvPr id="8" name="PlaceHolder 7"/>
          <p:cNvSpPr>
            <a:spLocks noGrp="1"/>
          </p:cNvSpPr>
          <p:nvPr>
            <p:ph type="sldNum" idx="62"/>
          </p:nvPr>
        </p:nvSpPr>
        <p:spPr/>
        <p:txBody>
          <a:bodyPr/>
          <a:p>
            <a:fld id="{BAE10CBE-7B68-4789-9F63-98B1DA300B1E}" type="slidenum">
              <a:t>&lt;#&gt;</a:t>
            </a:fld>
          </a:p>
        </p:txBody>
      </p:sp>
      <p:sp>
        <p:nvSpPr>
          <p:cNvPr id="9" name="PlaceHolder 8"/>
          <p:cNvSpPr>
            <a:spLocks noGrp="1"/>
          </p:cNvSpPr>
          <p:nvPr>
            <p:ph type="dt" idx="63"/>
          </p:nvPr>
        </p:nvSpPr>
        <p:spPr/>
        <p:txBody>
          <a:bodyPr/>
          <a:p>
            <a:r>
              <a:rPr lang="en-US"/>
              <a:t/>
            </a: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9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9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61"/>
          </p:nvPr>
        </p:nvSpPr>
        <p:spPr/>
        <p:txBody>
          <a:bodyPr/>
          <a:p>
            <a:r>
              <a:t>Footer</a:t>
            </a:r>
          </a:p>
        </p:txBody>
      </p:sp>
      <p:sp>
        <p:nvSpPr>
          <p:cNvPr id="10" name="PlaceHolder 9"/>
          <p:cNvSpPr>
            <a:spLocks noGrp="1"/>
          </p:cNvSpPr>
          <p:nvPr>
            <p:ph type="sldNum" idx="62"/>
          </p:nvPr>
        </p:nvSpPr>
        <p:spPr/>
        <p:txBody>
          <a:bodyPr/>
          <a:p>
            <a:fld id="{4980E2E1-0815-40BB-BE0A-91C0A1EE7947}" type="slidenum">
              <a:t>&lt;#&gt;</a:t>
            </a:fld>
          </a:p>
        </p:txBody>
      </p:sp>
      <p:sp>
        <p:nvSpPr>
          <p:cNvPr id="11" name="PlaceHolder 10"/>
          <p:cNvSpPr>
            <a:spLocks noGrp="1"/>
          </p:cNvSpPr>
          <p:nvPr>
            <p:ph type="dt" idx="63"/>
          </p:nvPr>
        </p:nvSpPr>
        <p:spPr/>
        <p:txBody>
          <a:bodyPr/>
          <a:p>
            <a:r>
              <a:rPr lang="en-US"/>
              <a:t/>
            </a: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C8E40530-4DCA-49E2-AEAC-9B2CDF9B1B66}"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1DCDCC88-810B-43C7-8D53-FD076B0B9D2F}" type="slidenum">
              <a:t>&lt;#&gt;</a:t>
            </a:fld>
          </a:p>
        </p:txBody>
      </p:sp>
      <p:sp>
        <p:nvSpPr>
          <p:cNvPr id="6" name="PlaceHolder 5"/>
          <p:cNvSpPr>
            <a:spLocks noGrp="1"/>
          </p:cNvSpPr>
          <p:nvPr>
            <p:ph type="dt" idx="66"/>
          </p:nvPr>
        </p:nvSpPr>
        <p:spPr/>
        <p:txBody>
          <a:bodyPr/>
          <a:p>
            <a:r>
              <a:rPr lang="en-US"/>
              <a:t/>
            </a: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5368C5CB-7AAF-49E9-9A10-896D4E40519F}" type="slidenum">
              <a:t>&lt;#&gt;</a:t>
            </a:fld>
          </a:p>
        </p:txBody>
      </p:sp>
      <p:sp>
        <p:nvSpPr>
          <p:cNvPr id="6" name="PlaceHolder 5"/>
          <p:cNvSpPr>
            <a:spLocks noGrp="1"/>
          </p:cNvSpPr>
          <p:nvPr>
            <p:ph type="dt" idx="66"/>
          </p:nvPr>
        </p:nvSpPr>
        <p:spPr/>
        <p:txBody>
          <a:bodyPr/>
          <a:p>
            <a:r>
              <a:rPr lang="en-US"/>
              <a:t/>
            </a: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2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4"/>
          </p:nvPr>
        </p:nvSpPr>
        <p:spPr/>
        <p:txBody>
          <a:bodyPr/>
          <a:p>
            <a:r>
              <a:t>Footer</a:t>
            </a:r>
          </a:p>
        </p:txBody>
      </p:sp>
      <p:sp>
        <p:nvSpPr>
          <p:cNvPr id="6" name="PlaceHolder 5"/>
          <p:cNvSpPr>
            <a:spLocks noGrp="1"/>
          </p:cNvSpPr>
          <p:nvPr>
            <p:ph type="sldNum" idx="65"/>
          </p:nvPr>
        </p:nvSpPr>
        <p:spPr/>
        <p:txBody>
          <a:bodyPr/>
          <a:p>
            <a:fld id="{8DD9379E-C266-4086-9873-64BC9447DDDE}" type="slidenum">
              <a:t>&lt;#&gt;</a:t>
            </a:fld>
          </a:p>
        </p:txBody>
      </p:sp>
      <p:sp>
        <p:nvSpPr>
          <p:cNvPr id="7" name="PlaceHolder 6"/>
          <p:cNvSpPr>
            <a:spLocks noGrp="1"/>
          </p:cNvSpPr>
          <p:nvPr>
            <p:ph type="dt" idx="66"/>
          </p:nvPr>
        </p:nvSpPr>
        <p:spPr/>
        <p:txBody>
          <a:bodyPr/>
          <a:p>
            <a:r>
              <a:rPr lang="en-US"/>
              <a:t/>
            </a: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64"/>
          </p:nvPr>
        </p:nvSpPr>
        <p:spPr/>
        <p:txBody>
          <a:bodyPr/>
          <a:p>
            <a:r>
              <a:t>Footer</a:t>
            </a:r>
          </a:p>
        </p:txBody>
      </p:sp>
      <p:sp>
        <p:nvSpPr>
          <p:cNvPr id="4" name="PlaceHolder 3"/>
          <p:cNvSpPr>
            <a:spLocks noGrp="1"/>
          </p:cNvSpPr>
          <p:nvPr>
            <p:ph type="sldNum" idx="65"/>
          </p:nvPr>
        </p:nvSpPr>
        <p:spPr/>
        <p:txBody>
          <a:bodyPr/>
          <a:p>
            <a:fld id="{8990DFFA-CB94-42FA-B86F-8FDD23860A2C}" type="slidenum">
              <a:t>&lt;#&gt;</a:t>
            </a:fld>
          </a:p>
        </p:txBody>
      </p:sp>
      <p:sp>
        <p:nvSpPr>
          <p:cNvPr id="5" name="PlaceHolder 4"/>
          <p:cNvSpPr>
            <a:spLocks noGrp="1"/>
          </p:cNvSpPr>
          <p:nvPr>
            <p:ph type="dt" idx="6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3202AF0-0F8F-4CCC-9F21-FBD843D853A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4"/>
          </p:nvPr>
        </p:nvSpPr>
        <p:spPr/>
        <p:txBody>
          <a:bodyPr/>
          <a:p>
            <a:r>
              <a:t>Footer</a:t>
            </a:r>
          </a:p>
        </p:txBody>
      </p:sp>
      <p:sp>
        <p:nvSpPr>
          <p:cNvPr id="4" name="PlaceHolder 3"/>
          <p:cNvSpPr>
            <a:spLocks noGrp="1"/>
          </p:cNvSpPr>
          <p:nvPr>
            <p:ph type="sldNum" idx="65"/>
          </p:nvPr>
        </p:nvSpPr>
        <p:spPr/>
        <p:txBody>
          <a:bodyPr/>
          <a:p>
            <a:fld id="{223F1F42-37E1-4390-B669-F8E721B4EFCB}" type="slidenum">
              <a:t>&lt;#&gt;</a:t>
            </a:fld>
          </a:p>
        </p:txBody>
      </p:sp>
      <p:sp>
        <p:nvSpPr>
          <p:cNvPr id="5" name="PlaceHolder 4"/>
          <p:cNvSpPr>
            <a:spLocks noGrp="1"/>
          </p:cNvSpPr>
          <p:nvPr>
            <p:ph type="dt" idx="66"/>
          </p:nvPr>
        </p:nvSpPr>
        <p:spPr/>
        <p:txBody>
          <a:bodyPr/>
          <a:p>
            <a:r>
              <a:rPr lang="en-US"/>
              <a:t/>
            </a: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2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5"/>
          </p:nvPr>
        </p:nvSpPr>
        <p:spPr/>
        <p:txBody>
          <a:bodyPr/>
          <a:p>
            <a:fld id="{EFF1E462-7441-420C-A79C-B87CD065D97A}" type="slidenum">
              <a:t>&lt;#&gt;</a:t>
            </a:fld>
          </a:p>
        </p:txBody>
      </p:sp>
      <p:sp>
        <p:nvSpPr>
          <p:cNvPr id="8" name="PlaceHolder 7"/>
          <p:cNvSpPr>
            <a:spLocks noGrp="1"/>
          </p:cNvSpPr>
          <p:nvPr>
            <p:ph type="dt" idx="66"/>
          </p:nvPr>
        </p:nvSpPr>
        <p:spPr/>
        <p:txBody>
          <a:bodyPr/>
          <a:p>
            <a:r>
              <a:rPr lang="en-US"/>
              <a:t/>
            </a: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2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5"/>
          </p:nvPr>
        </p:nvSpPr>
        <p:spPr/>
        <p:txBody>
          <a:bodyPr/>
          <a:p>
            <a:fld id="{E0758712-1A04-41AE-A6E3-A150934377DC}" type="slidenum">
              <a:t>&lt;#&gt;</a:t>
            </a:fld>
          </a:p>
        </p:txBody>
      </p:sp>
      <p:sp>
        <p:nvSpPr>
          <p:cNvPr id="8" name="PlaceHolder 7"/>
          <p:cNvSpPr>
            <a:spLocks noGrp="1"/>
          </p:cNvSpPr>
          <p:nvPr>
            <p:ph type="dt" idx="66"/>
          </p:nvPr>
        </p:nvSpPr>
        <p:spPr/>
        <p:txBody>
          <a:bodyPr/>
          <a:p>
            <a:r>
              <a:rPr lang="en-US"/>
              <a:t/>
            </a: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4"/>
          </p:nvPr>
        </p:nvSpPr>
        <p:spPr/>
        <p:txBody>
          <a:bodyPr/>
          <a:p>
            <a:r>
              <a:t>Footer</a:t>
            </a:r>
          </a:p>
        </p:txBody>
      </p:sp>
      <p:sp>
        <p:nvSpPr>
          <p:cNvPr id="7" name="PlaceHolder 6"/>
          <p:cNvSpPr>
            <a:spLocks noGrp="1"/>
          </p:cNvSpPr>
          <p:nvPr>
            <p:ph type="sldNum" idx="65"/>
          </p:nvPr>
        </p:nvSpPr>
        <p:spPr/>
        <p:txBody>
          <a:bodyPr/>
          <a:p>
            <a:fld id="{4C038339-58E0-4F05-A670-AC147EBD1FDC}" type="slidenum">
              <a:t>&lt;#&gt;</a:t>
            </a:fld>
          </a:p>
        </p:txBody>
      </p:sp>
      <p:sp>
        <p:nvSpPr>
          <p:cNvPr id="8" name="PlaceHolder 7"/>
          <p:cNvSpPr>
            <a:spLocks noGrp="1"/>
          </p:cNvSpPr>
          <p:nvPr>
            <p:ph type="dt" idx="66"/>
          </p:nvPr>
        </p:nvSpPr>
        <p:spPr/>
        <p:txBody>
          <a:bodyPr/>
          <a:p>
            <a:r>
              <a:rPr lang="en-US"/>
              <a:t/>
            </a: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4"/>
          </p:nvPr>
        </p:nvSpPr>
        <p:spPr/>
        <p:txBody>
          <a:bodyPr/>
          <a:p>
            <a:r>
              <a:t>Footer</a:t>
            </a:r>
          </a:p>
        </p:txBody>
      </p:sp>
      <p:sp>
        <p:nvSpPr>
          <p:cNvPr id="6" name="PlaceHolder 5"/>
          <p:cNvSpPr>
            <a:spLocks noGrp="1"/>
          </p:cNvSpPr>
          <p:nvPr>
            <p:ph type="sldNum" idx="65"/>
          </p:nvPr>
        </p:nvSpPr>
        <p:spPr/>
        <p:txBody>
          <a:bodyPr/>
          <a:p>
            <a:fld id="{82401696-97E5-4087-824D-A28A1174CBF9}" type="slidenum">
              <a:t>&lt;#&gt;</a:t>
            </a:fld>
          </a:p>
        </p:txBody>
      </p:sp>
      <p:sp>
        <p:nvSpPr>
          <p:cNvPr id="7" name="PlaceHolder 6"/>
          <p:cNvSpPr>
            <a:spLocks noGrp="1"/>
          </p:cNvSpPr>
          <p:nvPr>
            <p:ph type="dt" idx="66"/>
          </p:nvPr>
        </p:nvSpPr>
        <p:spPr/>
        <p:txBody>
          <a:bodyPr/>
          <a:p>
            <a:r>
              <a:rPr lang="en-US"/>
              <a:t/>
            </a: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64"/>
          </p:nvPr>
        </p:nvSpPr>
        <p:spPr/>
        <p:txBody>
          <a:bodyPr/>
          <a:p>
            <a:r>
              <a:t>Footer</a:t>
            </a:r>
          </a:p>
        </p:txBody>
      </p:sp>
      <p:sp>
        <p:nvSpPr>
          <p:cNvPr id="8" name="PlaceHolder 7"/>
          <p:cNvSpPr>
            <a:spLocks noGrp="1"/>
          </p:cNvSpPr>
          <p:nvPr>
            <p:ph type="sldNum" idx="65"/>
          </p:nvPr>
        </p:nvSpPr>
        <p:spPr/>
        <p:txBody>
          <a:bodyPr/>
          <a:p>
            <a:fld id="{49196996-BC34-4FD4-B745-9CD5C75C9B38}" type="slidenum">
              <a:t>&lt;#&gt;</a:t>
            </a:fld>
          </a:p>
        </p:txBody>
      </p:sp>
      <p:sp>
        <p:nvSpPr>
          <p:cNvPr id="9" name="PlaceHolder 8"/>
          <p:cNvSpPr>
            <a:spLocks noGrp="1"/>
          </p:cNvSpPr>
          <p:nvPr>
            <p:ph type="dt" idx="66"/>
          </p:nvPr>
        </p:nvSpPr>
        <p:spPr/>
        <p:txBody>
          <a:bodyPr/>
          <a:p>
            <a:r>
              <a:rPr lang="en-US"/>
              <a:t/>
            </a: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64"/>
          </p:nvPr>
        </p:nvSpPr>
        <p:spPr/>
        <p:txBody>
          <a:bodyPr/>
          <a:p>
            <a:r>
              <a:t>Footer</a:t>
            </a:r>
          </a:p>
        </p:txBody>
      </p:sp>
      <p:sp>
        <p:nvSpPr>
          <p:cNvPr id="10" name="PlaceHolder 9"/>
          <p:cNvSpPr>
            <a:spLocks noGrp="1"/>
          </p:cNvSpPr>
          <p:nvPr>
            <p:ph type="sldNum" idx="65"/>
          </p:nvPr>
        </p:nvSpPr>
        <p:spPr/>
        <p:txBody>
          <a:bodyPr/>
          <a:p>
            <a:fld id="{3E6DDB12-A43E-4A3A-A74C-38F8A8501D66}" type="slidenum">
              <a:t>&lt;#&gt;</a:t>
            </a:fld>
          </a:p>
        </p:txBody>
      </p:sp>
      <p:sp>
        <p:nvSpPr>
          <p:cNvPr id="11" name="PlaceHolder 10"/>
          <p:cNvSpPr>
            <a:spLocks noGrp="1"/>
          </p:cNvSpPr>
          <p:nvPr>
            <p:ph type="dt" idx="66"/>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566D2D-0170-4D3B-8323-B80D88623FF7}"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A75B887-3BA3-4183-8E13-53DC2B66F0C2}"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934F8D7-D080-4839-9C83-3E09CD5426D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7B81F7F-F8E8-4C6B-8A13-875804706D1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986CF2B-AE1C-4EC2-A45D-6BD73887C37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82874EA-059E-48AF-AE35-89BD98E5D1F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8CF6AC9-971B-4494-A035-9D6FA78653B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AEEFF0F-3597-4C9A-A6FE-A36392EA0517}"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0E0A9FE-FFC7-43E6-8194-BCE71F597003}"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8845B23-182B-4A88-B3E1-0260196226DC}"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103AA651-A5F4-4617-95B3-D67198D8F15B}"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1BB4003-00C4-4A68-A267-00B5299AB0EB}"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3F23839-1224-46D2-A3EB-6B45C7E53DA2}"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ADBB8979-69FA-4D13-8A42-DD7086BFB83A}"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9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BF2DCB5-AEE9-4424-9522-D8A238DD361F}"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B594F59-DD08-4D6D-BD57-E7034B1E7725}"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CD06EE8-A284-40D5-B46F-D4BD46BC16FA}"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4471FD4-7375-459A-8451-E31C2D19160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0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C101224-21A1-45F4-BDA7-E58438066112}"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073C45CE-4868-4419-ACA3-B560A12CA007}"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65B3E8B-F8FC-4BDD-9313-3816282FFF6D}"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0305FBFA-C800-4529-8329-527458837416}"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7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01D5CD9-4407-4CD1-A07C-BC0403AAA283}"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2950FA1-D5B5-4F47-B6C9-BBED59357DAA}"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0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F245E89-0830-4A18-A2F4-45E97B8902B3}"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A878B7D-858E-42A9-8D8B-E702B885E4E8}"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8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4F62B17-45E8-44D8-A603-F64519195466}"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0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718AE56-189A-4BDB-95FB-000A8E85387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0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64FCD1E4-8580-4B93-9584-8088D9FDC83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9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202EB16-517A-4A9E-BB93-98B08C882D9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9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EA00DDD1-18EE-4262-9FA7-123CC75EB759}"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B1F6C135-AB3F-488E-A08E-8C708BE2EA58}"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0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1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1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1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E9854A34-858E-4C52-87A6-DD43EEAD4DD0}"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6F34B231-236A-4515-BC08-60128D24E037}"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7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18A66D5-8CE7-4F19-94E4-A1B155AB82F8}"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C67D87FF-7DA6-46C6-AD18-27330671BFCE}"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7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1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93EAD593-0A1E-41B0-820C-A4DC5CAC0A3D}"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B3945F4-1EA0-471A-AD01-1020006E411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8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5E61D0D-F240-406F-AE19-7B74F89F7109}"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1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B53795C-498A-4530-9FB6-8C860AF5CF4B}"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8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1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8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9934518-C218-4EB2-A011-2EE0D0DC1309}"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CA0A0DDF-407A-4DD8-A121-9ADED723BD3B}"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9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027755C5-0758-4956-BCC2-BC98AB1066A0}"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86C19818-37C9-41B3-89F5-D6430D748CE2}"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0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0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EB905B88-468F-4DD4-BD03-EE7C55C984FB}"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F2681787-77E2-4F27-B2FE-0C237F168EE0}"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6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FB670954-D857-4580-A13A-2F3E0121E42A}"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4058B32E-A651-417B-B948-1EBC63FBAD81}"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C226A08-BFB0-4999-A9E5-BD96B6BAA01E}"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D05E85E8-CCD5-463A-997A-B98C6C1F2142}"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7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2544528-92EC-47E7-B3DA-71197E64276F}"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9634C211-BDB9-475A-9836-145853A9C7CE}"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8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FB2425B-85AF-4F0B-B38C-B38ED67B535E}"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8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83ABCC3-1329-41DE-8B7B-8EAC4638E7C5}"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8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50463A5-6B2B-4207-8462-769EB4D77843}"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82B6868B-3429-42F8-924F-5F9614D27E6B}"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9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0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0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0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F4B3CA63-A439-4813-9687-944CB6C7817B}"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B91FB484-4AEC-48B5-901D-86A075E94725}"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78B43B3-4686-42E4-8C77-B95F93EE3EFE}"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2944F5A2-67B3-41DC-96F2-F3400A73C4D0}"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3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DCE2FEE-12B7-4BD3-80D8-8C4A600D2680}"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DD8924EA-DA0B-4645-BA84-AE0BF11A7F3B}"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B3640452-8152-4392-A788-EBCB73A42DF6}"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3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E2A206C0-FBDB-4E40-B512-F7A5A9C6D67B}"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3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98F0495F-FBB0-49A1-BE30-FEFC65236808}"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FD8619D-AA24-4A72-B453-336357CF26F6}"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B110DF4-4063-4636-A8D0-215EC39DFFFC}"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2D319B1B-D593-4FE2-82AE-F20B7F458D82}"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609B82E3-FFDC-4871-9146-1A5941664A93}"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6A59DFCF-B59F-43E1-95C4-2B9FE2510C5E}"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5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F9B4CB5-F5A0-465A-A05C-BF7F4062649A}"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6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C9FBEFA2-207F-4CED-9A58-BB83E9C04D8D}" type="slidenum">
              <a:t>&lt;#&gt;</a:t>
            </a:fld>
          </a:p>
        </p:txBody>
      </p:sp>
      <p:sp>
        <p:nvSpPr>
          <p:cNvPr id="6" name="PlaceHolder 5"/>
          <p:cNvSpPr>
            <a:spLocks noGrp="1"/>
          </p:cNvSpPr>
          <p:nvPr>
            <p:ph type="dt" idx="24"/>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fd1d0"/>
        </a:solidFill>
      </p:bgPr>
    </p:bg>
    <p:spTree>
      <p:nvGrpSpPr>
        <p:cNvPr id="1" name=""/>
        <p:cNvGrpSpPr/>
        <p:nvPr/>
      </p:nvGrpSpPr>
      <p:grpSpPr>
        <a:xfrm>
          <a:off x="0" y="0"/>
          <a:ext cx="0" cy="0"/>
          <a:chOff x="0" y="0"/>
          <a:chExt cx="0" cy="0"/>
        </a:xfrm>
      </p:grpSpPr>
      <p:sp>
        <p:nvSpPr>
          <p:cNvPr id="0" name="Rectangle 832"/>
          <p:cNvSpPr/>
          <p:nvPr/>
        </p:nvSpPr>
        <p:spPr>
          <a:xfrm>
            <a:off x="4114800" y="1499760"/>
            <a:ext cx="7194960" cy="3354480"/>
          </a:xfrm>
          <a:prstGeom prst="rect">
            <a:avLst/>
          </a:prstGeom>
          <a:solidFill>
            <a:schemeClr val="bg1"/>
          </a:solidFill>
          <a:ln w="22225">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Light"/>
                <a:ea typeface="DejaVu Sans"/>
              </a:rPr>
              <a:t>6.53</a:t>
            </a:r>
            <a:endParaRPr b="0" lang="en-US" sz="1800" spc="-1" strike="noStrike">
              <a:latin typeface="Arial"/>
            </a:endParaRPr>
          </a:p>
          <a:p>
            <a:pPr algn="ctr">
              <a:lnSpc>
                <a:spcPct val="100000"/>
              </a:lnSpc>
              <a:buNone/>
            </a:pPr>
            <a:endParaRPr b="0" lang="en-US" sz="1800" spc="-1" strike="noStrike">
              <a:latin typeface="Arial"/>
            </a:endParaRPr>
          </a:p>
        </p:txBody>
      </p:sp>
      <p:grpSp>
        <p:nvGrpSpPr>
          <p:cNvPr id="1" name="Picture Placeholder 16"/>
          <p:cNvGrpSpPr/>
          <p:nvPr/>
        </p:nvGrpSpPr>
        <p:grpSpPr>
          <a:xfrm>
            <a:off x="0" y="0"/>
            <a:ext cx="6894720" cy="6855840"/>
            <a:chOff x="0" y="0"/>
            <a:chExt cx="6894720" cy="6855840"/>
          </a:xfrm>
        </p:grpSpPr>
        <p:sp>
          <p:nvSpPr>
            <p:cNvPr id="2" name="Freeform: Shape 10"/>
            <p:cNvSpPr/>
            <p:nvPr/>
          </p:nvSpPr>
          <p:spPr>
            <a:xfrm>
              <a:off x="5857200" y="5581800"/>
              <a:ext cx="1003320" cy="683280"/>
            </a:xfrm>
            <a:custGeom>
              <a:avLst/>
              <a:gdLst/>
              <a:ah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a:noFill/>
            </a:ln>
          </p:spPr>
          <p:style>
            <a:lnRef idx="0"/>
            <a:fillRef idx="0"/>
            <a:effectRef idx="0"/>
            <a:fontRef idx="minor"/>
          </p:style>
        </p:sp>
        <p:sp>
          <p:nvSpPr>
            <p:cNvPr id="3" name="Freeform: Shape 11"/>
            <p:cNvSpPr/>
            <p:nvPr/>
          </p:nvSpPr>
          <p:spPr>
            <a:xfrm>
              <a:off x="6247440" y="5712480"/>
              <a:ext cx="619560" cy="1140480"/>
            </a:xfrm>
            <a:custGeom>
              <a:avLst/>
              <a:gdLst/>
              <a:ah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a:noFill/>
            </a:ln>
          </p:spPr>
          <p:style>
            <a:lnRef idx="0"/>
            <a:fillRef idx="0"/>
            <a:effectRef idx="0"/>
            <a:fontRef idx="minor"/>
          </p:style>
        </p:sp>
        <p:sp>
          <p:nvSpPr>
            <p:cNvPr id="4" name="Freeform: Shape 12"/>
            <p:cNvSpPr/>
            <p:nvPr/>
          </p:nvSpPr>
          <p:spPr>
            <a:xfrm>
              <a:off x="1091160" y="6228360"/>
              <a:ext cx="651600" cy="624960"/>
            </a:xfrm>
            <a:custGeom>
              <a:avLst/>
              <a:gdLst/>
              <a:ah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a:noFill/>
            </a:ln>
          </p:spPr>
          <p:style>
            <a:lnRef idx="0"/>
            <a:fillRef idx="0"/>
            <a:effectRef idx="0"/>
            <a:fontRef idx="minor"/>
          </p:style>
        </p:sp>
        <p:sp>
          <p:nvSpPr>
            <p:cNvPr id="5" name="Freeform: Shape 13"/>
            <p:cNvSpPr/>
            <p:nvPr/>
          </p:nvSpPr>
          <p:spPr>
            <a:xfrm>
              <a:off x="1759320" y="6473520"/>
              <a:ext cx="637560" cy="232200"/>
            </a:xfrm>
            <a:custGeom>
              <a:avLst/>
              <a:gdLst/>
              <a:ahLst/>
              <a:rect l="l" t="t" r="r" b="b"/>
              <a:pathLst>
                <a:path w="638957" h="233736">
                  <a:moveTo>
                    <a:pt x="637687" y="233736"/>
                  </a:moveTo>
                  <a:lnTo>
                    <a:pt x="638957" y="233736"/>
                  </a:lnTo>
                  <a:lnTo>
                    <a:pt x="1270" y="0"/>
                  </a:lnTo>
                  <a:lnTo>
                    <a:pt x="0" y="0"/>
                  </a:lnTo>
                  <a:close/>
                </a:path>
              </a:pathLst>
            </a:custGeom>
            <a:solidFill>
              <a:srgbClr val="f9aa19"/>
            </a:solidFill>
            <a:ln w="12688">
              <a:noFill/>
            </a:ln>
          </p:spPr>
          <p:style>
            <a:lnRef idx="0"/>
            <a:fillRef idx="0"/>
            <a:effectRef idx="0"/>
            <a:fontRef idx="minor"/>
          </p:style>
        </p:sp>
        <p:sp>
          <p:nvSpPr>
            <p:cNvPr id="6" name="Freeform: Shape 14"/>
            <p:cNvSpPr/>
            <p:nvPr/>
          </p:nvSpPr>
          <p:spPr>
            <a:xfrm>
              <a:off x="1735200" y="6439320"/>
              <a:ext cx="13680" cy="12600"/>
            </a:xfrm>
            <a:custGeom>
              <a:avLst/>
              <a:gdLst/>
              <a:ahLst/>
              <a:rect l="l" t="t" r="r" b="b"/>
              <a:pathLst>
                <a:path w="15243" h="13973">
                  <a:moveTo>
                    <a:pt x="1270" y="8892"/>
                  </a:moveTo>
                  <a:lnTo>
                    <a:pt x="15243" y="13973"/>
                  </a:lnTo>
                  <a:lnTo>
                    <a:pt x="15243" y="5081"/>
                  </a:lnTo>
                  <a:lnTo>
                    <a:pt x="0" y="0"/>
                  </a:lnTo>
                  <a:close/>
                </a:path>
              </a:pathLst>
            </a:custGeom>
            <a:solidFill>
              <a:srgbClr val="f2494c"/>
            </a:solidFill>
            <a:ln w="12688">
              <a:noFill/>
            </a:ln>
          </p:spPr>
          <p:style>
            <a:lnRef idx="0"/>
            <a:fillRef idx="0"/>
            <a:effectRef idx="0"/>
            <a:fontRef idx="minor"/>
          </p:style>
        </p:sp>
        <p:sp>
          <p:nvSpPr>
            <p:cNvPr id="7" name="Freeform: Shape 15"/>
            <p:cNvSpPr/>
            <p:nvPr/>
          </p:nvSpPr>
          <p:spPr>
            <a:xfrm>
              <a:off x="1742760" y="6421320"/>
              <a:ext cx="3600" cy="5040"/>
            </a:xfrm>
            <a:custGeom>
              <a:avLst/>
              <a:gdLst/>
              <a:ahLst/>
              <a:rect l="l" t="t" r="r" b="b"/>
              <a:pathLst>
                <a:path w="5081" h="6351">
                  <a:moveTo>
                    <a:pt x="5081" y="6352"/>
                  </a:moveTo>
                  <a:lnTo>
                    <a:pt x="5081" y="0"/>
                  </a:lnTo>
                  <a:lnTo>
                    <a:pt x="0" y="5081"/>
                  </a:lnTo>
                  <a:close/>
                </a:path>
              </a:pathLst>
            </a:custGeom>
            <a:solidFill>
              <a:srgbClr val="f2494c"/>
            </a:solidFill>
            <a:ln w="12688">
              <a:noFill/>
            </a:ln>
          </p:spPr>
          <p:style>
            <a:lnRef idx="0"/>
            <a:fillRef idx="0"/>
            <a:effectRef idx="0"/>
            <a:fontRef idx="minor"/>
          </p:style>
        </p:sp>
        <p:sp>
          <p:nvSpPr>
            <p:cNvPr id="8" name="Freeform: Shape 16"/>
            <p:cNvSpPr/>
            <p:nvPr/>
          </p:nvSpPr>
          <p:spPr>
            <a:xfrm>
              <a:off x="1090080" y="6204240"/>
              <a:ext cx="628560" cy="237240"/>
            </a:xfrm>
            <a:custGeom>
              <a:avLst/>
              <a:gdLst/>
              <a:ahLst/>
              <a:rect l="l" t="t" r="r" b="b"/>
              <a:pathLst>
                <a:path w="630065" h="238817">
                  <a:moveTo>
                    <a:pt x="0" y="0"/>
                  </a:moveTo>
                  <a:lnTo>
                    <a:pt x="0" y="7622"/>
                  </a:lnTo>
                  <a:lnTo>
                    <a:pt x="630065" y="238818"/>
                  </a:lnTo>
                  <a:lnTo>
                    <a:pt x="630065" y="229925"/>
                  </a:lnTo>
                  <a:close/>
                </a:path>
              </a:pathLst>
            </a:custGeom>
            <a:solidFill>
              <a:srgbClr val="f39896"/>
            </a:solidFill>
            <a:ln w="12688">
              <a:noFill/>
            </a:ln>
          </p:spPr>
          <p:style>
            <a:lnRef idx="0"/>
            <a:fillRef idx="0"/>
            <a:effectRef idx="0"/>
            <a:fontRef idx="minor"/>
          </p:style>
        </p:sp>
        <p:sp>
          <p:nvSpPr>
            <p:cNvPr id="9" name="Freeform: Shape 17"/>
            <p:cNvSpPr/>
            <p:nvPr/>
          </p:nvSpPr>
          <p:spPr>
            <a:xfrm>
              <a:off x="1096200" y="5752080"/>
              <a:ext cx="649080" cy="666720"/>
            </a:xfrm>
            <a:custGeom>
              <a:avLst/>
              <a:gdLst/>
              <a:ahLst/>
              <a:rect l="l" t="t" r="r" b="b"/>
              <a:pathLst>
                <a:path w="650389" h="668180">
                  <a:moveTo>
                    <a:pt x="630065" y="668180"/>
                  </a:moveTo>
                  <a:lnTo>
                    <a:pt x="650390" y="651667"/>
                  </a:lnTo>
                  <a:lnTo>
                    <a:pt x="600849" y="0"/>
                  </a:lnTo>
                  <a:lnTo>
                    <a:pt x="0" y="438255"/>
                  </a:lnTo>
                  <a:close/>
                </a:path>
              </a:pathLst>
            </a:custGeom>
            <a:solidFill>
              <a:schemeClr val="accent5"/>
            </a:solidFill>
            <a:ln w="12688">
              <a:noFill/>
            </a:ln>
          </p:spPr>
          <p:style>
            <a:lnRef idx="0"/>
            <a:fillRef idx="0"/>
            <a:effectRef idx="0"/>
            <a:fontRef idx="minor"/>
          </p:style>
        </p:sp>
        <p:sp>
          <p:nvSpPr>
            <p:cNvPr id="10" name="Freeform: Shape 18"/>
            <p:cNvSpPr/>
            <p:nvPr/>
          </p:nvSpPr>
          <p:spPr>
            <a:xfrm>
              <a:off x="787680" y="5243760"/>
              <a:ext cx="904320" cy="1609200"/>
            </a:xfrm>
            <a:custGeom>
              <a:avLst/>
              <a:gdLst/>
              <a:ah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a:noFill/>
            </a:ln>
          </p:spPr>
          <p:style>
            <a:lnRef idx="0"/>
            <a:fillRef idx="0"/>
            <a:effectRef idx="0"/>
            <a:fontRef idx="minor"/>
          </p:style>
        </p:sp>
        <p:sp>
          <p:nvSpPr>
            <p:cNvPr id="11" name="Freeform: Shape 19"/>
            <p:cNvSpPr/>
            <p:nvPr/>
          </p:nvSpPr>
          <p:spPr>
            <a:xfrm>
              <a:off x="391320" y="5720040"/>
              <a:ext cx="423000" cy="560160"/>
            </a:xfrm>
            <a:custGeom>
              <a:avLst/>
              <a:gdLst/>
              <a:ah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a:noFill/>
            </a:ln>
          </p:spPr>
          <p:style>
            <a:lnRef idx="0"/>
            <a:fillRef idx="0"/>
            <a:effectRef idx="0"/>
            <a:fontRef idx="minor"/>
          </p:style>
        </p:sp>
        <p:sp>
          <p:nvSpPr>
            <p:cNvPr id="12" name="Freeform: Shape 20"/>
            <p:cNvSpPr/>
            <p:nvPr/>
          </p:nvSpPr>
          <p:spPr>
            <a:xfrm>
              <a:off x="487800" y="6331320"/>
              <a:ext cx="439200" cy="472320"/>
            </a:xfrm>
            <a:custGeom>
              <a:avLst/>
              <a:gdLst/>
              <a:ahLst/>
              <a:rect l="l" t="t" r="r" b="b"/>
              <a:pathLst>
                <a:path w="440791" h="473823">
                  <a:moveTo>
                    <a:pt x="395061" y="0"/>
                  </a:moveTo>
                  <a:lnTo>
                    <a:pt x="0" y="287089"/>
                  </a:lnTo>
                  <a:lnTo>
                    <a:pt x="2541" y="304874"/>
                  </a:lnTo>
                  <a:lnTo>
                    <a:pt x="440792" y="473824"/>
                  </a:lnTo>
                  <a:close/>
                </a:path>
              </a:pathLst>
            </a:custGeom>
            <a:solidFill>
              <a:schemeClr val="accent4"/>
            </a:solidFill>
            <a:ln w="12688">
              <a:noFill/>
            </a:ln>
          </p:spPr>
          <p:style>
            <a:lnRef idx="0"/>
            <a:fillRef idx="0"/>
            <a:effectRef idx="0"/>
            <a:fontRef idx="minor"/>
          </p:style>
        </p:sp>
        <p:sp>
          <p:nvSpPr>
            <p:cNvPr id="13" name="Freeform: Shape 21"/>
            <p:cNvSpPr/>
            <p:nvPr/>
          </p:nvSpPr>
          <p:spPr>
            <a:xfrm>
              <a:off x="438120" y="6158520"/>
              <a:ext cx="433080" cy="441720"/>
            </a:xfrm>
            <a:custGeom>
              <a:avLst/>
              <a:gdLst/>
              <a:ahLst/>
              <a:rect l="l" t="t" r="r" b="b"/>
              <a:pathLst>
                <a:path w="434440" h="443336">
                  <a:moveTo>
                    <a:pt x="382358" y="142274"/>
                  </a:moveTo>
                  <a:lnTo>
                    <a:pt x="0" y="0"/>
                  </a:lnTo>
                  <a:lnTo>
                    <a:pt x="48271" y="443337"/>
                  </a:lnTo>
                  <a:lnTo>
                    <a:pt x="434440" y="161329"/>
                  </a:lnTo>
                  <a:close/>
                </a:path>
              </a:pathLst>
            </a:custGeom>
            <a:solidFill>
              <a:schemeClr val="accent3"/>
            </a:solidFill>
            <a:ln w="12688">
              <a:noFill/>
            </a:ln>
          </p:spPr>
          <p:style>
            <a:lnRef idx="0"/>
            <a:fillRef idx="0"/>
            <a:effectRef idx="0"/>
            <a:fontRef idx="minor"/>
          </p:style>
        </p:sp>
        <p:sp>
          <p:nvSpPr>
            <p:cNvPr id="14" name="Freeform: Shape 22"/>
            <p:cNvSpPr/>
            <p:nvPr/>
          </p:nvSpPr>
          <p:spPr>
            <a:xfrm>
              <a:off x="276840" y="4658040"/>
              <a:ext cx="1377000" cy="1182600"/>
            </a:xfrm>
            <a:custGeom>
              <a:avLst/>
              <a:gdLst/>
              <a:ah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a:noFill/>
            </a:ln>
          </p:spPr>
          <p:style>
            <a:lnRef idx="0"/>
            <a:fillRef idx="0"/>
            <a:effectRef idx="0"/>
            <a:fontRef idx="minor"/>
          </p:style>
        </p:sp>
        <p:sp>
          <p:nvSpPr>
            <p:cNvPr id="15" name="Freeform: Shape 23"/>
            <p:cNvSpPr/>
            <p:nvPr/>
          </p:nvSpPr>
          <p:spPr>
            <a:xfrm>
              <a:off x="1260000" y="6485040"/>
              <a:ext cx="1121400" cy="368280"/>
            </a:xfrm>
            <a:custGeom>
              <a:avLst/>
              <a:gdLst/>
              <a:ahLst/>
              <a:rect l="l" t="t" r="r" b="b"/>
              <a:pathLst>
                <a:path w="1122939" h="369658">
                  <a:moveTo>
                    <a:pt x="485252" y="0"/>
                  </a:moveTo>
                  <a:lnTo>
                    <a:pt x="0" y="369658"/>
                  </a:lnTo>
                  <a:lnTo>
                    <a:pt x="951450" y="369658"/>
                  </a:lnTo>
                  <a:lnTo>
                    <a:pt x="1122939" y="233736"/>
                  </a:lnTo>
                  <a:close/>
                </a:path>
              </a:pathLst>
            </a:custGeom>
            <a:solidFill>
              <a:schemeClr val="accent2"/>
            </a:solidFill>
            <a:ln w="12688">
              <a:noFill/>
            </a:ln>
          </p:spPr>
          <p:style>
            <a:lnRef idx="0"/>
            <a:fillRef idx="0"/>
            <a:effectRef idx="0"/>
            <a:fontRef idx="minor"/>
          </p:style>
        </p:sp>
        <p:sp>
          <p:nvSpPr>
            <p:cNvPr id="16" name="Freeform: Shape 24"/>
            <p:cNvSpPr/>
            <p:nvPr/>
          </p:nvSpPr>
          <p:spPr>
            <a:xfrm>
              <a:off x="491760" y="6652440"/>
              <a:ext cx="523080" cy="200520"/>
            </a:xfrm>
            <a:custGeom>
              <a:avLst/>
              <a:gdLst/>
              <a:ah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a:noFill/>
            </a:ln>
          </p:spPr>
          <p:style>
            <a:lnRef idx="0"/>
            <a:fillRef idx="0"/>
            <a:effectRef idx="0"/>
            <a:fontRef idx="minor"/>
          </p:style>
        </p:sp>
        <p:sp>
          <p:nvSpPr>
            <p:cNvPr id="17" name="Freeform: Shape 25"/>
            <p:cNvSpPr/>
            <p:nvPr/>
          </p:nvSpPr>
          <p:spPr>
            <a:xfrm>
              <a:off x="504360" y="6771960"/>
              <a:ext cx="213120" cy="81000"/>
            </a:xfrm>
            <a:custGeom>
              <a:avLst/>
              <a:gdLst/>
              <a:ahLst/>
              <a:rect l="l" t="t" r="r" b="b"/>
              <a:pathLst>
                <a:path w="214679" h="82569">
                  <a:moveTo>
                    <a:pt x="8892" y="82570"/>
                  </a:moveTo>
                  <a:lnTo>
                    <a:pt x="214679" y="82570"/>
                  </a:lnTo>
                  <a:lnTo>
                    <a:pt x="0" y="0"/>
                  </a:lnTo>
                  <a:close/>
                </a:path>
              </a:pathLst>
            </a:custGeom>
            <a:solidFill>
              <a:srgbClr val="e8e7e3"/>
            </a:solidFill>
            <a:ln w="12688">
              <a:noFill/>
            </a:ln>
          </p:spPr>
          <p:style>
            <a:lnRef idx="0"/>
            <a:fillRef idx="0"/>
            <a:effectRef idx="0"/>
            <a:fontRef idx="minor"/>
          </p:style>
        </p:sp>
        <p:sp>
          <p:nvSpPr>
            <p:cNvPr id="18" name="Freeform: Shape 26"/>
            <p:cNvSpPr/>
            <p:nvPr/>
          </p:nvSpPr>
          <p:spPr>
            <a:xfrm>
              <a:off x="0" y="4097880"/>
              <a:ext cx="497880" cy="2755080"/>
            </a:xfrm>
            <a:custGeom>
              <a:avLst/>
              <a:gdLst/>
              <a:ah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a:noFill/>
            </a:ln>
          </p:spPr>
          <p:style>
            <a:lnRef idx="0"/>
            <a:fillRef idx="0"/>
            <a:effectRef idx="0"/>
            <a:fontRef idx="minor"/>
          </p:style>
        </p:sp>
        <p:sp>
          <p:nvSpPr>
            <p:cNvPr id="19" name="Freeform: Shape 27"/>
            <p:cNvSpPr/>
            <p:nvPr/>
          </p:nvSpPr>
          <p:spPr>
            <a:xfrm>
              <a:off x="0" y="6824160"/>
              <a:ext cx="2520" cy="29160"/>
            </a:xfrm>
            <a:custGeom>
              <a:avLst/>
              <a:gdLst/>
              <a:ahLst/>
              <a:rect l="l" t="t" r="r" b="b"/>
              <a:pathLst>
                <a:path w="3810" h="30486">
                  <a:moveTo>
                    <a:pt x="0" y="0"/>
                  </a:moveTo>
                  <a:lnTo>
                    <a:pt x="0" y="30487"/>
                  </a:lnTo>
                  <a:lnTo>
                    <a:pt x="3811" y="30487"/>
                  </a:lnTo>
                  <a:close/>
                </a:path>
              </a:pathLst>
            </a:custGeom>
            <a:solidFill>
              <a:srgbClr val="f9aa19"/>
            </a:solidFill>
            <a:ln w="12688">
              <a:noFill/>
            </a:ln>
          </p:spPr>
          <p:style>
            <a:lnRef idx="0"/>
            <a:fillRef idx="0"/>
            <a:effectRef idx="0"/>
            <a:fontRef idx="minor"/>
          </p:style>
        </p:sp>
        <p:sp>
          <p:nvSpPr>
            <p:cNvPr id="20" name="Freeform: Shape 28"/>
            <p:cNvSpPr/>
            <p:nvPr/>
          </p:nvSpPr>
          <p:spPr>
            <a:xfrm>
              <a:off x="4159080" y="2718360"/>
              <a:ext cx="1667880" cy="1319760"/>
            </a:xfrm>
            <a:custGeom>
              <a:avLst/>
              <a:gdLst/>
              <a:ah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a:noFill/>
            </a:ln>
          </p:spPr>
          <p:style>
            <a:lnRef idx="0"/>
            <a:fillRef idx="0"/>
            <a:effectRef idx="0"/>
            <a:fontRef idx="minor"/>
          </p:style>
        </p:sp>
        <p:sp>
          <p:nvSpPr>
            <p:cNvPr id="21" name="Freeform: Shape 29"/>
            <p:cNvSpPr/>
            <p:nvPr/>
          </p:nvSpPr>
          <p:spPr>
            <a:xfrm>
              <a:off x="4514760" y="3817440"/>
              <a:ext cx="637560" cy="1352880"/>
            </a:xfrm>
            <a:custGeom>
              <a:avLst/>
              <a:gdLst/>
              <a:ah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a:noFill/>
            </a:ln>
          </p:spPr>
          <p:style>
            <a:lnRef idx="0"/>
            <a:fillRef idx="0"/>
            <a:effectRef idx="0"/>
            <a:fontRef idx="minor"/>
          </p:style>
        </p:sp>
        <p:sp>
          <p:nvSpPr>
            <p:cNvPr id="22" name="Freeform: Shape 30"/>
            <p:cNvSpPr/>
            <p:nvPr/>
          </p:nvSpPr>
          <p:spPr>
            <a:xfrm>
              <a:off x="5163840" y="3991320"/>
              <a:ext cx="18720" cy="1187640"/>
            </a:xfrm>
            <a:custGeom>
              <a:avLst/>
              <a:gdLst/>
              <a:ahLst/>
              <a:rect l="l" t="t" r="r" b="b"/>
              <a:pathLst>
                <a:path w="20324" h="1189005">
                  <a:moveTo>
                    <a:pt x="5081" y="0"/>
                  </a:moveTo>
                  <a:lnTo>
                    <a:pt x="0" y="1185194"/>
                  </a:lnTo>
                  <a:lnTo>
                    <a:pt x="15244" y="1189005"/>
                  </a:lnTo>
                  <a:lnTo>
                    <a:pt x="20325" y="3811"/>
                  </a:lnTo>
                  <a:close/>
                </a:path>
              </a:pathLst>
            </a:custGeom>
            <a:solidFill>
              <a:srgbClr val="66b2b0"/>
            </a:solidFill>
            <a:ln w="12688">
              <a:noFill/>
            </a:ln>
          </p:spPr>
          <p:style>
            <a:lnRef idx="0"/>
            <a:fillRef idx="0"/>
            <a:effectRef idx="0"/>
            <a:fontRef idx="minor"/>
          </p:style>
        </p:sp>
        <p:sp>
          <p:nvSpPr>
            <p:cNvPr id="23" name="Freeform: Shape 31"/>
            <p:cNvSpPr/>
            <p:nvPr/>
          </p:nvSpPr>
          <p:spPr>
            <a:xfrm>
              <a:off x="5193000" y="3515040"/>
              <a:ext cx="624960" cy="1657440"/>
            </a:xfrm>
            <a:custGeom>
              <a:avLst/>
              <a:gdLst/>
              <a:ah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a:noFill/>
            </a:ln>
          </p:spPr>
          <p:style>
            <a:lnRef idx="0"/>
            <a:fillRef idx="0"/>
            <a:effectRef idx="0"/>
            <a:fontRef idx="minor"/>
          </p:style>
        </p:sp>
        <p:sp>
          <p:nvSpPr>
            <p:cNvPr id="24" name="Freeform: Shape 32"/>
            <p:cNvSpPr/>
            <p:nvPr/>
          </p:nvSpPr>
          <p:spPr>
            <a:xfrm>
              <a:off x="3725640" y="0"/>
              <a:ext cx="787320" cy="5505480"/>
            </a:xfrm>
            <a:custGeom>
              <a:avLst/>
              <a:gdLst/>
              <a:ah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a:noFill/>
            </a:ln>
          </p:spPr>
          <p:style>
            <a:lnRef idx="0"/>
            <a:fillRef idx="0"/>
            <a:effectRef idx="0"/>
            <a:fontRef idx="minor"/>
          </p:style>
        </p:sp>
        <p:sp>
          <p:nvSpPr>
            <p:cNvPr id="25" name="Freeform: Shape 33"/>
            <p:cNvSpPr/>
            <p:nvPr/>
          </p:nvSpPr>
          <p:spPr>
            <a:xfrm>
              <a:off x="3869280" y="4996080"/>
              <a:ext cx="2582280" cy="1136880"/>
            </a:xfrm>
            <a:custGeom>
              <a:avLst/>
              <a:gdLst/>
              <a:ah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a:noFill/>
            </a:ln>
          </p:spPr>
          <p:style>
            <a:lnRef idx="0"/>
            <a:fillRef idx="0"/>
            <a:effectRef idx="0"/>
            <a:fontRef idx="minor"/>
          </p:style>
        </p:sp>
        <p:sp>
          <p:nvSpPr>
            <p:cNvPr id="26" name="Freeform: Shape 34"/>
            <p:cNvSpPr/>
            <p:nvPr/>
          </p:nvSpPr>
          <p:spPr>
            <a:xfrm>
              <a:off x="236160" y="0"/>
              <a:ext cx="847080" cy="1440360"/>
            </a:xfrm>
            <a:custGeom>
              <a:avLst/>
              <a:gdLst/>
              <a:ah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a:noFill/>
            </a:ln>
          </p:spPr>
          <p:style>
            <a:lnRef idx="0"/>
            <a:fillRef idx="0"/>
            <a:effectRef idx="0"/>
            <a:fontRef idx="minor"/>
          </p:style>
        </p:sp>
        <p:sp>
          <p:nvSpPr>
            <p:cNvPr id="27" name="Freeform: Shape 35"/>
            <p:cNvSpPr/>
            <p:nvPr/>
          </p:nvSpPr>
          <p:spPr>
            <a:xfrm>
              <a:off x="995760" y="0"/>
              <a:ext cx="352800" cy="1256040"/>
            </a:xfrm>
            <a:custGeom>
              <a:avLst/>
              <a:gdLst/>
              <a:ah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a:noFill/>
            </a:ln>
          </p:spPr>
          <p:style>
            <a:lnRef idx="0"/>
            <a:fillRef idx="0"/>
            <a:effectRef idx="0"/>
            <a:fontRef idx="minor"/>
          </p:style>
        </p:sp>
        <p:sp>
          <p:nvSpPr>
            <p:cNvPr id="28" name="Freeform: Shape 36"/>
            <p:cNvSpPr/>
            <p:nvPr/>
          </p:nvSpPr>
          <p:spPr>
            <a:xfrm>
              <a:off x="4517280" y="5729040"/>
              <a:ext cx="1731240" cy="1123920"/>
            </a:xfrm>
            <a:custGeom>
              <a:avLst/>
              <a:gdLst/>
              <a:ah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a:noFill/>
            </a:ln>
          </p:spPr>
          <p:style>
            <a:lnRef idx="0"/>
            <a:fillRef idx="0"/>
            <a:effectRef idx="0"/>
            <a:fontRef idx="minor"/>
          </p:style>
        </p:sp>
        <p:sp>
          <p:nvSpPr>
            <p:cNvPr id="29" name="Freeform: Shape 37"/>
            <p:cNvSpPr/>
            <p:nvPr/>
          </p:nvSpPr>
          <p:spPr>
            <a:xfrm>
              <a:off x="3787920" y="5528520"/>
              <a:ext cx="705960" cy="666720"/>
            </a:xfrm>
            <a:custGeom>
              <a:avLst/>
              <a:gdLst/>
              <a:ah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a:noFill/>
            </a:ln>
          </p:spPr>
          <p:style>
            <a:lnRef idx="0"/>
            <a:fillRef idx="0"/>
            <a:effectRef idx="0"/>
            <a:fontRef idx="minor"/>
          </p:style>
        </p:sp>
        <p:sp>
          <p:nvSpPr>
            <p:cNvPr id="30" name="Freeform: Shape 38"/>
            <p:cNvSpPr/>
            <p:nvPr/>
          </p:nvSpPr>
          <p:spPr>
            <a:xfrm>
              <a:off x="4462560" y="5741640"/>
              <a:ext cx="45720" cy="623520"/>
            </a:xfrm>
            <a:custGeom>
              <a:avLst/>
              <a:gdLst/>
              <a:ahLst/>
              <a:rect l="l" t="t" r="r" b="b"/>
              <a:pathLst>
                <a:path w="47000" h="624990">
                  <a:moveTo>
                    <a:pt x="7622" y="611017"/>
                  </a:moveTo>
                  <a:lnTo>
                    <a:pt x="47001" y="624990"/>
                  </a:lnTo>
                  <a:lnTo>
                    <a:pt x="39379" y="0"/>
                  </a:lnTo>
                  <a:lnTo>
                    <a:pt x="0" y="33028"/>
                  </a:lnTo>
                  <a:close/>
                </a:path>
              </a:pathLst>
            </a:custGeom>
            <a:solidFill>
              <a:srgbClr val="f9c996"/>
            </a:solidFill>
            <a:ln w="12688">
              <a:noFill/>
            </a:ln>
          </p:spPr>
          <p:style>
            <a:lnRef idx="0"/>
            <a:fillRef idx="0"/>
            <a:effectRef idx="0"/>
            <a:fontRef idx="minor"/>
          </p:style>
        </p:sp>
        <p:sp>
          <p:nvSpPr>
            <p:cNvPr id="31" name="Freeform: Shape 39"/>
            <p:cNvSpPr/>
            <p:nvPr/>
          </p:nvSpPr>
          <p:spPr>
            <a:xfrm>
              <a:off x="3784320" y="5495400"/>
              <a:ext cx="68400" cy="58320"/>
            </a:xfrm>
            <a:custGeom>
              <a:avLst/>
              <a:gdLst/>
              <a:ahLst/>
              <a:rect l="l" t="t" r="r" b="b"/>
              <a:pathLst>
                <a:path w="69866" h="59704">
                  <a:moveTo>
                    <a:pt x="22866" y="59704"/>
                  </a:moveTo>
                  <a:lnTo>
                    <a:pt x="69866" y="22865"/>
                  </a:lnTo>
                  <a:lnTo>
                    <a:pt x="0" y="0"/>
                  </a:lnTo>
                  <a:lnTo>
                    <a:pt x="1270" y="53353"/>
                  </a:lnTo>
                  <a:close/>
                </a:path>
              </a:pathLst>
            </a:custGeom>
            <a:solidFill>
              <a:srgbClr val="22b0ae"/>
            </a:solidFill>
            <a:ln w="12688">
              <a:noFill/>
            </a:ln>
          </p:spPr>
          <p:style>
            <a:lnRef idx="0"/>
            <a:fillRef idx="0"/>
            <a:effectRef idx="0"/>
            <a:fontRef idx="minor"/>
          </p:style>
        </p:sp>
        <p:sp>
          <p:nvSpPr>
            <p:cNvPr id="32" name="Freeform: Shape 40"/>
            <p:cNvSpPr/>
            <p:nvPr/>
          </p:nvSpPr>
          <p:spPr>
            <a:xfrm>
              <a:off x="5837040" y="5082480"/>
              <a:ext cx="231120" cy="359280"/>
            </a:xfrm>
            <a:custGeom>
              <a:avLst/>
              <a:gdLst/>
              <a:ah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a:noFill/>
            </a:ln>
          </p:spPr>
          <p:style>
            <a:lnRef idx="0"/>
            <a:fillRef idx="0"/>
            <a:effectRef idx="0"/>
            <a:fontRef idx="minor"/>
          </p:style>
        </p:sp>
        <p:sp>
          <p:nvSpPr>
            <p:cNvPr id="33" name="Freeform: Shape 41"/>
            <p:cNvSpPr/>
            <p:nvPr/>
          </p:nvSpPr>
          <p:spPr>
            <a:xfrm>
              <a:off x="5202000" y="4685040"/>
              <a:ext cx="1201680" cy="608400"/>
            </a:xfrm>
            <a:custGeom>
              <a:avLst/>
              <a:gdLst/>
              <a:ah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a:noFill/>
            </a:ln>
          </p:spPr>
          <p:style>
            <a:lnRef idx="0"/>
            <a:fillRef idx="0"/>
            <a:effectRef idx="0"/>
            <a:fontRef idx="minor"/>
          </p:style>
        </p:sp>
        <p:sp>
          <p:nvSpPr>
            <p:cNvPr id="34" name="Freeform: Shape 42"/>
            <p:cNvSpPr/>
            <p:nvPr/>
          </p:nvSpPr>
          <p:spPr>
            <a:xfrm>
              <a:off x="5581800" y="5090040"/>
              <a:ext cx="243720" cy="280440"/>
            </a:xfrm>
            <a:custGeom>
              <a:avLst/>
              <a:gdLst/>
              <a:ahLst/>
              <a:rect l="l" t="t" r="r" b="b"/>
              <a:pathLst>
                <a:path w="245166" h="282007">
                  <a:moveTo>
                    <a:pt x="0" y="209600"/>
                  </a:moveTo>
                  <a:lnTo>
                    <a:pt x="240085" y="282007"/>
                  </a:lnTo>
                  <a:lnTo>
                    <a:pt x="245167" y="0"/>
                  </a:lnTo>
                  <a:close/>
                </a:path>
              </a:pathLst>
            </a:custGeom>
            <a:solidFill>
              <a:srgbClr val="f4f5f3"/>
            </a:solidFill>
            <a:ln w="12688">
              <a:noFill/>
            </a:ln>
          </p:spPr>
          <p:style>
            <a:lnRef idx="0"/>
            <a:fillRef idx="0"/>
            <a:effectRef idx="0"/>
            <a:fontRef idx="minor"/>
          </p:style>
        </p:sp>
        <p:sp>
          <p:nvSpPr>
            <p:cNvPr id="35" name="Freeform: Shape 43"/>
            <p:cNvSpPr/>
            <p:nvPr/>
          </p:nvSpPr>
          <p:spPr>
            <a:xfrm>
              <a:off x="4524840" y="6387120"/>
              <a:ext cx="1389600" cy="463320"/>
            </a:xfrm>
            <a:custGeom>
              <a:avLst/>
              <a:gdLst/>
              <a:ah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a:noFill/>
            </a:ln>
          </p:spPr>
          <p:style>
            <a:lnRef idx="0"/>
            <a:fillRef idx="0"/>
            <a:effectRef idx="0"/>
            <a:fontRef idx="minor"/>
          </p:style>
        </p:sp>
        <p:sp>
          <p:nvSpPr>
            <p:cNvPr id="36" name="Freeform: Shape 44"/>
            <p:cNvSpPr/>
            <p:nvPr/>
          </p:nvSpPr>
          <p:spPr>
            <a:xfrm>
              <a:off x="3768840" y="4899600"/>
              <a:ext cx="84960" cy="601920"/>
            </a:xfrm>
            <a:custGeom>
              <a:avLst/>
              <a:gdLst/>
              <a:ahLst/>
              <a:rect l="l" t="t" r="r" b="b"/>
              <a:pathLst>
                <a:path w="86379" h="603394">
                  <a:moveTo>
                    <a:pt x="13973" y="580529"/>
                  </a:moveTo>
                  <a:lnTo>
                    <a:pt x="86380" y="603395"/>
                  </a:lnTo>
                  <a:lnTo>
                    <a:pt x="71136" y="0"/>
                  </a:lnTo>
                  <a:lnTo>
                    <a:pt x="0" y="54623"/>
                  </a:lnTo>
                  <a:close/>
                </a:path>
              </a:pathLst>
            </a:custGeom>
            <a:solidFill>
              <a:srgbClr val="22b0ae"/>
            </a:solidFill>
            <a:ln w="12688">
              <a:noFill/>
            </a:ln>
          </p:spPr>
          <p:style>
            <a:lnRef idx="0"/>
            <a:fillRef idx="0"/>
            <a:effectRef idx="0"/>
            <a:fontRef idx="minor"/>
          </p:style>
        </p:sp>
        <p:sp>
          <p:nvSpPr>
            <p:cNvPr id="37" name="Freeform: Shape 45"/>
            <p:cNvSpPr/>
            <p:nvPr/>
          </p:nvSpPr>
          <p:spPr>
            <a:xfrm>
              <a:off x="3749760" y="4288680"/>
              <a:ext cx="87480" cy="645120"/>
            </a:xfrm>
            <a:custGeom>
              <a:avLst/>
              <a:gdLst/>
              <a:ah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a:noFill/>
            </a:ln>
          </p:spPr>
          <p:style>
            <a:lnRef idx="0"/>
            <a:fillRef idx="0"/>
            <a:effectRef idx="0"/>
            <a:fontRef idx="minor"/>
          </p:style>
        </p:sp>
        <p:sp>
          <p:nvSpPr>
            <p:cNvPr id="38" name="Freeform: Shape 46"/>
            <p:cNvSpPr/>
            <p:nvPr/>
          </p:nvSpPr>
          <p:spPr>
            <a:xfrm>
              <a:off x="3066480" y="0"/>
              <a:ext cx="751680" cy="4288320"/>
            </a:xfrm>
            <a:custGeom>
              <a:avLst/>
              <a:gdLst/>
              <a:ah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a:noFill/>
            </a:ln>
          </p:spPr>
          <p:style>
            <a:lnRef idx="0"/>
            <a:fillRef idx="0"/>
            <a:effectRef idx="0"/>
            <a:fontRef idx="minor"/>
          </p:style>
        </p:sp>
        <p:sp>
          <p:nvSpPr>
            <p:cNvPr id="39" name="Freeform: Shape 47"/>
            <p:cNvSpPr/>
            <p:nvPr/>
          </p:nvSpPr>
          <p:spPr>
            <a:xfrm>
              <a:off x="4470120" y="6369480"/>
              <a:ext cx="37800" cy="18720"/>
            </a:xfrm>
            <a:custGeom>
              <a:avLst/>
              <a:gdLst/>
              <a:ahLst/>
              <a:rect l="l" t="t" r="r" b="b"/>
              <a:pathLst>
                <a:path w="39379" h="20324">
                  <a:moveTo>
                    <a:pt x="39379" y="20325"/>
                  </a:moveTo>
                  <a:lnTo>
                    <a:pt x="39379" y="12703"/>
                  </a:lnTo>
                  <a:lnTo>
                    <a:pt x="0" y="0"/>
                  </a:lnTo>
                  <a:lnTo>
                    <a:pt x="0" y="7622"/>
                  </a:lnTo>
                  <a:close/>
                </a:path>
              </a:pathLst>
            </a:custGeom>
            <a:solidFill>
              <a:srgbClr val="f2494c"/>
            </a:solidFill>
            <a:ln w="12688">
              <a:noFill/>
            </a:ln>
          </p:spPr>
          <p:style>
            <a:lnRef idx="0"/>
            <a:fillRef idx="0"/>
            <a:effectRef idx="0"/>
            <a:fontRef idx="minor"/>
          </p:style>
        </p:sp>
        <p:sp>
          <p:nvSpPr>
            <p:cNvPr id="40" name="Freeform: Shape 48"/>
            <p:cNvSpPr/>
            <p:nvPr/>
          </p:nvSpPr>
          <p:spPr>
            <a:xfrm>
              <a:off x="3330720" y="5786280"/>
              <a:ext cx="1122840" cy="1067040"/>
            </a:xfrm>
            <a:custGeom>
              <a:avLst/>
              <a:gdLst/>
              <a:ah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a:noFill/>
            </a:ln>
          </p:spPr>
          <p:style>
            <a:lnRef idx="0"/>
            <a:fillRef idx="0"/>
            <a:effectRef idx="0"/>
            <a:fontRef idx="minor"/>
          </p:style>
        </p:sp>
        <p:sp>
          <p:nvSpPr>
            <p:cNvPr id="41" name="Freeform: Shape 49"/>
            <p:cNvSpPr/>
            <p:nvPr/>
          </p:nvSpPr>
          <p:spPr>
            <a:xfrm>
              <a:off x="2925360" y="6577560"/>
              <a:ext cx="393480" cy="275400"/>
            </a:xfrm>
            <a:custGeom>
              <a:avLst/>
              <a:gdLst/>
              <a:ah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a:noFill/>
            </a:ln>
          </p:spPr>
          <p:style>
            <a:lnRef idx="0"/>
            <a:fillRef idx="0"/>
            <a:effectRef idx="0"/>
            <a:fontRef idx="minor"/>
          </p:style>
        </p:sp>
        <p:sp>
          <p:nvSpPr>
            <p:cNvPr id="42" name="Freeform: Shape 50"/>
            <p:cNvSpPr/>
            <p:nvPr/>
          </p:nvSpPr>
          <p:spPr>
            <a:xfrm>
              <a:off x="3198600" y="6166080"/>
              <a:ext cx="717480" cy="534600"/>
            </a:xfrm>
            <a:custGeom>
              <a:avLst/>
              <a:gdLst/>
              <a:ah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a:noFill/>
            </a:ln>
          </p:spPr>
          <p:style>
            <a:lnRef idx="0"/>
            <a:fillRef idx="0"/>
            <a:effectRef idx="0"/>
            <a:fontRef idx="minor"/>
          </p:style>
        </p:sp>
        <p:sp>
          <p:nvSpPr>
            <p:cNvPr id="43" name="Freeform: Shape 51"/>
            <p:cNvSpPr/>
            <p:nvPr/>
          </p:nvSpPr>
          <p:spPr>
            <a:xfrm>
              <a:off x="0" y="1337760"/>
              <a:ext cx="748080" cy="385920"/>
            </a:xfrm>
            <a:custGeom>
              <a:avLst/>
              <a:gdLst/>
              <a:ah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a:noFill/>
            </a:ln>
          </p:spPr>
          <p:style>
            <a:lnRef idx="0"/>
            <a:fillRef idx="0"/>
            <a:effectRef idx="0"/>
            <a:fontRef idx="minor"/>
          </p:style>
        </p:sp>
        <p:sp>
          <p:nvSpPr>
            <p:cNvPr id="44" name="Freeform: Shape 52"/>
            <p:cNvSpPr/>
            <p:nvPr/>
          </p:nvSpPr>
          <p:spPr>
            <a:xfrm>
              <a:off x="736920" y="1469880"/>
              <a:ext cx="642600" cy="2899800"/>
            </a:xfrm>
            <a:custGeom>
              <a:avLst/>
              <a:gdLst/>
              <a:ah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a:noFill/>
            </a:ln>
          </p:spPr>
          <p:style>
            <a:lnRef idx="0"/>
            <a:fillRef idx="0"/>
            <a:effectRef idx="0"/>
            <a:fontRef idx="minor"/>
          </p:style>
        </p:sp>
        <p:sp>
          <p:nvSpPr>
            <p:cNvPr id="45" name="Freeform: Shape 53"/>
            <p:cNvSpPr/>
            <p:nvPr/>
          </p:nvSpPr>
          <p:spPr>
            <a:xfrm>
              <a:off x="0" y="1524240"/>
              <a:ext cx="1132920" cy="3368520"/>
            </a:xfrm>
            <a:custGeom>
              <a:avLst/>
              <a:gdLst/>
              <a:ah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a:noFill/>
            </a:ln>
          </p:spPr>
          <p:style>
            <a:lnRef idx="0"/>
            <a:fillRef idx="0"/>
            <a:effectRef idx="0"/>
            <a:fontRef idx="minor"/>
          </p:style>
        </p:sp>
        <p:sp>
          <p:nvSpPr>
            <p:cNvPr id="46" name="Freeform: Shape 54"/>
            <p:cNvSpPr/>
            <p:nvPr/>
          </p:nvSpPr>
          <p:spPr>
            <a:xfrm>
              <a:off x="1064520" y="4301280"/>
              <a:ext cx="317520" cy="660240"/>
            </a:xfrm>
            <a:custGeom>
              <a:avLst/>
              <a:gdLst/>
              <a:ah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a:noFill/>
            </a:ln>
          </p:spPr>
          <p:style>
            <a:lnRef idx="0"/>
            <a:fillRef idx="0"/>
            <a:effectRef idx="0"/>
            <a:fontRef idx="minor"/>
          </p:style>
        </p:sp>
        <p:sp>
          <p:nvSpPr>
            <p:cNvPr id="47" name="Freeform: Shape 55"/>
            <p:cNvSpPr/>
            <p:nvPr/>
          </p:nvSpPr>
          <p:spPr>
            <a:xfrm>
              <a:off x="1359360" y="4378680"/>
              <a:ext cx="75960" cy="444600"/>
            </a:xfrm>
            <a:custGeom>
              <a:avLst/>
              <a:gdLst/>
              <a:ah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a:noFill/>
            </a:ln>
          </p:spPr>
          <p:style>
            <a:lnRef idx="0"/>
            <a:fillRef idx="0"/>
            <a:effectRef idx="0"/>
            <a:fontRef idx="minor"/>
          </p:style>
        </p:sp>
        <p:sp>
          <p:nvSpPr>
            <p:cNvPr id="48" name="Freeform: Shape 56"/>
            <p:cNvSpPr/>
            <p:nvPr/>
          </p:nvSpPr>
          <p:spPr>
            <a:xfrm>
              <a:off x="1394640" y="4827240"/>
              <a:ext cx="39240" cy="36720"/>
            </a:xfrm>
            <a:custGeom>
              <a:avLst/>
              <a:gdLst/>
              <a:ahLst/>
              <a:rect l="l" t="t" r="r" b="b"/>
              <a:pathLst>
                <a:path w="40649" h="38109">
                  <a:moveTo>
                    <a:pt x="0" y="0"/>
                  </a:moveTo>
                  <a:lnTo>
                    <a:pt x="3811" y="38109"/>
                  </a:lnTo>
                  <a:lnTo>
                    <a:pt x="40649" y="12703"/>
                  </a:lnTo>
                  <a:close/>
                </a:path>
              </a:pathLst>
            </a:custGeom>
            <a:solidFill>
              <a:srgbClr val="22b0ae"/>
            </a:solidFill>
            <a:ln w="12688">
              <a:noFill/>
            </a:ln>
          </p:spPr>
          <p:style>
            <a:lnRef idx="0"/>
            <a:fillRef idx="0"/>
            <a:effectRef idx="0"/>
            <a:fontRef idx="minor"/>
          </p:style>
        </p:sp>
        <p:sp>
          <p:nvSpPr>
            <p:cNvPr id="49" name="Freeform: Shape 57"/>
            <p:cNvSpPr/>
            <p:nvPr/>
          </p:nvSpPr>
          <p:spPr>
            <a:xfrm>
              <a:off x="0" y="1657800"/>
              <a:ext cx="401400" cy="702360"/>
            </a:xfrm>
            <a:custGeom>
              <a:avLst/>
              <a:gdLst/>
              <a:ahLst/>
              <a:rect l="l" t="t" r="r" b="b"/>
              <a:pathLst>
                <a:path w="402682" h="703748">
                  <a:moveTo>
                    <a:pt x="340439" y="81299"/>
                  </a:moveTo>
                  <a:lnTo>
                    <a:pt x="0" y="0"/>
                  </a:lnTo>
                  <a:lnTo>
                    <a:pt x="0" y="600854"/>
                  </a:lnTo>
                  <a:lnTo>
                    <a:pt x="402683" y="703749"/>
                  </a:lnTo>
                  <a:close/>
                </a:path>
              </a:pathLst>
            </a:custGeom>
            <a:solidFill>
              <a:schemeClr val="accent5"/>
            </a:solidFill>
            <a:ln w="12688">
              <a:noFill/>
            </a:ln>
          </p:spPr>
          <p:style>
            <a:lnRef idx="0"/>
            <a:fillRef idx="0"/>
            <a:effectRef idx="0"/>
            <a:fontRef idx="minor"/>
          </p:style>
        </p:sp>
        <p:sp>
          <p:nvSpPr>
            <p:cNvPr id="50" name="Freeform: Shape 58"/>
            <p:cNvSpPr/>
            <p:nvPr/>
          </p:nvSpPr>
          <p:spPr>
            <a:xfrm>
              <a:off x="0" y="2273760"/>
              <a:ext cx="389880" cy="315000"/>
            </a:xfrm>
            <a:custGeom>
              <a:avLst/>
              <a:gdLst/>
              <a:ahLst/>
              <a:rect l="l" t="t" r="r" b="b"/>
              <a:pathLst>
                <a:path w="391250" h="316305">
                  <a:moveTo>
                    <a:pt x="0" y="0"/>
                  </a:moveTo>
                  <a:lnTo>
                    <a:pt x="0" y="316306"/>
                  </a:lnTo>
                  <a:lnTo>
                    <a:pt x="391250" y="100354"/>
                  </a:lnTo>
                  <a:close/>
                </a:path>
              </a:pathLst>
            </a:custGeom>
            <a:solidFill>
              <a:schemeClr val="accent6">
                <a:lumMod val="75000"/>
              </a:schemeClr>
            </a:solidFill>
            <a:ln w="12688">
              <a:noFill/>
            </a:ln>
          </p:spPr>
          <p:style>
            <a:lnRef idx="0"/>
            <a:fillRef idx="0"/>
            <a:effectRef idx="0"/>
            <a:fontRef idx="minor"/>
          </p:style>
        </p:sp>
        <p:sp>
          <p:nvSpPr>
            <p:cNvPr id="51" name="Freeform: Shape 59"/>
            <p:cNvSpPr/>
            <p:nvPr/>
          </p:nvSpPr>
          <p:spPr>
            <a:xfrm>
              <a:off x="0" y="3614040"/>
              <a:ext cx="44280" cy="412560"/>
            </a:xfrm>
            <a:custGeom>
              <a:avLst/>
              <a:gdLst/>
              <a:ahLst/>
              <a:rect l="l" t="t" r="r" b="b"/>
              <a:pathLst>
                <a:path w="45730" h="414119">
                  <a:moveTo>
                    <a:pt x="0" y="0"/>
                  </a:moveTo>
                  <a:lnTo>
                    <a:pt x="0" y="400146"/>
                  </a:lnTo>
                  <a:lnTo>
                    <a:pt x="45731" y="414119"/>
                  </a:lnTo>
                  <a:close/>
                </a:path>
              </a:pathLst>
            </a:custGeom>
            <a:solidFill>
              <a:srgbClr val="9fd1d0"/>
            </a:solidFill>
            <a:ln w="12688">
              <a:noFill/>
            </a:ln>
          </p:spPr>
          <p:style>
            <a:lnRef idx="0"/>
            <a:fillRef idx="0"/>
            <a:effectRef idx="0"/>
            <a:fontRef idx="minor"/>
          </p:style>
        </p:sp>
        <p:sp>
          <p:nvSpPr>
            <p:cNvPr id="52" name="Freeform: Shape 60"/>
            <p:cNvSpPr/>
            <p:nvPr/>
          </p:nvSpPr>
          <p:spPr>
            <a:xfrm>
              <a:off x="1166040" y="1380960"/>
              <a:ext cx="496440" cy="2986200"/>
            </a:xfrm>
            <a:custGeom>
              <a:avLst/>
              <a:gdLst/>
              <a:ah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a:noFill/>
            </a:ln>
          </p:spPr>
          <p:style>
            <a:lnRef idx="0"/>
            <a:fillRef idx="0"/>
            <a:effectRef idx="0"/>
            <a:fontRef idx="minor"/>
          </p:style>
        </p:sp>
        <p:sp>
          <p:nvSpPr>
            <p:cNvPr id="53" name="Freeform: Shape 61"/>
            <p:cNvSpPr/>
            <p:nvPr/>
          </p:nvSpPr>
          <p:spPr>
            <a:xfrm>
              <a:off x="1779840" y="795240"/>
              <a:ext cx="1314720" cy="735480"/>
            </a:xfrm>
            <a:custGeom>
              <a:avLst/>
              <a:gdLst/>
              <a:ah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a:noFill/>
            </a:ln>
          </p:spPr>
          <p:style>
            <a:lnRef idx="0"/>
            <a:fillRef idx="0"/>
            <a:effectRef idx="0"/>
            <a:fontRef idx="minor"/>
          </p:style>
        </p:sp>
        <p:sp>
          <p:nvSpPr>
            <p:cNvPr id="54" name="Freeform: Shape 62"/>
            <p:cNvSpPr/>
            <p:nvPr/>
          </p:nvSpPr>
          <p:spPr>
            <a:xfrm>
              <a:off x="1728720" y="160200"/>
              <a:ext cx="1123920" cy="1248480"/>
            </a:xfrm>
            <a:custGeom>
              <a:avLst/>
              <a:gdLst/>
              <a:ah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a:noFill/>
            </a:ln>
          </p:spPr>
          <p:style>
            <a:lnRef idx="0"/>
            <a:fillRef idx="0"/>
            <a:effectRef idx="0"/>
            <a:fontRef idx="minor"/>
          </p:style>
        </p:sp>
        <p:sp>
          <p:nvSpPr>
            <p:cNvPr id="55" name="Freeform: Shape 63"/>
            <p:cNvSpPr/>
            <p:nvPr/>
          </p:nvSpPr>
          <p:spPr>
            <a:xfrm>
              <a:off x="2341080" y="1117800"/>
              <a:ext cx="815400" cy="1945800"/>
            </a:xfrm>
            <a:custGeom>
              <a:avLst/>
              <a:gdLst/>
              <a:ah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a:noFill/>
            </a:ln>
          </p:spPr>
          <p:style>
            <a:lnRef idx="0"/>
            <a:fillRef idx="0"/>
            <a:effectRef idx="0"/>
            <a:fontRef idx="minor"/>
          </p:style>
        </p:sp>
        <p:sp>
          <p:nvSpPr>
            <p:cNvPr id="56" name="Freeform: Shape 64"/>
            <p:cNvSpPr/>
            <p:nvPr/>
          </p:nvSpPr>
          <p:spPr>
            <a:xfrm>
              <a:off x="749520" y="1247400"/>
              <a:ext cx="758160" cy="299520"/>
            </a:xfrm>
            <a:custGeom>
              <a:avLst/>
              <a:gdLst/>
              <a:ah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a:noFill/>
            </a:ln>
          </p:spPr>
          <p:style>
            <a:lnRef idx="0"/>
            <a:fillRef idx="0"/>
            <a:effectRef idx="0"/>
            <a:fontRef idx="minor"/>
          </p:style>
        </p:sp>
        <p:sp>
          <p:nvSpPr>
            <p:cNvPr id="57" name="Freeform: Shape 65"/>
            <p:cNvSpPr/>
            <p:nvPr/>
          </p:nvSpPr>
          <p:spPr>
            <a:xfrm>
              <a:off x="1116720" y="605880"/>
              <a:ext cx="642600" cy="801360"/>
            </a:xfrm>
            <a:custGeom>
              <a:avLst/>
              <a:gdLst/>
              <a:ah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a:noFill/>
            </a:ln>
          </p:spPr>
          <p:style>
            <a:lnRef idx="0"/>
            <a:fillRef idx="0"/>
            <a:effectRef idx="0"/>
            <a:fontRef idx="minor"/>
          </p:style>
        </p:sp>
        <p:sp>
          <p:nvSpPr>
            <p:cNvPr id="58" name="Freeform: Shape 66"/>
            <p:cNvSpPr/>
            <p:nvPr/>
          </p:nvSpPr>
          <p:spPr>
            <a:xfrm>
              <a:off x="1528200" y="1371960"/>
              <a:ext cx="366840" cy="2160720"/>
            </a:xfrm>
            <a:custGeom>
              <a:avLst/>
              <a:gdLst/>
              <a:ahLst/>
              <a:rect l="l" t="t" r="r" b="b"/>
              <a:pathLst>
                <a:path w="368384" h="2162059">
                  <a:moveTo>
                    <a:pt x="368385" y="2029947"/>
                  </a:moveTo>
                  <a:lnTo>
                    <a:pt x="233734" y="50812"/>
                  </a:lnTo>
                  <a:lnTo>
                    <a:pt x="0" y="0"/>
                  </a:lnTo>
                  <a:lnTo>
                    <a:pt x="160057" y="2162059"/>
                  </a:lnTo>
                  <a:close/>
                </a:path>
              </a:pathLst>
            </a:custGeom>
            <a:solidFill>
              <a:schemeClr val="accent5"/>
            </a:solidFill>
            <a:ln w="12688">
              <a:noFill/>
            </a:ln>
          </p:spPr>
          <p:style>
            <a:lnRef idx="0"/>
            <a:fillRef idx="0"/>
            <a:effectRef idx="0"/>
            <a:fontRef idx="minor"/>
          </p:style>
        </p:sp>
        <p:sp>
          <p:nvSpPr>
            <p:cNvPr id="59" name="Freeform: Shape 67"/>
            <p:cNvSpPr/>
            <p:nvPr/>
          </p:nvSpPr>
          <p:spPr>
            <a:xfrm>
              <a:off x="1776960" y="1426680"/>
              <a:ext cx="633600" cy="1963800"/>
            </a:xfrm>
            <a:custGeom>
              <a:avLst/>
              <a:gdLst/>
              <a:ah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a:noFill/>
            </a:ln>
          </p:spPr>
          <p:style>
            <a:lnRef idx="0"/>
            <a:fillRef idx="0"/>
            <a:effectRef idx="0"/>
            <a:fontRef idx="minor"/>
          </p:style>
        </p:sp>
        <p:sp>
          <p:nvSpPr>
            <p:cNvPr id="60" name="Freeform: Shape 68"/>
            <p:cNvSpPr/>
            <p:nvPr/>
          </p:nvSpPr>
          <p:spPr>
            <a:xfrm>
              <a:off x="0" y="4029480"/>
              <a:ext cx="187920" cy="173880"/>
            </a:xfrm>
            <a:custGeom>
              <a:avLst/>
              <a:gdLst/>
              <a:ah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a:noFill/>
            </a:ln>
          </p:spPr>
          <p:style>
            <a:lnRef idx="0"/>
            <a:fillRef idx="0"/>
            <a:effectRef idx="0"/>
            <a:fontRef idx="minor"/>
          </p:style>
        </p:sp>
        <p:sp>
          <p:nvSpPr>
            <p:cNvPr id="61" name="Freeform: Shape 69"/>
            <p:cNvSpPr/>
            <p:nvPr/>
          </p:nvSpPr>
          <p:spPr>
            <a:xfrm>
              <a:off x="3785400" y="5563800"/>
              <a:ext cx="5040" cy="6120"/>
            </a:xfrm>
            <a:custGeom>
              <a:avLst/>
              <a:gdLst/>
              <a:ahLst/>
              <a:rect l="l" t="t" r="r" b="b"/>
              <a:pathLst>
                <a:path w="6351" h="7621">
                  <a:moveTo>
                    <a:pt x="0" y="0"/>
                  </a:moveTo>
                  <a:lnTo>
                    <a:pt x="0" y="7622"/>
                  </a:lnTo>
                  <a:lnTo>
                    <a:pt x="6351" y="2541"/>
                  </a:lnTo>
                  <a:close/>
                </a:path>
              </a:pathLst>
            </a:custGeom>
            <a:solidFill>
              <a:srgbClr val="0a4054"/>
            </a:solidFill>
            <a:ln w="12688">
              <a:noFill/>
            </a:ln>
          </p:spPr>
          <p:style>
            <a:lnRef idx="0"/>
            <a:fillRef idx="0"/>
            <a:effectRef idx="0"/>
            <a:fontRef idx="minor"/>
          </p:style>
        </p:sp>
        <p:sp>
          <p:nvSpPr>
            <p:cNvPr id="62" name="Freeform: Shape 70"/>
            <p:cNvSpPr/>
            <p:nvPr/>
          </p:nvSpPr>
          <p:spPr>
            <a:xfrm>
              <a:off x="2405880" y="6718680"/>
              <a:ext cx="7560" cy="134640"/>
            </a:xfrm>
            <a:custGeom>
              <a:avLst/>
              <a:gdLst/>
              <a:ahLst/>
              <a:rect l="l" t="t" r="r" b="b"/>
              <a:pathLst>
                <a:path w="8892" h="135922">
                  <a:moveTo>
                    <a:pt x="0" y="1270"/>
                  </a:moveTo>
                  <a:lnTo>
                    <a:pt x="8892" y="135922"/>
                  </a:lnTo>
                  <a:lnTo>
                    <a:pt x="8892" y="135922"/>
                  </a:lnTo>
                  <a:lnTo>
                    <a:pt x="0" y="0"/>
                  </a:lnTo>
                  <a:close/>
                </a:path>
              </a:pathLst>
            </a:custGeom>
            <a:solidFill>
              <a:srgbClr val="f9c996"/>
            </a:solidFill>
            <a:ln w="12688">
              <a:noFill/>
            </a:ln>
          </p:spPr>
          <p:style>
            <a:lnRef idx="0"/>
            <a:fillRef idx="0"/>
            <a:effectRef idx="0"/>
            <a:fontRef idx="minor"/>
          </p:style>
        </p:sp>
        <p:sp>
          <p:nvSpPr>
            <p:cNvPr id="63" name="Freeform: Shape 71"/>
            <p:cNvSpPr/>
            <p:nvPr/>
          </p:nvSpPr>
          <p:spPr>
            <a:xfrm>
              <a:off x="3925080" y="6391080"/>
              <a:ext cx="1713600" cy="462240"/>
            </a:xfrm>
            <a:custGeom>
              <a:avLst/>
              <a:gdLst/>
              <a:ah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a:noFill/>
            </a:ln>
          </p:spPr>
          <p:style>
            <a:lnRef idx="0"/>
            <a:fillRef idx="0"/>
            <a:effectRef idx="0"/>
            <a:fontRef idx="minor"/>
          </p:style>
        </p:sp>
        <p:sp>
          <p:nvSpPr>
            <p:cNvPr id="64" name="Freeform: Shape 72"/>
            <p:cNvSpPr/>
            <p:nvPr/>
          </p:nvSpPr>
          <p:spPr>
            <a:xfrm>
              <a:off x="2235600" y="6731280"/>
              <a:ext cx="162360" cy="121680"/>
            </a:xfrm>
            <a:custGeom>
              <a:avLst/>
              <a:gdLst/>
              <a:ahLst/>
              <a:rect l="l" t="t" r="r" b="b"/>
              <a:pathLst>
                <a:path w="163867" h="123218">
                  <a:moveTo>
                    <a:pt x="0" y="123219"/>
                  </a:moveTo>
                  <a:lnTo>
                    <a:pt x="163868" y="123219"/>
                  </a:lnTo>
                  <a:lnTo>
                    <a:pt x="156246" y="0"/>
                  </a:lnTo>
                  <a:close/>
                </a:path>
              </a:pathLst>
            </a:custGeom>
            <a:solidFill>
              <a:srgbClr val="9fd1d0"/>
            </a:solidFill>
            <a:ln w="12688">
              <a:noFill/>
            </a:ln>
          </p:spPr>
          <p:style>
            <a:lnRef idx="0"/>
            <a:fillRef idx="0"/>
            <a:effectRef idx="0"/>
            <a:fontRef idx="minor"/>
          </p:style>
        </p:sp>
        <p:sp>
          <p:nvSpPr>
            <p:cNvPr id="65" name="Freeform: Shape 73"/>
            <p:cNvSpPr/>
            <p:nvPr/>
          </p:nvSpPr>
          <p:spPr>
            <a:xfrm>
              <a:off x="3603960" y="3362400"/>
              <a:ext cx="181440" cy="2870640"/>
            </a:xfrm>
            <a:custGeom>
              <a:avLst/>
              <a:gdLst/>
              <a:ah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a:noFill/>
            </a:ln>
          </p:spPr>
          <p:style>
            <a:lnRef idx="0"/>
            <a:fillRef idx="0"/>
            <a:effectRef idx="0"/>
            <a:fontRef idx="minor"/>
          </p:style>
        </p:sp>
        <p:sp>
          <p:nvSpPr>
            <p:cNvPr id="66" name="Freeform: Shape 74"/>
            <p:cNvSpPr/>
            <p:nvPr/>
          </p:nvSpPr>
          <p:spPr>
            <a:xfrm>
              <a:off x="1559880" y="2676600"/>
              <a:ext cx="2137680" cy="1220760"/>
            </a:xfrm>
            <a:custGeom>
              <a:avLst/>
              <a:gdLst/>
              <a:ah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a:noFill/>
            </a:ln>
          </p:spPr>
          <p:style>
            <a:lnRef idx="0"/>
            <a:fillRef idx="0"/>
            <a:effectRef idx="0"/>
            <a:fontRef idx="minor"/>
          </p:style>
        </p:sp>
        <p:sp>
          <p:nvSpPr>
            <p:cNvPr id="67" name="Freeform: Shape 75"/>
            <p:cNvSpPr/>
            <p:nvPr/>
          </p:nvSpPr>
          <p:spPr>
            <a:xfrm>
              <a:off x="1549800" y="3645720"/>
              <a:ext cx="1103760" cy="3207240"/>
            </a:xfrm>
            <a:custGeom>
              <a:avLst/>
              <a:gdLst/>
              <a:ah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a:noFill/>
            </a:ln>
          </p:spPr>
          <p:style>
            <a:lnRef idx="0"/>
            <a:fillRef idx="0"/>
            <a:effectRef idx="0"/>
            <a:fontRef idx="minor"/>
          </p:style>
        </p:sp>
        <p:sp>
          <p:nvSpPr>
            <p:cNvPr id="68" name="Freeform: Shape 76"/>
            <p:cNvSpPr/>
            <p:nvPr/>
          </p:nvSpPr>
          <p:spPr>
            <a:xfrm>
              <a:off x="1131840" y="50760"/>
              <a:ext cx="1674000" cy="656640"/>
            </a:xfrm>
            <a:custGeom>
              <a:avLst/>
              <a:gdLst/>
              <a:ah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a:noFill/>
            </a:ln>
          </p:spPr>
          <p:style>
            <a:lnRef idx="0"/>
            <a:fillRef idx="0"/>
            <a:effectRef idx="0"/>
            <a:fontRef idx="minor"/>
          </p:style>
        </p:sp>
        <p:sp>
          <p:nvSpPr>
            <p:cNvPr id="69" name="Freeform: Shape 77"/>
            <p:cNvSpPr/>
            <p:nvPr/>
          </p:nvSpPr>
          <p:spPr>
            <a:xfrm>
              <a:off x="1421280" y="4263120"/>
              <a:ext cx="207000" cy="622440"/>
            </a:xfrm>
            <a:custGeom>
              <a:avLst/>
              <a:gdLst/>
              <a:ahLst/>
              <a:rect l="l" t="t" r="r" b="b"/>
              <a:pathLst>
                <a:path w="208328" h="623719">
                  <a:moveTo>
                    <a:pt x="38109" y="569096"/>
                  </a:moveTo>
                  <a:lnTo>
                    <a:pt x="208328" y="623720"/>
                  </a:lnTo>
                  <a:lnTo>
                    <a:pt x="160057" y="0"/>
                  </a:lnTo>
                  <a:lnTo>
                    <a:pt x="0" y="105435"/>
                  </a:lnTo>
                  <a:close/>
                </a:path>
              </a:pathLst>
            </a:custGeom>
            <a:solidFill>
              <a:schemeClr val="accent6"/>
            </a:solidFill>
            <a:ln w="12688">
              <a:noFill/>
            </a:ln>
          </p:spPr>
          <p:style>
            <a:lnRef idx="0"/>
            <a:fillRef idx="0"/>
            <a:effectRef idx="0"/>
            <a:fontRef idx="minor"/>
          </p:style>
        </p:sp>
        <p:sp>
          <p:nvSpPr>
            <p:cNvPr id="70" name="Freeform: Shape 78"/>
            <p:cNvSpPr/>
            <p:nvPr/>
          </p:nvSpPr>
          <p:spPr>
            <a:xfrm>
              <a:off x="1275480" y="4846320"/>
              <a:ext cx="370800" cy="241200"/>
            </a:xfrm>
            <a:custGeom>
              <a:avLst/>
              <a:gdLst/>
              <a:ah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a:noFill/>
            </a:ln>
          </p:spPr>
          <p:style>
            <a:lnRef idx="0"/>
            <a:fillRef idx="0"/>
            <a:effectRef idx="0"/>
            <a:fontRef idx="minor"/>
          </p:style>
        </p:sp>
        <p:sp>
          <p:nvSpPr>
            <p:cNvPr id="71" name="Freeform: Shape 79"/>
            <p:cNvSpPr/>
            <p:nvPr/>
          </p:nvSpPr>
          <p:spPr>
            <a:xfrm>
              <a:off x="5589360" y="6801120"/>
              <a:ext cx="55800" cy="51840"/>
            </a:xfrm>
            <a:custGeom>
              <a:avLst/>
              <a:gdLst/>
              <a:ahLst/>
              <a:rect l="l" t="t" r="r" b="b"/>
              <a:pathLst>
                <a:path w="57163" h="53352">
                  <a:moveTo>
                    <a:pt x="0" y="53352"/>
                  </a:moveTo>
                  <a:lnTo>
                    <a:pt x="57163" y="53352"/>
                  </a:lnTo>
                  <a:lnTo>
                    <a:pt x="57163" y="0"/>
                  </a:lnTo>
                  <a:close/>
                </a:path>
              </a:pathLst>
            </a:custGeom>
            <a:solidFill>
              <a:srgbClr val="9fd1d0"/>
            </a:solidFill>
            <a:ln w="12688">
              <a:noFill/>
            </a:ln>
          </p:spPr>
          <p:style>
            <a:lnRef idx="0"/>
            <a:fillRef idx="0"/>
            <a:effectRef idx="0"/>
            <a:fontRef idx="minor"/>
          </p:style>
        </p:sp>
        <p:sp>
          <p:nvSpPr>
            <p:cNvPr id="72" name="Freeform: Shape 80"/>
            <p:cNvSpPr/>
            <p:nvPr/>
          </p:nvSpPr>
          <p:spPr>
            <a:xfrm>
              <a:off x="2507400" y="3371400"/>
              <a:ext cx="901800" cy="3480480"/>
            </a:xfrm>
            <a:custGeom>
              <a:avLst/>
              <a:gdLst/>
              <a:ah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a:noFill/>
            </a:ln>
          </p:spPr>
          <p:style>
            <a:lnRef idx="0"/>
            <a:fillRef idx="0"/>
            <a:effectRef idx="0"/>
            <a:fontRef idx="minor"/>
          </p:style>
        </p:sp>
        <p:sp>
          <p:nvSpPr>
            <p:cNvPr id="73" name="Freeform: Shape 81"/>
            <p:cNvSpPr/>
            <p:nvPr/>
          </p:nvSpPr>
          <p:spPr>
            <a:xfrm>
              <a:off x="2933280" y="6168600"/>
              <a:ext cx="732960" cy="482400"/>
            </a:xfrm>
            <a:custGeom>
              <a:avLst/>
              <a:gdLst/>
              <a:ah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a:noFill/>
            </a:ln>
          </p:spPr>
          <p:style>
            <a:lnRef idx="0"/>
            <a:fillRef idx="0"/>
            <a:effectRef idx="0"/>
            <a:fontRef idx="minor"/>
          </p:style>
        </p:sp>
        <p:sp>
          <p:nvSpPr>
            <p:cNvPr id="74" name="Freeform: Shape 82"/>
            <p:cNvSpPr/>
            <p:nvPr/>
          </p:nvSpPr>
          <p:spPr>
            <a:xfrm>
              <a:off x="3324240" y="3367440"/>
              <a:ext cx="349200" cy="2870640"/>
            </a:xfrm>
            <a:custGeom>
              <a:avLst/>
              <a:gdLst/>
              <a:ahLst/>
              <a:rect l="l" t="t" r="r" b="b"/>
              <a:pathLst>
                <a:path w="350600" h="2872159">
                  <a:moveTo>
                    <a:pt x="264221" y="69867"/>
                  </a:moveTo>
                  <a:lnTo>
                    <a:pt x="0" y="0"/>
                  </a:lnTo>
                  <a:lnTo>
                    <a:pt x="102893" y="2787049"/>
                  </a:lnTo>
                  <a:lnTo>
                    <a:pt x="350601" y="2872160"/>
                  </a:lnTo>
                  <a:close/>
                </a:path>
              </a:pathLst>
            </a:custGeom>
            <a:solidFill>
              <a:srgbClr val="e8e7e3"/>
            </a:solidFill>
            <a:ln w="12688">
              <a:noFill/>
            </a:ln>
          </p:spPr>
          <p:style>
            <a:lnRef idx="0"/>
            <a:fillRef idx="0"/>
            <a:effectRef idx="0"/>
            <a:fontRef idx="minor"/>
          </p:style>
        </p:sp>
        <p:sp>
          <p:nvSpPr>
            <p:cNvPr id="75" name="Freeform: Shape 83"/>
            <p:cNvSpPr/>
            <p:nvPr/>
          </p:nvSpPr>
          <p:spPr>
            <a:xfrm>
              <a:off x="2799720" y="2752920"/>
              <a:ext cx="560160" cy="495360"/>
            </a:xfrm>
            <a:custGeom>
              <a:avLst/>
              <a:gdLst/>
              <a:ahLst/>
              <a:rect l="l" t="t" r="r" b="b"/>
              <a:pathLst>
                <a:path w="561469" h="496689">
                  <a:moveTo>
                    <a:pt x="561470" y="496689"/>
                  </a:moveTo>
                  <a:lnTo>
                    <a:pt x="543686" y="0"/>
                  </a:lnTo>
                  <a:lnTo>
                    <a:pt x="0" y="350604"/>
                  </a:lnTo>
                  <a:close/>
                </a:path>
              </a:pathLst>
            </a:custGeom>
            <a:solidFill>
              <a:srgbClr val="22b0ae"/>
            </a:solidFill>
            <a:ln w="12688">
              <a:noFill/>
            </a:ln>
          </p:spPr>
          <p:style>
            <a:lnRef idx="0"/>
            <a:fillRef idx="0"/>
            <a:effectRef idx="0"/>
            <a:fontRef idx="minor"/>
          </p:style>
        </p:sp>
        <p:sp>
          <p:nvSpPr>
            <p:cNvPr id="76" name="Freeform: Shape 84"/>
            <p:cNvSpPr/>
            <p:nvPr/>
          </p:nvSpPr>
          <p:spPr>
            <a:xfrm>
              <a:off x="3767760" y="4880520"/>
              <a:ext cx="70920" cy="72360"/>
            </a:xfrm>
            <a:custGeom>
              <a:avLst/>
              <a:gdLst/>
              <a:ah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a:noFill/>
            </a:ln>
          </p:spPr>
          <p:style>
            <a:lnRef idx="0"/>
            <a:fillRef idx="0"/>
            <a:effectRef idx="0"/>
            <a:fontRef idx="minor"/>
          </p:style>
        </p:sp>
        <p:sp>
          <p:nvSpPr>
            <p:cNvPr id="77" name="Freeform: Shape 85"/>
            <p:cNvSpPr/>
            <p:nvPr/>
          </p:nvSpPr>
          <p:spPr>
            <a:xfrm>
              <a:off x="1740240" y="6465960"/>
              <a:ext cx="17640" cy="6120"/>
            </a:xfrm>
            <a:custGeom>
              <a:avLst/>
              <a:gdLst/>
              <a:ah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a:noFill/>
            </a:ln>
          </p:spPr>
          <p:style>
            <a:lnRef idx="0"/>
            <a:fillRef idx="0"/>
            <a:effectRef idx="0"/>
            <a:fontRef idx="minor"/>
          </p:style>
        </p:sp>
        <p:sp>
          <p:nvSpPr>
            <p:cNvPr id="78" name="Freeform: Shape 86"/>
            <p:cNvSpPr/>
            <p:nvPr/>
          </p:nvSpPr>
          <p:spPr>
            <a:xfrm>
              <a:off x="1727640" y="6449400"/>
              <a:ext cx="27720" cy="24120"/>
            </a:xfrm>
            <a:custGeom>
              <a:avLst/>
              <a:gdLst/>
              <a:ah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a:noFill/>
            </a:ln>
          </p:spPr>
          <p:style>
            <a:lnRef idx="0"/>
            <a:fillRef idx="0"/>
            <a:effectRef idx="0"/>
            <a:fontRef idx="minor"/>
          </p:style>
        </p:sp>
        <p:sp>
          <p:nvSpPr>
            <p:cNvPr id="79" name="Freeform: Shape 87"/>
            <p:cNvSpPr/>
            <p:nvPr/>
          </p:nvSpPr>
          <p:spPr>
            <a:xfrm>
              <a:off x="6063120" y="5147280"/>
              <a:ext cx="20160" cy="299520"/>
            </a:xfrm>
            <a:custGeom>
              <a:avLst/>
              <a:gdLst/>
              <a:ah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a:noFill/>
            </a:ln>
          </p:spPr>
          <p:style>
            <a:lnRef idx="0"/>
            <a:fillRef idx="0"/>
            <a:effectRef idx="0"/>
            <a:fontRef idx="minor"/>
          </p:style>
        </p:sp>
        <p:sp>
          <p:nvSpPr>
            <p:cNvPr id="80" name="Freeform: Shape 88"/>
            <p:cNvSpPr/>
            <p:nvPr/>
          </p:nvSpPr>
          <p:spPr>
            <a:xfrm>
              <a:off x="6717240" y="5461200"/>
              <a:ext cx="1440" cy="8640"/>
            </a:xfrm>
            <a:custGeom>
              <a:avLst/>
              <a:gdLst/>
              <a:ahLst/>
              <a:rect l="l" t="t" r="r" b="b"/>
              <a:pathLst>
                <a:path w="2858" h="10162">
                  <a:moveTo>
                    <a:pt x="0" y="0"/>
                  </a:moveTo>
                  <a:lnTo>
                    <a:pt x="0" y="10163"/>
                  </a:lnTo>
                  <a:cubicBezTo>
                    <a:pt x="3811" y="7622"/>
                    <a:pt x="3811" y="2541"/>
                    <a:pt x="0" y="0"/>
                  </a:cubicBezTo>
                  <a:close/>
                </a:path>
              </a:pathLst>
            </a:custGeom>
            <a:solidFill>
              <a:srgbClr val="000000"/>
            </a:solidFill>
            <a:ln w="12688">
              <a:noFill/>
            </a:ln>
          </p:spPr>
          <p:style>
            <a:lnRef idx="0"/>
            <a:fillRef idx="0"/>
            <a:effectRef idx="0"/>
            <a:fontRef idx="minor"/>
          </p:style>
        </p:sp>
        <p:sp>
          <p:nvSpPr>
            <p:cNvPr id="81" name="Freeform: Shape 89"/>
            <p:cNvSpPr/>
            <p:nvPr/>
          </p:nvSpPr>
          <p:spPr>
            <a:xfrm>
              <a:off x="6425280" y="48412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82" name="Freeform: Shape 90"/>
            <p:cNvSpPr/>
            <p:nvPr/>
          </p:nvSpPr>
          <p:spPr>
            <a:xfrm>
              <a:off x="6075720" y="4849920"/>
              <a:ext cx="347760" cy="298440"/>
            </a:xfrm>
            <a:custGeom>
              <a:avLst/>
              <a:gdLst/>
              <a:ah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a:noFill/>
            </a:ln>
          </p:spPr>
          <p:style>
            <a:lnRef idx="0"/>
            <a:fillRef idx="0"/>
            <a:effectRef idx="0"/>
            <a:fontRef idx="minor"/>
          </p:style>
        </p:sp>
        <p:sp>
          <p:nvSpPr>
            <p:cNvPr id="83" name="Freeform: Shape 91"/>
            <p:cNvSpPr/>
            <p:nvPr/>
          </p:nvSpPr>
          <p:spPr>
            <a:xfrm>
              <a:off x="5832000" y="50659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84" name="Freeform: Shape 92"/>
            <p:cNvSpPr/>
            <p:nvPr/>
          </p:nvSpPr>
          <p:spPr>
            <a:xfrm>
              <a:off x="5834520" y="506592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85" name="Freeform: Shape 93"/>
            <p:cNvSpPr/>
            <p:nvPr/>
          </p:nvSpPr>
          <p:spPr>
            <a:xfrm>
              <a:off x="5837040" y="5065920"/>
              <a:ext cx="245160" cy="83520"/>
            </a:xfrm>
            <a:custGeom>
              <a:avLst/>
              <a:gdLst/>
              <a:ah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a:noFill/>
            </a:ln>
          </p:spPr>
          <p:style>
            <a:lnRef idx="0"/>
            <a:fillRef idx="0"/>
            <a:effectRef idx="0"/>
            <a:fontRef idx="minor"/>
          </p:style>
        </p:sp>
        <p:sp>
          <p:nvSpPr>
            <p:cNvPr id="86" name="Freeform: Shape 94"/>
            <p:cNvSpPr/>
            <p:nvPr/>
          </p:nvSpPr>
          <p:spPr>
            <a:xfrm>
              <a:off x="5149800" y="3987360"/>
              <a:ext cx="17640" cy="1187640"/>
            </a:xfrm>
            <a:custGeom>
              <a:avLst/>
              <a:gdLst/>
              <a:ah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a:noFill/>
            </a:ln>
          </p:spPr>
          <p:style>
            <a:lnRef idx="0"/>
            <a:fillRef idx="0"/>
            <a:effectRef idx="0"/>
            <a:fontRef idx="minor"/>
          </p:style>
        </p:sp>
        <p:sp>
          <p:nvSpPr>
            <p:cNvPr id="87" name="Freeform: Shape 95"/>
            <p:cNvSpPr/>
            <p:nvPr/>
          </p:nvSpPr>
          <p:spPr>
            <a:xfrm>
              <a:off x="4449960" y="5730480"/>
              <a:ext cx="49320" cy="44280"/>
            </a:xfrm>
            <a:custGeom>
              <a:avLst/>
              <a:gdLst/>
              <a:ah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a:noFill/>
            </a:ln>
          </p:spPr>
          <p:style>
            <a:lnRef idx="0"/>
            <a:fillRef idx="0"/>
            <a:effectRef idx="0"/>
            <a:fontRef idx="minor"/>
          </p:style>
        </p:sp>
        <p:sp>
          <p:nvSpPr>
            <p:cNvPr id="88" name="Freeform: Shape 96"/>
            <p:cNvSpPr/>
            <p:nvPr/>
          </p:nvSpPr>
          <p:spPr>
            <a:xfrm>
              <a:off x="5832000" y="5065920"/>
              <a:ext cx="11160" cy="11160"/>
            </a:xfrm>
            <a:custGeom>
              <a:avLst/>
              <a:gdLst/>
              <a:ahLst/>
              <a:rect l="l" t="t" r="r" b="b"/>
              <a:pathLst>
                <a:path w="12702" h="12703">
                  <a:moveTo>
                    <a:pt x="0" y="0"/>
                  </a:moveTo>
                  <a:lnTo>
                    <a:pt x="0" y="0"/>
                  </a:lnTo>
                  <a:lnTo>
                    <a:pt x="0" y="0"/>
                  </a:lnTo>
                  <a:cubicBezTo>
                    <a:pt x="0" y="0"/>
                    <a:pt x="0" y="0"/>
                    <a:pt x="0" y="0"/>
                  </a:cubicBezTo>
                  <a:close/>
                </a:path>
              </a:pathLst>
            </a:custGeom>
            <a:solidFill>
              <a:srgbClr val="000000"/>
            </a:solidFill>
            <a:ln w="12688">
              <a:noFill/>
            </a:ln>
          </p:spPr>
          <p:style>
            <a:lnRef idx="0"/>
            <a:fillRef idx="0"/>
            <a:effectRef idx="0"/>
            <a:fontRef idx="minor"/>
          </p:style>
        </p:sp>
        <p:sp>
          <p:nvSpPr>
            <p:cNvPr id="89" name="Freeform: Shape 97"/>
            <p:cNvSpPr/>
            <p:nvPr/>
          </p:nvSpPr>
          <p:spPr>
            <a:xfrm>
              <a:off x="5821920" y="5070960"/>
              <a:ext cx="18720" cy="303480"/>
            </a:xfrm>
            <a:custGeom>
              <a:avLst/>
              <a:gdLst/>
              <a:ah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a:noFill/>
            </a:ln>
          </p:spPr>
          <p:style>
            <a:lnRef idx="0"/>
            <a:fillRef idx="0"/>
            <a:effectRef idx="0"/>
            <a:fontRef idx="minor"/>
          </p:style>
        </p:sp>
        <p:sp>
          <p:nvSpPr>
            <p:cNvPr id="90" name="Freeform: Shape 98"/>
            <p:cNvSpPr/>
            <p:nvPr/>
          </p:nvSpPr>
          <p:spPr>
            <a:xfrm>
              <a:off x="5834520" y="5065920"/>
              <a:ext cx="360" cy="11160"/>
            </a:xfrm>
            <a:custGeom>
              <a:avLst/>
              <a:gdLst/>
              <a:ahLst/>
              <a:rect l="l" t="t" r="r" b="b"/>
              <a:pathLst>
                <a:path w="1270" h="12703">
                  <a:moveTo>
                    <a:pt x="1270" y="0"/>
                  </a:moveTo>
                  <a:lnTo>
                    <a:pt x="0" y="0"/>
                  </a:lnTo>
                  <a:lnTo>
                    <a:pt x="1270" y="0"/>
                  </a:lnTo>
                  <a:close/>
                </a:path>
              </a:pathLst>
            </a:custGeom>
            <a:solidFill>
              <a:srgbClr val="000000"/>
            </a:solidFill>
            <a:ln w="12688">
              <a:noFill/>
            </a:ln>
          </p:spPr>
          <p:style>
            <a:lnRef idx="0"/>
            <a:fillRef idx="0"/>
            <a:effectRef idx="0"/>
            <a:fontRef idx="minor"/>
          </p:style>
        </p:sp>
        <p:sp>
          <p:nvSpPr>
            <p:cNvPr id="91" name="Freeform: Shape 99"/>
            <p:cNvSpPr/>
            <p:nvPr/>
          </p:nvSpPr>
          <p:spPr>
            <a:xfrm>
              <a:off x="5563800" y="5064840"/>
              <a:ext cx="277920" cy="233640"/>
            </a:xfrm>
            <a:custGeom>
              <a:avLst/>
              <a:gdLst/>
              <a:ah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a:noFill/>
            </a:ln>
          </p:spPr>
          <p:style>
            <a:lnRef idx="0"/>
            <a:fillRef idx="0"/>
            <a:effectRef idx="0"/>
            <a:fontRef idx="minor"/>
          </p:style>
        </p:sp>
        <p:sp>
          <p:nvSpPr>
            <p:cNvPr id="92" name="Freeform: Shape 100"/>
            <p:cNvSpPr/>
            <p:nvPr/>
          </p:nvSpPr>
          <p:spPr>
            <a:xfrm>
              <a:off x="3865680" y="5523120"/>
              <a:ext cx="635040" cy="207000"/>
            </a:xfrm>
            <a:custGeom>
              <a:avLst/>
              <a:gdLst/>
              <a:ah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a:noFill/>
            </a:ln>
          </p:spPr>
          <p:style>
            <a:lnRef idx="0"/>
            <a:fillRef idx="0"/>
            <a:effectRef idx="0"/>
            <a:fontRef idx="minor"/>
          </p:style>
        </p:sp>
        <p:sp>
          <p:nvSpPr>
            <p:cNvPr id="93" name="Freeform: Shape 101"/>
            <p:cNvSpPr/>
            <p:nvPr/>
          </p:nvSpPr>
          <p:spPr>
            <a:xfrm>
              <a:off x="4503240" y="38008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94" name="Freeform: Shape 102"/>
            <p:cNvSpPr/>
            <p:nvPr/>
          </p:nvSpPr>
          <p:spPr>
            <a:xfrm>
              <a:off x="4509720" y="3800880"/>
              <a:ext cx="652680" cy="186480"/>
            </a:xfrm>
            <a:custGeom>
              <a:avLst/>
              <a:gdLst/>
              <a:ah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a:noFill/>
            </a:ln>
          </p:spPr>
          <p:style>
            <a:lnRef idx="0"/>
            <a:fillRef idx="0"/>
            <a:effectRef idx="0"/>
            <a:fontRef idx="minor"/>
          </p:style>
        </p:sp>
        <p:sp>
          <p:nvSpPr>
            <p:cNvPr id="95" name="Freeform: Shape 103"/>
            <p:cNvSpPr/>
            <p:nvPr/>
          </p:nvSpPr>
          <p:spPr>
            <a:xfrm>
              <a:off x="4506840" y="379944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96" name="Freeform: Shape 104"/>
            <p:cNvSpPr/>
            <p:nvPr/>
          </p:nvSpPr>
          <p:spPr>
            <a:xfrm>
              <a:off x="5154480" y="3973680"/>
              <a:ext cx="33120" cy="20160"/>
            </a:xfrm>
            <a:custGeom>
              <a:avLst/>
              <a:gdLst/>
              <a:ah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a:noFill/>
            </a:ln>
          </p:spPr>
          <p:style>
            <a:lnRef idx="0"/>
            <a:fillRef idx="0"/>
            <a:effectRef idx="0"/>
            <a:fontRef idx="minor"/>
          </p:style>
        </p:sp>
        <p:sp>
          <p:nvSpPr>
            <p:cNvPr id="97" name="Freeform: Shape 105"/>
            <p:cNvSpPr/>
            <p:nvPr/>
          </p:nvSpPr>
          <p:spPr>
            <a:xfrm>
              <a:off x="4157640" y="2700720"/>
              <a:ext cx="1677960" cy="412560"/>
            </a:xfrm>
            <a:custGeom>
              <a:avLst/>
              <a:gdLst/>
              <a:ah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a:noFill/>
            </a:ln>
          </p:spPr>
          <p:style>
            <a:lnRef idx="0"/>
            <a:fillRef idx="0"/>
            <a:effectRef idx="0"/>
            <a:fontRef idx="minor"/>
          </p:style>
        </p:sp>
        <p:sp>
          <p:nvSpPr>
            <p:cNvPr id="98" name="Freeform: Shape 106"/>
            <p:cNvSpPr/>
            <p:nvPr/>
          </p:nvSpPr>
          <p:spPr>
            <a:xfrm>
              <a:off x="0" y="0"/>
              <a:ext cx="11160" cy="11160"/>
            </a:xfrm>
            <a:solidFill>
              <a:srgbClr val="000000"/>
            </a:solidFill>
            <a:ln w="12688">
              <a:noFill/>
            </a:ln>
          </p:spPr>
          <p:style>
            <a:lnRef idx="0"/>
            <a:fillRef idx="0"/>
            <a:effectRef idx="0"/>
            <a:fontRef idx="minor"/>
          </p:style>
        </p:sp>
        <p:sp>
          <p:nvSpPr>
            <p:cNvPr id="99" name="Freeform: Shape 107"/>
            <p:cNvSpPr/>
            <p:nvPr/>
          </p:nvSpPr>
          <p:spPr>
            <a:xfrm>
              <a:off x="1518120" y="135540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100" name="Freeform: Shape 108"/>
            <p:cNvSpPr/>
            <p:nvPr/>
          </p:nvSpPr>
          <p:spPr>
            <a:xfrm>
              <a:off x="1518120" y="1370520"/>
              <a:ext cx="168840" cy="2168280"/>
            </a:xfrm>
            <a:custGeom>
              <a:avLst/>
              <a:gdLst/>
              <a:ah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a:noFill/>
            </a:ln>
          </p:spPr>
          <p:style>
            <a:lnRef idx="0"/>
            <a:fillRef idx="0"/>
            <a:effectRef idx="0"/>
            <a:fontRef idx="minor"/>
          </p:style>
        </p:sp>
        <p:sp>
          <p:nvSpPr>
            <p:cNvPr id="101" name="Freeform: Shape 109"/>
            <p:cNvSpPr/>
            <p:nvPr/>
          </p:nvSpPr>
          <p:spPr>
            <a:xfrm>
              <a:off x="5178960" y="3989880"/>
              <a:ext cx="18720" cy="1190160"/>
            </a:xfrm>
            <a:custGeom>
              <a:avLst/>
              <a:gdLst/>
              <a:ah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a:noFill/>
            </a:ln>
          </p:spPr>
          <p:style>
            <a:lnRef idx="0"/>
            <a:fillRef idx="0"/>
            <a:effectRef idx="0"/>
            <a:fontRef idx="minor"/>
          </p:style>
        </p:sp>
        <p:sp>
          <p:nvSpPr>
            <p:cNvPr id="102" name="Freeform: Shape 110"/>
            <p:cNvSpPr/>
            <p:nvPr/>
          </p:nvSpPr>
          <p:spPr>
            <a:xfrm>
              <a:off x="1087200" y="4296240"/>
              <a:ext cx="61920" cy="544680"/>
            </a:xfrm>
            <a:custGeom>
              <a:avLst/>
              <a:gdLst/>
              <a:ah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a:noFill/>
            </a:ln>
          </p:spPr>
          <p:style>
            <a:lnRef idx="0"/>
            <a:fillRef idx="0"/>
            <a:effectRef idx="0"/>
            <a:fontRef idx="minor"/>
          </p:style>
        </p:sp>
        <p:sp>
          <p:nvSpPr>
            <p:cNvPr id="103" name="Freeform: Shape 111"/>
            <p:cNvSpPr/>
            <p:nvPr/>
          </p:nvSpPr>
          <p:spPr>
            <a:xfrm>
              <a:off x="1050480" y="4832640"/>
              <a:ext cx="99000" cy="66600"/>
            </a:xfrm>
            <a:custGeom>
              <a:avLst/>
              <a:gdLst/>
              <a:ah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a:noFill/>
            </a:ln>
          </p:spPr>
          <p:style>
            <a:lnRef idx="0"/>
            <a:fillRef idx="0"/>
            <a:effectRef idx="0"/>
            <a:fontRef idx="minor"/>
          </p:style>
        </p:sp>
        <p:sp>
          <p:nvSpPr>
            <p:cNvPr id="104" name="Freeform: Shape 112"/>
            <p:cNvSpPr/>
            <p:nvPr/>
          </p:nvSpPr>
          <p:spPr>
            <a:xfrm>
              <a:off x="1728720" y="646092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105" name="Freeform: Shape 113"/>
            <p:cNvSpPr/>
            <p:nvPr/>
          </p:nvSpPr>
          <p:spPr>
            <a:xfrm>
              <a:off x="1720080" y="6433920"/>
              <a:ext cx="16200" cy="17640"/>
            </a:xfrm>
            <a:custGeom>
              <a:avLst/>
              <a:gdLst/>
              <a:ah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a:noFill/>
            </a:ln>
          </p:spPr>
          <p:style>
            <a:lnRef idx="0"/>
            <a:fillRef idx="0"/>
            <a:effectRef idx="0"/>
            <a:fontRef idx="minor"/>
          </p:style>
        </p:sp>
        <p:sp>
          <p:nvSpPr>
            <p:cNvPr id="106" name="Freeform: Shape 114"/>
            <p:cNvSpPr/>
            <p:nvPr/>
          </p:nvSpPr>
          <p:spPr>
            <a:xfrm>
              <a:off x="1726200" y="6403680"/>
              <a:ext cx="20160" cy="21600"/>
            </a:xfrm>
            <a:custGeom>
              <a:avLst/>
              <a:gdLst/>
              <a:ah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a:noFill/>
            </a:ln>
          </p:spPr>
          <p:style>
            <a:lnRef idx="0"/>
            <a:fillRef idx="0"/>
            <a:effectRef idx="0"/>
            <a:fontRef idx="minor"/>
          </p:style>
        </p:sp>
        <p:sp>
          <p:nvSpPr>
            <p:cNvPr id="107" name="Freeform: Shape 115"/>
            <p:cNvSpPr/>
            <p:nvPr/>
          </p:nvSpPr>
          <p:spPr>
            <a:xfrm>
              <a:off x="4500720" y="5724000"/>
              <a:ext cx="21600" cy="646560"/>
            </a:xfrm>
            <a:custGeom>
              <a:avLst/>
              <a:gdLst/>
              <a:ah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a:noFill/>
            </a:ln>
          </p:spPr>
          <p:style>
            <a:lnRef idx="0"/>
            <a:fillRef idx="0"/>
            <a:effectRef idx="0"/>
            <a:fontRef idx="minor"/>
          </p:style>
        </p:sp>
        <p:sp>
          <p:nvSpPr>
            <p:cNvPr id="108" name="Freeform: Shape 116"/>
            <p:cNvSpPr/>
            <p:nvPr/>
          </p:nvSpPr>
          <p:spPr>
            <a:xfrm>
              <a:off x="3748680" y="4273200"/>
              <a:ext cx="73440" cy="35280"/>
            </a:xfrm>
            <a:custGeom>
              <a:avLst/>
              <a:gdLst/>
              <a:ah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a:noFill/>
            </a:ln>
          </p:spPr>
          <p:style>
            <a:lnRef idx="0"/>
            <a:fillRef idx="0"/>
            <a:effectRef idx="0"/>
            <a:fontRef idx="minor"/>
          </p:style>
        </p:sp>
        <p:sp>
          <p:nvSpPr>
            <p:cNvPr id="109" name="Freeform: Shape 117"/>
            <p:cNvSpPr/>
            <p:nvPr/>
          </p:nvSpPr>
          <p:spPr>
            <a:xfrm>
              <a:off x="4179240" y="3800880"/>
              <a:ext cx="322560" cy="255240"/>
            </a:xfrm>
            <a:custGeom>
              <a:avLst/>
              <a:gdLst/>
              <a:ah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a:noFill/>
            </a:ln>
          </p:spPr>
          <p:style>
            <a:lnRef idx="0"/>
            <a:fillRef idx="0"/>
            <a:effectRef idx="0"/>
            <a:fontRef idx="minor"/>
          </p:style>
        </p:sp>
        <p:sp>
          <p:nvSpPr>
            <p:cNvPr id="110" name="Freeform: Shape 118"/>
            <p:cNvSpPr/>
            <p:nvPr/>
          </p:nvSpPr>
          <p:spPr>
            <a:xfrm>
              <a:off x="4168440" y="4055400"/>
              <a:ext cx="360" cy="360"/>
            </a:xfrm>
            <a:custGeom>
              <a:avLst/>
              <a:gdLst/>
              <a:ah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a:noFill/>
            </a:ln>
          </p:spPr>
          <p:style>
            <a:lnRef idx="0"/>
            <a:fillRef idx="0"/>
            <a:effectRef idx="0"/>
            <a:fontRef idx="minor"/>
          </p:style>
        </p:sp>
        <p:sp>
          <p:nvSpPr>
            <p:cNvPr id="111" name="Freeform: Shape 119"/>
            <p:cNvSpPr/>
            <p:nvPr/>
          </p:nvSpPr>
          <p:spPr>
            <a:xfrm>
              <a:off x="4513320" y="3801960"/>
              <a:ext cx="360" cy="360"/>
            </a:xfrm>
            <a:custGeom>
              <a:avLst/>
              <a:gdLst/>
              <a:ahLst/>
              <a:rect l="l" t="t" r="r" b="b"/>
              <a:pathLst>
                <a:path w="1270" h="1270">
                  <a:moveTo>
                    <a:pt x="0" y="0"/>
                  </a:moveTo>
                  <a:lnTo>
                    <a:pt x="1270" y="1270"/>
                  </a:lnTo>
                  <a:cubicBezTo>
                    <a:pt x="0" y="1270"/>
                    <a:pt x="0" y="1270"/>
                    <a:pt x="0" y="0"/>
                  </a:cubicBezTo>
                  <a:lnTo>
                    <a:pt x="0" y="0"/>
                  </a:lnTo>
                  <a:close/>
                </a:path>
              </a:pathLst>
            </a:custGeom>
            <a:solidFill>
              <a:srgbClr val="000000"/>
            </a:solidFill>
            <a:ln w="12688">
              <a:noFill/>
            </a:ln>
          </p:spPr>
          <p:style>
            <a:lnRef idx="0"/>
            <a:fillRef idx="0"/>
            <a:effectRef idx="0"/>
            <a:fontRef idx="minor"/>
          </p:style>
        </p:sp>
        <p:sp>
          <p:nvSpPr>
            <p:cNvPr id="112" name="Freeform: Shape 120"/>
            <p:cNvSpPr/>
            <p:nvPr/>
          </p:nvSpPr>
          <p:spPr>
            <a:xfrm>
              <a:off x="4504320" y="3800880"/>
              <a:ext cx="360" cy="11160"/>
            </a:xfrm>
            <a:custGeom>
              <a:avLst/>
              <a:gdLst/>
              <a:ahLst/>
              <a:rect l="l" t="t" r="r" b="b"/>
              <a:pathLst>
                <a:path w="1270" h="12703">
                  <a:moveTo>
                    <a:pt x="0" y="0"/>
                  </a:moveTo>
                  <a:lnTo>
                    <a:pt x="1270" y="0"/>
                  </a:lnTo>
                  <a:lnTo>
                    <a:pt x="1270" y="0"/>
                  </a:lnTo>
                  <a:lnTo>
                    <a:pt x="0" y="0"/>
                  </a:lnTo>
                  <a:close/>
                </a:path>
              </a:pathLst>
            </a:custGeom>
            <a:solidFill>
              <a:srgbClr val="000000"/>
            </a:solidFill>
            <a:ln w="12688">
              <a:noFill/>
            </a:ln>
          </p:spPr>
          <p:style>
            <a:lnRef idx="0"/>
            <a:fillRef idx="0"/>
            <a:effectRef idx="0"/>
            <a:fontRef idx="minor"/>
          </p:style>
        </p:sp>
        <p:sp>
          <p:nvSpPr>
            <p:cNvPr id="113" name="Freeform: Shape 121"/>
            <p:cNvSpPr/>
            <p:nvPr/>
          </p:nvSpPr>
          <p:spPr>
            <a:xfrm>
              <a:off x="4508280" y="3799440"/>
              <a:ext cx="360" cy="11160"/>
            </a:xfrm>
            <a:custGeom>
              <a:avLst/>
              <a:gdLst/>
              <a:ahLst/>
              <a:rect l="l" t="t" r="r" b="b"/>
              <a:pathLst>
                <a:path w="1270" h="12703">
                  <a:moveTo>
                    <a:pt x="0" y="0"/>
                  </a:moveTo>
                  <a:lnTo>
                    <a:pt x="1270" y="0"/>
                  </a:lnTo>
                  <a:lnTo>
                    <a:pt x="0" y="0"/>
                  </a:lnTo>
                  <a:close/>
                </a:path>
              </a:pathLst>
            </a:custGeom>
            <a:solidFill>
              <a:srgbClr val="000000"/>
            </a:solidFill>
            <a:ln w="12688">
              <a:noFill/>
            </a:ln>
          </p:spPr>
          <p:style>
            <a:lnRef idx="0"/>
            <a:fillRef idx="0"/>
            <a:effectRef idx="0"/>
            <a:fontRef idx="minor"/>
          </p:style>
        </p:sp>
        <p:sp>
          <p:nvSpPr>
            <p:cNvPr id="114" name="Freeform: Shape 122"/>
            <p:cNvSpPr/>
            <p:nvPr/>
          </p:nvSpPr>
          <p:spPr>
            <a:xfrm>
              <a:off x="774720" y="5854680"/>
              <a:ext cx="55800" cy="430560"/>
            </a:xfrm>
            <a:custGeom>
              <a:avLst/>
              <a:gdLst/>
              <a:ah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a:noFill/>
            </a:ln>
          </p:spPr>
          <p:style>
            <a:lnRef idx="0"/>
            <a:fillRef idx="0"/>
            <a:effectRef idx="0"/>
            <a:fontRef idx="minor"/>
          </p:style>
        </p:sp>
        <p:sp>
          <p:nvSpPr>
            <p:cNvPr id="115" name="Freeform: Shape 123"/>
            <p:cNvSpPr/>
            <p:nvPr/>
          </p:nvSpPr>
          <p:spPr>
            <a:xfrm>
              <a:off x="895680" y="6315480"/>
              <a:ext cx="11160" cy="360"/>
            </a:xfrm>
            <a:custGeom>
              <a:avLst/>
              <a:gdLst/>
              <a:ah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a:noFill/>
            </a:ln>
          </p:spPr>
          <p:style>
            <a:lnRef idx="0"/>
            <a:fillRef idx="0"/>
            <a:effectRef idx="0"/>
            <a:fontRef idx="minor"/>
          </p:style>
        </p:sp>
        <p:sp>
          <p:nvSpPr>
            <p:cNvPr id="116" name="Freeform: Shape 124"/>
            <p:cNvSpPr/>
            <p:nvPr/>
          </p:nvSpPr>
          <p:spPr>
            <a:xfrm>
              <a:off x="894240" y="63133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17" name="Freeform: Shape 125"/>
            <p:cNvSpPr/>
            <p:nvPr/>
          </p:nvSpPr>
          <p:spPr>
            <a:xfrm>
              <a:off x="893160" y="631080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18" name="Freeform: Shape 126"/>
            <p:cNvSpPr/>
            <p:nvPr/>
          </p:nvSpPr>
          <p:spPr>
            <a:xfrm>
              <a:off x="486360" y="6319800"/>
              <a:ext cx="394920" cy="297000"/>
            </a:xfrm>
            <a:custGeom>
              <a:avLst/>
              <a:gdLst/>
              <a:ah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a:noFill/>
            </a:ln>
          </p:spPr>
          <p:style>
            <a:lnRef idx="0"/>
            <a:fillRef idx="0"/>
            <a:effectRef idx="0"/>
            <a:fontRef idx="minor"/>
          </p:style>
        </p:sp>
        <p:sp>
          <p:nvSpPr>
            <p:cNvPr id="119" name="Freeform: Shape 127"/>
            <p:cNvSpPr/>
            <p:nvPr/>
          </p:nvSpPr>
          <p:spPr>
            <a:xfrm>
              <a:off x="893160" y="631224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120" name="Freeform: Shape 128"/>
            <p:cNvSpPr/>
            <p:nvPr/>
          </p:nvSpPr>
          <p:spPr>
            <a:xfrm>
              <a:off x="882720" y="6315840"/>
              <a:ext cx="59400" cy="492840"/>
            </a:xfrm>
            <a:custGeom>
              <a:avLst/>
              <a:gdLst/>
              <a:ah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a:noFill/>
            </a:ln>
          </p:spPr>
          <p:style>
            <a:lnRef idx="0"/>
            <a:fillRef idx="0"/>
            <a:effectRef idx="0"/>
            <a:fontRef idx="minor"/>
          </p:style>
        </p:sp>
        <p:sp>
          <p:nvSpPr>
            <p:cNvPr id="121" name="Freeform: Shape 129"/>
            <p:cNvSpPr/>
            <p:nvPr/>
          </p:nvSpPr>
          <p:spPr>
            <a:xfrm>
              <a:off x="895680" y="6313680"/>
              <a:ext cx="11160" cy="360"/>
            </a:xfrm>
            <a:custGeom>
              <a:avLst/>
              <a:gdLst/>
              <a:ahLst/>
              <a:rect l="l" t="t" r="r" b="b"/>
              <a:pathLst>
                <a:path w="12702" h="952">
                  <a:moveTo>
                    <a:pt x="0" y="953"/>
                  </a:moveTo>
                  <a:lnTo>
                    <a:pt x="0" y="953"/>
                  </a:lnTo>
                  <a:lnTo>
                    <a:pt x="0" y="953"/>
                  </a:lnTo>
                  <a:cubicBezTo>
                    <a:pt x="0" y="-318"/>
                    <a:pt x="0" y="-318"/>
                    <a:pt x="0" y="953"/>
                  </a:cubicBezTo>
                  <a:close/>
                </a:path>
              </a:pathLst>
            </a:custGeom>
            <a:solidFill>
              <a:srgbClr val="000000"/>
            </a:solidFill>
            <a:ln w="12688">
              <a:noFill/>
            </a:ln>
          </p:spPr>
          <p:style>
            <a:lnRef idx="0"/>
            <a:fillRef idx="0"/>
            <a:effectRef idx="0"/>
            <a:fontRef idx="minor"/>
          </p:style>
        </p:sp>
        <p:sp>
          <p:nvSpPr>
            <p:cNvPr id="122" name="Freeform: Shape 130"/>
            <p:cNvSpPr/>
            <p:nvPr/>
          </p:nvSpPr>
          <p:spPr>
            <a:xfrm>
              <a:off x="221040" y="0"/>
              <a:ext cx="147240" cy="1355400"/>
            </a:xfrm>
            <a:custGeom>
              <a:avLst/>
              <a:gdLst/>
              <a:ah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a:noFill/>
            </a:ln>
          </p:spPr>
          <p:style>
            <a:lnRef idx="0"/>
            <a:fillRef idx="0"/>
            <a:effectRef idx="0"/>
            <a:fontRef idx="minor"/>
          </p:style>
        </p:sp>
        <p:sp>
          <p:nvSpPr>
            <p:cNvPr id="123" name="Freeform: Shape 131"/>
            <p:cNvSpPr/>
            <p:nvPr/>
          </p:nvSpPr>
          <p:spPr>
            <a:xfrm>
              <a:off x="778680" y="5223600"/>
              <a:ext cx="876240" cy="632520"/>
            </a:xfrm>
            <a:custGeom>
              <a:avLst/>
              <a:gdLst/>
              <a:ah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a:noFill/>
            </a:ln>
          </p:spPr>
          <p:style>
            <a:lnRef idx="0"/>
            <a:fillRef idx="0"/>
            <a:effectRef idx="0"/>
            <a:fontRef idx="minor"/>
          </p:style>
        </p:sp>
        <p:sp>
          <p:nvSpPr>
            <p:cNvPr id="124" name="Freeform: Shape 132"/>
            <p:cNvSpPr/>
            <p:nvPr/>
          </p:nvSpPr>
          <p:spPr>
            <a:xfrm>
              <a:off x="1454400" y="4832280"/>
              <a:ext cx="176400" cy="69840"/>
            </a:xfrm>
            <a:custGeom>
              <a:avLst/>
              <a:gdLst/>
              <a:ah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a:noFill/>
            </a:ln>
          </p:spPr>
          <p:style>
            <a:lnRef idx="0"/>
            <a:fillRef idx="0"/>
            <a:effectRef idx="0"/>
            <a:fontRef idx="minor"/>
          </p:style>
        </p:sp>
        <p:sp>
          <p:nvSpPr>
            <p:cNvPr id="125" name="Freeform: Shape 133"/>
            <p:cNvSpPr/>
            <p:nvPr/>
          </p:nvSpPr>
          <p:spPr>
            <a:xfrm>
              <a:off x="1342800" y="4372560"/>
              <a:ext cx="49320" cy="441360"/>
            </a:xfrm>
            <a:custGeom>
              <a:avLst/>
              <a:gdLst/>
              <a:ah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a:noFill/>
            </a:ln>
          </p:spPr>
          <p:style>
            <a:lnRef idx="0"/>
            <a:fillRef idx="0"/>
            <a:effectRef idx="0"/>
            <a:fontRef idx="minor"/>
          </p:style>
        </p:sp>
        <p:sp>
          <p:nvSpPr>
            <p:cNvPr id="126" name="Freeform: Shape 134"/>
            <p:cNvSpPr/>
            <p:nvPr/>
          </p:nvSpPr>
          <p:spPr>
            <a:xfrm>
              <a:off x="1379520" y="4817160"/>
              <a:ext cx="17640" cy="56880"/>
            </a:xfrm>
            <a:custGeom>
              <a:avLst/>
              <a:gdLst/>
              <a:ah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a:noFill/>
            </a:ln>
          </p:spPr>
          <p:style>
            <a:lnRef idx="0"/>
            <a:fillRef idx="0"/>
            <a:effectRef idx="0"/>
            <a:fontRef idx="minor"/>
          </p:style>
        </p:sp>
        <p:sp>
          <p:nvSpPr>
            <p:cNvPr id="127" name="Freeform: Shape 135"/>
            <p:cNvSpPr/>
            <p:nvPr/>
          </p:nvSpPr>
          <p:spPr>
            <a:xfrm>
              <a:off x="1378800" y="4817160"/>
              <a:ext cx="360" cy="11160"/>
            </a:xfrm>
            <a:custGeom>
              <a:avLst/>
              <a:gdLst/>
              <a:ahLst/>
              <a:rect l="l" t="t" r="r" b="b"/>
              <a:pathLst>
                <a:path w="564" h="12703">
                  <a:moveTo>
                    <a:pt x="565" y="0"/>
                  </a:moveTo>
                  <a:lnTo>
                    <a:pt x="565" y="0"/>
                  </a:lnTo>
                  <a:lnTo>
                    <a:pt x="565" y="0"/>
                  </a:lnTo>
                  <a:cubicBezTo>
                    <a:pt x="565" y="0"/>
                    <a:pt x="-706" y="0"/>
                    <a:pt x="565" y="0"/>
                  </a:cubicBezTo>
                  <a:close/>
                </a:path>
              </a:pathLst>
            </a:custGeom>
            <a:solidFill>
              <a:srgbClr val="000000"/>
            </a:solidFill>
            <a:ln w="12688">
              <a:noFill/>
            </a:ln>
          </p:spPr>
          <p:style>
            <a:lnRef idx="0"/>
            <a:fillRef idx="0"/>
            <a:effectRef idx="0"/>
            <a:fontRef idx="minor"/>
          </p:style>
        </p:sp>
        <p:sp>
          <p:nvSpPr>
            <p:cNvPr id="128" name="Freeform: Shape 136"/>
            <p:cNvSpPr/>
            <p:nvPr/>
          </p:nvSpPr>
          <p:spPr>
            <a:xfrm>
              <a:off x="1386000" y="480924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129" name="Freeform: Shape 137"/>
            <p:cNvSpPr/>
            <p:nvPr/>
          </p:nvSpPr>
          <p:spPr>
            <a:xfrm>
              <a:off x="1459440" y="483984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130" name="Freeform: Shape 138"/>
            <p:cNvSpPr/>
            <p:nvPr/>
          </p:nvSpPr>
          <p:spPr>
            <a:xfrm>
              <a:off x="1456920" y="4843080"/>
              <a:ext cx="360" cy="360"/>
            </a:xfrm>
            <a:custGeom>
              <a:avLst/>
              <a:gdLst/>
              <a:ahLst/>
              <a:rect l="l" t="t" r="r" b="b"/>
              <a:pathLst>
                <a:path w="564" h="564">
                  <a:moveTo>
                    <a:pt x="0" y="564"/>
                  </a:moveTo>
                  <a:cubicBezTo>
                    <a:pt x="0" y="564"/>
                    <a:pt x="1270" y="-706"/>
                    <a:pt x="0" y="564"/>
                  </a:cubicBezTo>
                  <a:lnTo>
                    <a:pt x="0" y="564"/>
                  </a:lnTo>
                  <a:lnTo>
                    <a:pt x="0" y="564"/>
                  </a:lnTo>
                  <a:close/>
                </a:path>
              </a:pathLst>
            </a:custGeom>
            <a:solidFill>
              <a:srgbClr val="000000"/>
            </a:solidFill>
            <a:ln w="12688">
              <a:noFill/>
            </a:ln>
          </p:spPr>
          <p:style>
            <a:lnRef idx="0"/>
            <a:fillRef idx="0"/>
            <a:effectRef idx="0"/>
            <a:fontRef idx="minor"/>
          </p:style>
        </p:sp>
        <p:sp>
          <p:nvSpPr>
            <p:cNvPr id="131" name="Freeform: Shape 139"/>
            <p:cNvSpPr/>
            <p:nvPr/>
          </p:nvSpPr>
          <p:spPr>
            <a:xfrm>
              <a:off x="1379520" y="4809240"/>
              <a:ext cx="56880" cy="29160"/>
            </a:xfrm>
            <a:custGeom>
              <a:avLst/>
              <a:gdLst/>
              <a:ah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a:noFill/>
            </a:ln>
          </p:spPr>
          <p:style>
            <a:lnRef idx="0"/>
            <a:fillRef idx="0"/>
            <a:effectRef idx="0"/>
            <a:fontRef idx="minor"/>
          </p:style>
        </p:sp>
        <p:sp>
          <p:nvSpPr>
            <p:cNvPr id="132" name="Freeform: Shape 140"/>
            <p:cNvSpPr/>
            <p:nvPr/>
          </p:nvSpPr>
          <p:spPr>
            <a:xfrm>
              <a:off x="6882480" y="5689800"/>
              <a:ext cx="11160" cy="11160"/>
            </a:xfrm>
            <a:custGeom>
              <a:avLst/>
              <a:gdLst/>
              <a:ahLst/>
              <a:rect l="l" t="t" r="r" b="b"/>
              <a:pathLst>
                <a:path w="12702" h="12703">
                  <a:moveTo>
                    <a:pt x="0" y="0"/>
                  </a:moveTo>
                  <a:cubicBezTo>
                    <a:pt x="0" y="0"/>
                    <a:pt x="0" y="0"/>
                    <a:pt x="0" y="0"/>
                  </a:cubicBezTo>
                  <a:lnTo>
                    <a:pt x="0" y="0"/>
                  </a:lnTo>
                  <a:close/>
                </a:path>
              </a:pathLst>
            </a:custGeom>
            <a:solidFill>
              <a:srgbClr val="000000"/>
            </a:solidFill>
            <a:ln w="12688">
              <a:noFill/>
            </a:ln>
          </p:spPr>
          <p:style>
            <a:lnRef idx="0"/>
            <a:fillRef idx="0"/>
            <a:effectRef idx="0"/>
            <a:fontRef idx="minor"/>
          </p:style>
        </p:sp>
        <p:sp>
          <p:nvSpPr>
            <p:cNvPr id="133" name="Freeform: Shape 141"/>
            <p:cNvSpPr/>
            <p:nvPr/>
          </p:nvSpPr>
          <p:spPr>
            <a:xfrm>
              <a:off x="6817680" y="5693400"/>
              <a:ext cx="64440" cy="1158480"/>
            </a:xfrm>
            <a:custGeom>
              <a:avLst/>
              <a:gdLst/>
              <a:ah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a:noFill/>
            </a:ln>
          </p:spPr>
          <p:style>
            <a:lnRef idx="0"/>
            <a:fillRef idx="0"/>
            <a:effectRef idx="0"/>
            <a:fontRef idx="minor"/>
          </p:style>
        </p:sp>
        <p:sp>
          <p:nvSpPr>
            <p:cNvPr id="134" name="Freeform: Shape 142"/>
            <p:cNvSpPr/>
            <p:nvPr/>
          </p:nvSpPr>
          <p:spPr>
            <a:xfrm>
              <a:off x="6879960" y="568836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35" name="Freeform: Shape 143"/>
            <p:cNvSpPr/>
            <p:nvPr/>
          </p:nvSpPr>
          <p:spPr>
            <a:xfrm>
              <a:off x="6255000" y="5695920"/>
              <a:ext cx="624960" cy="579240"/>
            </a:xfrm>
            <a:custGeom>
              <a:avLst/>
              <a:gdLst/>
              <a:ah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a:noFill/>
            </a:ln>
          </p:spPr>
          <p:style>
            <a:lnRef idx="0"/>
            <a:fillRef idx="0"/>
            <a:effectRef idx="0"/>
            <a:fontRef idx="minor"/>
          </p:style>
        </p:sp>
        <p:sp>
          <p:nvSpPr>
            <p:cNvPr id="136" name="Freeform: Shape 144"/>
            <p:cNvSpPr/>
            <p:nvPr/>
          </p:nvSpPr>
          <p:spPr>
            <a:xfrm>
              <a:off x="6881040" y="568980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137" name="Freeform: Shape 145"/>
            <p:cNvSpPr/>
            <p:nvPr/>
          </p:nvSpPr>
          <p:spPr>
            <a:xfrm>
              <a:off x="6878520" y="56872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38" name="Freeform: Shape 146"/>
            <p:cNvSpPr/>
            <p:nvPr/>
          </p:nvSpPr>
          <p:spPr>
            <a:xfrm>
              <a:off x="6883560" y="5694840"/>
              <a:ext cx="11160" cy="360"/>
            </a:xfrm>
            <a:custGeom>
              <a:avLst/>
              <a:gdLst/>
              <a:ah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a:noFill/>
            </a:ln>
          </p:spPr>
          <p:style>
            <a:lnRef idx="0"/>
            <a:fillRef idx="0"/>
            <a:effectRef idx="0"/>
            <a:fontRef idx="minor"/>
          </p:style>
        </p:sp>
        <p:sp>
          <p:nvSpPr>
            <p:cNvPr id="139" name="Freeform: Shape 147"/>
            <p:cNvSpPr/>
            <p:nvPr/>
          </p:nvSpPr>
          <p:spPr>
            <a:xfrm>
              <a:off x="6883560" y="5690880"/>
              <a:ext cx="11160" cy="360"/>
            </a:xfrm>
            <a:custGeom>
              <a:avLst/>
              <a:gdLst/>
              <a:ahLst/>
              <a:rect l="l" t="t" r="r" b="b"/>
              <a:pathLst>
                <a:path w="12702" h="1270">
                  <a:moveTo>
                    <a:pt x="0" y="1270"/>
                  </a:moveTo>
                  <a:lnTo>
                    <a:pt x="0" y="0"/>
                  </a:lnTo>
                  <a:lnTo>
                    <a:pt x="0" y="1270"/>
                  </a:lnTo>
                  <a:close/>
                </a:path>
              </a:pathLst>
            </a:custGeom>
            <a:solidFill>
              <a:srgbClr val="000000"/>
            </a:solidFill>
            <a:ln w="12688">
              <a:noFill/>
            </a:ln>
          </p:spPr>
          <p:style>
            <a:lnRef idx="0"/>
            <a:fillRef idx="0"/>
            <a:effectRef idx="0"/>
            <a:fontRef idx="minor"/>
          </p:style>
        </p:sp>
        <p:sp>
          <p:nvSpPr>
            <p:cNvPr id="140" name="Freeform: Shape 148"/>
            <p:cNvSpPr/>
            <p:nvPr/>
          </p:nvSpPr>
          <p:spPr>
            <a:xfrm>
              <a:off x="6233400" y="6275160"/>
              <a:ext cx="31680" cy="579240"/>
            </a:xfrm>
            <a:custGeom>
              <a:avLst/>
              <a:gdLst/>
              <a:ah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a:noFill/>
            </a:ln>
          </p:spPr>
          <p:style>
            <a:lnRef idx="0"/>
            <a:fillRef idx="0"/>
            <a:effectRef idx="0"/>
            <a:fontRef idx="minor"/>
          </p:style>
        </p:sp>
        <p:sp>
          <p:nvSpPr>
            <p:cNvPr id="141" name="Freeform: Shape 149"/>
            <p:cNvSpPr/>
            <p:nvPr/>
          </p:nvSpPr>
          <p:spPr>
            <a:xfrm>
              <a:off x="3782880" y="5481360"/>
              <a:ext cx="70920" cy="35280"/>
            </a:xfrm>
            <a:custGeom>
              <a:avLst/>
              <a:gdLst/>
              <a:ah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a:noFill/>
            </a:ln>
          </p:spPr>
          <p:style>
            <a:lnRef idx="0"/>
            <a:fillRef idx="0"/>
            <a:effectRef idx="0"/>
            <a:fontRef idx="minor"/>
          </p:style>
        </p:sp>
        <p:sp>
          <p:nvSpPr>
            <p:cNvPr id="142" name="Freeform: Shape 150"/>
            <p:cNvSpPr/>
            <p:nvPr/>
          </p:nvSpPr>
          <p:spPr>
            <a:xfrm>
              <a:off x="4500720" y="3799440"/>
              <a:ext cx="25200" cy="1188720"/>
            </a:xfrm>
            <a:custGeom>
              <a:avLst/>
              <a:gdLst/>
              <a:ah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a:noFill/>
            </a:ln>
          </p:spPr>
          <p:style>
            <a:lnRef idx="0"/>
            <a:fillRef idx="0"/>
            <a:effectRef idx="0"/>
            <a:fontRef idx="minor"/>
          </p:style>
        </p:sp>
        <p:sp>
          <p:nvSpPr>
            <p:cNvPr id="143" name="Freeform: Shape 151"/>
            <p:cNvSpPr/>
            <p:nvPr/>
          </p:nvSpPr>
          <p:spPr>
            <a:xfrm>
              <a:off x="4514760" y="49960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44" name="Freeform: Shape 152"/>
            <p:cNvSpPr/>
            <p:nvPr/>
          </p:nvSpPr>
          <p:spPr>
            <a:xfrm>
              <a:off x="4509720" y="6382080"/>
              <a:ext cx="13680" cy="11160"/>
            </a:xfrm>
            <a:custGeom>
              <a:avLst/>
              <a:gdLst/>
              <a:ah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a:noFill/>
            </a:ln>
          </p:spPr>
          <p:style>
            <a:lnRef idx="0"/>
            <a:fillRef idx="0"/>
            <a:effectRef idx="0"/>
            <a:fontRef idx="minor"/>
          </p:style>
        </p:sp>
        <p:sp>
          <p:nvSpPr>
            <p:cNvPr id="145" name="Freeform: Shape 153"/>
            <p:cNvSpPr/>
            <p:nvPr/>
          </p:nvSpPr>
          <p:spPr>
            <a:xfrm>
              <a:off x="4510800" y="4984200"/>
              <a:ext cx="645120" cy="201960"/>
            </a:xfrm>
            <a:custGeom>
              <a:avLst/>
              <a:gdLst/>
              <a:ah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a:noFill/>
            </a:ln>
          </p:spPr>
          <p:style>
            <a:lnRef idx="0"/>
            <a:fillRef idx="0"/>
            <a:effectRef idx="0"/>
            <a:fontRef idx="minor"/>
          </p:style>
        </p:sp>
        <p:sp>
          <p:nvSpPr>
            <p:cNvPr id="146" name="Freeform: Shape 154"/>
            <p:cNvSpPr/>
            <p:nvPr/>
          </p:nvSpPr>
          <p:spPr>
            <a:xfrm>
              <a:off x="3870720" y="5508000"/>
              <a:ext cx="1969920" cy="640080"/>
            </a:xfrm>
            <a:custGeom>
              <a:avLst/>
              <a:gdLst/>
              <a:ah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a:noFill/>
            </a:ln>
          </p:spPr>
          <p:style>
            <a:lnRef idx="0"/>
            <a:fillRef idx="0"/>
            <a:effectRef idx="0"/>
            <a:fontRef idx="minor"/>
          </p:style>
        </p:sp>
        <p:sp>
          <p:nvSpPr>
            <p:cNvPr id="147" name="Freeform: Shape 155"/>
            <p:cNvSpPr/>
            <p:nvPr/>
          </p:nvSpPr>
          <p:spPr>
            <a:xfrm>
              <a:off x="4470120" y="6352920"/>
              <a:ext cx="46800" cy="29160"/>
            </a:xfrm>
            <a:custGeom>
              <a:avLst/>
              <a:gdLst/>
              <a:ah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a:noFill/>
            </a:ln>
          </p:spPr>
          <p:style>
            <a:lnRef idx="0"/>
            <a:fillRef idx="0"/>
            <a:effectRef idx="0"/>
            <a:fontRef idx="minor"/>
          </p:style>
        </p:sp>
        <p:sp>
          <p:nvSpPr>
            <p:cNvPr id="148" name="Freeform: Shape 156"/>
            <p:cNvSpPr/>
            <p:nvPr/>
          </p:nvSpPr>
          <p:spPr>
            <a:xfrm>
              <a:off x="5148000" y="5177520"/>
              <a:ext cx="33120" cy="21600"/>
            </a:xfrm>
            <a:custGeom>
              <a:avLst/>
              <a:gdLst/>
              <a:ah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a:noFill/>
            </a:ln>
          </p:spPr>
          <p:style>
            <a:lnRef idx="0"/>
            <a:fillRef idx="0"/>
            <a:effectRef idx="0"/>
            <a:fontRef idx="minor"/>
          </p:style>
        </p:sp>
        <p:sp>
          <p:nvSpPr>
            <p:cNvPr id="149" name="Freeform: Shape 157"/>
            <p:cNvSpPr/>
            <p:nvPr/>
          </p:nvSpPr>
          <p:spPr>
            <a:xfrm>
              <a:off x="4509000" y="6368760"/>
              <a:ext cx="1452240" cy="484200"/>
            </a:xfrm>
            <a:custGeom>
              <a:avLst/>
              <a:gdLst/>
              <a:ah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a:noFill/>
            </a:ln>
          </p:spPr>
          <p:style>
            <a:lnRef idx="0"/>
            <a:fillRef idx="0"/>
            <a:effectRef idx="0"/>
            <a:fontRef idx="minor"/>
          </p:style>
        </p:sp>
        <p:sp>
          <p:nvSpPr>
            <p:cNvPr id="150" name="Freeform: Shape 158"/>
            <p:cNvSpPr/>
            <p:nvPr/>
          </p:nvSpPr>
          <p:spPr>
            <a:xfrm>
              <a:off x="5182920" y="5186520"/>
              <a:ext cx="383400" cy="123120"/>
            </a:xfrm>
            <a:custGeom>
              <a:avLst/>
              <a:gdLst/>
              <a:ah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a:noFill/>
            </a:ln>
          </p:spPr>
          <p:style>
            <a:lnRef idx="0"/>
            <a:fillRef idx="0"/>
            <a:effectRef idx="0"/>
            <a:fontRef idx="minor"/>
          </p:style>
        </p:sp>
        <p:sp>
          <p:nvSpPr>
            <p:cNvPr id="151" name="Freeform: Shape 159"/>
            <p:cNvSpPr/>
            <p:nvPr/>
          </p:nvSpPr>
          <p:spPr>
            <a:xfrm>
              <a:off x="5178960" y="5187960"/>
              <a:ext cx="11160" cy="360"/>
            </a:xfrm>
            <a:custGeom>
              <a:avLst/>
              <a:gdLst/>
              <a:ah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a:noFill/>
            </a:ln>
          </p:spPr>
          <p:style>
            <a:lnRef idx="0"/>
            <a:fillRef idx="0"/>
            <a:effectRef idx="0"/>
            <a:fontRef idx="minor"/>
          </p:style>
        </p:sp>
        <p:sp>
          <p:nvSpPr>
            <p:cNvPr id="152" name="Freeform: Shape 160"/>
            <p:cNvSpPr/>
            <p:nvPr/>
          </p:nvSpPr>
          <p:spPr>
            <a:xfrm>
              <a:off x="3179520" y="6658920"/>
              <a:ext cx="139680" cy="56880"/>
            </a:xfrm>
            <a:custGeom>
              <a:avLst/>
              <a:gdLst/>
              <a:ah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a:noFill/>
            </a:ln>
          </p:spPr>
          <p:style>
            <a:lnRef idx="0"/>
            <a:fillRef idx="0"/>
            <a:effectRef idx="0"/>
            <a:fontRef idx="minor"/>
          </p:style>
        </p:sp>
        <p:sp>
          <p:nvSpPr>
            <p:cNvPr id="153" name="Freeform: Shape 161"/>
            <p:cNvSpPr/>
            <p:nvPr/>
          </p:nvSpPr>
          <p:spPr>
            <a:xfrm>
              <a:off x="3316680" y="6711120"/>
              <a:ext cx="18720" cy="142200"/>
            </a:xfrm>
            <a:custGeom>
              <a:avLst/>
              <a:gdLst/>
              <a:ah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a:noFill/>
            </a:ln>
          </p:spPr>
          <p:style>
            <a:lnRef idx="0"/>
            <a:fillRef idx="0"/>
            <a:effectRef idx="0"/>
            <a:fontRef idx="minor"/>
          </p:style>
        </p:sp>
        <p:sp>
          <p:nvSpPr>
            <p:cNvPr id="154" name="Freeform: Shape 162"/>
            <p:cNvSpPr/>
            <p:nvPr/>
          </p:nvSpPr>
          <p:spPr>
            <a:xfrm>
              <a:off x="3931560" y="5764680"/>
              <a:ext cx="518040" cy="440640"/>
            </a:xfrm>
            <a:custGeom>
              <a:avLst/>
              <a:gdLst/>
              <a:ah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a:noFill/>
            </a:ln>
          </p:spPr>
          <p:style>
            <a:lnRef idx="0"/>
            <a:fillRef idx="0"/>
            <a:effectRef idx="0"/>
            <a:fontRef idx="minor"/>
          </p:style>
        </p:sp>
        <p:sp>
          <p:nvSpPr>
            <p:cNvPr id="155" name="Freeform: Shape 163"/>
            <p:cNvSpPr/>
            <p:nvPr/>
          </p:nvSpPr>
          <p:spPr>
            <a:xfrm>
              <a:off x="4460040" y="5765760"/>
              <a:ext cx="360" cy="360"/>
            </a:xfrm>
            <a:custGeom>
              <a:avLst/>
              <a:gdLst/>
              <a:ah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a:noFill/>
            </a:ln>
          </p:spPr>
          <p:style>
            <a:lnRef idx="0"/>
            <a:fillRef idx="0"/>
            <a:effectRef idx="0"/>
            <a:fontRef idx="minor"/>
          </p:style>
        </p:sp>
        <p:sp>
          <p:nvSpPr>
            <p:cNvPr id="156" name="Freeform: Shape 164"/>
            <p:cNvSpPr/>
            <p:nvPr/>
          </p:nvSpPr>
          <p:spPr>
            <a:xfrm>
              <a:off x="487800" y="6760440"/>
              <a:ext cx="24120" cy="92520"/>
            </a:xfrm>
            <a:custGeom>
              <a:avLst/>
              <a:gdLst/>
              <a:ah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a:noFill/>
            </a:ln>
          </p:spPr>
          <p:style>
            <a:lnRef idx="0"/>
            <a:fillRef idx="0"/>
            <a:effectRef idx="0"/>
            <a:fontRef idx="minor"/>
          </p:style>
        </p:sp>
        <p:sp>
          <p:nvSpPr>
            <p:cNvPr id="157" name="Freeform: Shape 165"/>
            <p:cNvSpPr/>
            <p:nvPr/>
          </p:nvSpPr>
          <p:spPr>
            <a:xfrm>
              <a:off x="388800" y="5703840"/>
              <a:ext cx="396720" cy="152280"/>
            </a:xfrm>
            <a:custGeom>
              <a:avLst/>
              <a:gdLst/>
              <a:ah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a:noFill/>
            </a:ln>
          </p:spPr>
          <p:style>
            <a:lnRef idx="0"/>
            <a:fillRef idx="0"/>
            <a:effectRef idx="0"/>
            <a:fontRef idx="minor"/>
          </p:style>
        </p:sp>
        <p:sp>
          <p:nvSpPr>
            <p:cNvPr id="158" name="Freeform: Shape 166"/>
            <p:cNvSpPr/>
            <p:nvPr/>
          </p:nvSpPr>
          <p:spPr>
            <a:xfrm>
              <a:off x="3785400" y="5566320"/>
              <a:ext cx="15120" cy="15120"/>
            </a:xfrm>
            <a:custGeom>
              <a:avLst/>
              <a:gdLst/>
              <a:ahLst/>
              <a:rect l="l" t="t" r="r" b="b"/>
              <a:pathLst>
                <a:path w="16513" h="16513">
                  <a:moveTo>
                    <a:pt x="6351" y="0"/>
                  </a:moveTo>
                  <a:lnTo>
                    <a:pt x="0" y="5081"/>
                  </a:lnTo>
                  <a:lnTo>
                    <a:pt x="1270" y="16514"/>
                  </a:lnTo>
                  <a:lnTo>
                    <a:pt x="16514" y="3811"/>
                  </a:lnTo>
                  <a:close/>
                </a:path>
              </a:pathLst>
            </a:custGeom>
            <a:solidFill>
              <a:srgbClr val="000000"/>
            </a:solidFill>
            <a:ln w="12688">
              <a:noFill/>
            </a:ln>
          </p:spPr>
          <p:style>
            <a:lnRef idx="0"/>
            <a:fillRef idx="0"/>
            <a:effectRef idx="0"/>
            <a:fontRef idx="minor"/>
          </p:style>
        </p:sp>
        <p:sp>
          <p:nvSpPr>
            <p:cNvPr id="159" name="Freeform: Shape 167"/>
            <p:cNvSpPr/>
            <p:nvPr/>
          </p:nvSpPr>
          <p:spPr>
            <a:xfrm>
              <a:off x="3314160" y="6207840"/>
              <a:ext cx="619560" cy="509400"/>
            </a:xfrm>
            <a:custGeom>
              <a:avLst/>
              <a:gdLst/>
              <a:ah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a:noFill/>
            </a:ln>
          </p:spPr>
          <p:style>
            <a:lnRef idx="0"/>
            <a:fillRef idx="0"/>
            <a:effectRef idx="0"/>
            <a:fontRef idx="minor"/>
          </p:style>
        </p:sp>
        <p:sp>
          <p:nvSpPr>
            <p:cNvPr id="160" name="Freeform: Shape 168"/>
            <p:cNvSpPr/>
            <p:nvPr/>
          </p:nvSpPr>
          <p:spPr>
            <a:xfrm>
              <a:off x="3939120" y="619920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161" name="Freeform: Shape 169"/>
            <p:cNvSpPr/>
            <p:nvPr/>
          </p:nvSpPr>
          <p:spPr>
            <a:xfrm>
              <a:off x="0" y="1324800"/>
              <a:ext cx="222120" cy="125640"/>
            </a:xfrm>
            <a:custGeom>
              <a:avLst/>
              <a:gdLst/>
              <a:ah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a:noFill/>
            </a:ln>
          </p:spPr>
          <p:style>
            <a:lnRef idx="0"/>
            <a:fillRef idx="0"/>
            <a:effectRef idx="0"/>
            <a:fontRef idx="minor"/>
          </p:style>
        </p:sp>
        <p:sp>
          <p:nvSpPr>
            <p:cNvPr id="162" name="Freeform: Shape 170"/>
            <p:cNvSpPr/>
            <p:nvPr/>
          </p:nvSpPr>
          <p:spPr>
            <a:xfrm>
              <a:off x="346680" y="1508760"/>
              <a:ext cx="420480" cy="226440"/>
            </a:xfrm>
            <a:custGeom>
              <a:avLst/>
              <a:gdLst/>
              <a:ah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a:noFill/>
            </a:ln>
          </p:spPr>
          <p:style>
            <a:lnRef idx="0"/>
            <a:fillRef idx="0"/>
            <a:effectRef idx="0"/>
            <a:fontRef idx="minor"/>
          </p:style>
        </p:sp>
        <p:sp>
          <p:nvSpPr>
            <p:cNvPr id="163" name="Freeform: Shape 171"/>
            <p:cNvSpPr/>
            <p:nvPr/>
          </p:nvSpPr>
          <p:spPr>
            <a:xfrm>
              <a:off x="0" y="1642680"/>
              <a:ext cx="347760" cy="93960"/>
            </a:xfrm>
            <a:custGeom>
              <a:avLst/>
              <a:gdLst/>
              <a:ah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a:noFill/>
            </a:ln>
          </p:spPr>
          <p:style>
            <a:lnRef idx="0"/>
            <a:fillRef idx="0"/>
            <a:effectRef idx="0"/>
            <a:fontRef idx="minor"/>
          </p:style>
        </p:sp>
        <p:sp>
          <p:nvSpPr>
            <p:cNvPr id="164" name="Freeform: Shape 172"/>
            <p:cNvSpPr/>
            <p:nvPr/>
          </p:nvSpPr>
          <p:spPr>
            <a:xfrm>
              <a:off x="5839560" y="6140520"/>
              <a:ext cx="423720" cy="141120"/>
            </a:xfrm>
            <a:custGeom>
              <a:avLst/>
              <a:gdLst/>
              <a:ah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a:noFill/>
            </a:ln>
          </p:spPr>
          <p:style>
            <a:lnRef idx="0"/>
            <a:fillRef idx="0"/>
            <a:effectRef idx="0"/>
            <a:fontRef idx="minor"/>
          </p:style>
        </p:sp>
        <p:sp>
          <p:nvSpPr>
            <p:cNvPr id="165" name="Freeform: Shape 173"/>
            <p:cNvSpPr/>
            <p:nvPr/>
          </p:nvSpPr>
          <p:spPr>
            <a:xfrm>
              <a:off x="5835600" y="6140520"/>
              <a:ext cx="11160" cy="360"/>
            </a:xfrm>
            <a:custGeom>
              <a:avLst/>
              <a:gdLst/>
              <a:ah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a:noFill/>
            </a:ln>
          </p:spPr>
          <p:style>
            <a:lnRef idx="0"/>
            <a:fillRef idx="0"/>
            <a:effectRef idx="0"/>
            <a:fontRef idx="minor"/>
          </p:style>
        </p:sp>
        <p:sp>
          <p:nvSpPr>
            <p:cNvPr id="166" name="Freeform: Shape 174"/>
            <p:cNvSpPr/>
            <p:nvPr/>
          </p:nvSpPr>
          <p:spPr>
            <a:xfrm>
              <a:off x="5835600" y="5576760"/>
              <a:ext cx="633600" cy="573120"/>
            </a:xfrm>
            <a:custGeom>
              <a:avLst/>
              <a:gdLst/>
              <a:ah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a:noFill/>
            </a:ln>
          </p:spPr>
          <p:style>
            <a:lnRef idx="0"/>
            <a:fillRef idx="0"/>
            <a:effectRef idx="0"/>
            <a:fontRef idx="minor"/>
          </p:style>
        </p:sp>
        <p:sp>
          <p:nvSpPr>
            <p:cNvPr id="167" name="Freeform: Shape 175"/>
            <p:cNvSpPr/>
            <p:nvPr/>
          </p:nvSpPr>
          <p:spPr>
            <a:xfrm>
              <a:off x="5180400" y="4671000"/>
              <a:ext cx="627480" cy="522720"/>
            </a:xfrm>
            <a:custGeom>
              <a:avLst/>
              <a:gdLst/>
              <a:ah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a:noFill/>
            </a:ln>
          </p:spPr>
          <p:style>
            <a:lnRef idx="0"/>
            <a:fillRef idx="0"/>
            <a:effectRef idx="0"/>
            <a:fontRef idx="minor"/>
          </p:style>
        </p:sp>
        <p:sp>
          <p:nvSpPr>
            <p:cNvPr id="168" name="Freeform: Shape 176"/>
            <p:cNvSpPr/>
            <p:nvPr/>
          </p:nvSpPr>
          <p:spPr>
            <a:xfrm>
              <a:off x="5802840" y="4668480"/>
              <a:ext cx="622440" cy="184680"/>
            </a:xfrm>
            <a:custGeom>
              <a:avLst/>
              <a:gdLst/>
              <a:ah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a:noFill/>
            </a:ln>
          </p:spPr>
          <p:style>
            <a:lnRef idx="0"/>
            <a:fillRef idx="0"/>
            <a:effectRef idx="0"/>
            <a:fontRef idx="minor"/>
          </p:style>
        </p:sp>
        <p:sp>
          <p:nvSpPr>
            <p:cNvPr id="169" name="Freeform: Shape 177"/>
            <p:cNvSpPr/>
            <p:nvPr/>
          </p:nvSpPr>
          <p:spPr>
            <a:xfrm>
              <a:off x="417960" y="237420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170" name="Freeform: Shape 178"/>
            <p:cNvSpPr/>
            <p:nvPr/>
          </p:nvSpPr>
          <p:spPr>
            <a:xfrm>
              <a:off x="0" y="2258640"/>
              <a:ext cx="401400" cy="114120"/>
            </a:xfrm>
            <a:custGeom>
              <a:avLst/>
              <a:gdLst/>
              <a:ah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a:noFill/>
            </a:ln>
          </p:spPr>
          <p:style>
            <a:lnRef idx="0"/>
            <a:fillRef idx="0"/>
            <a:effectRef idx="0"/>
            <a:fontRef idx="minor"/>
          </p:style>
        </p:sp>
        <p:sp>
          <p:nvSpPr>
            <p:cNvPr id="171" name="Freeform: Shape 179"/>
            <p:cNvSpPr/>
            <p:nvPr/>
          </p:nvSpPr>
          <p:spPr>
            <a:xfrm>
              <a:off x="0" y="2367720"/>
              <a:ext cx="412560" cy="238680"/>
            </a:xfrm>
            <a:custGeom>
              <a:avLst/>
              <a:gdLst/>
              <a:ah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a:noFill/>
            </a:ln>
          </p:spPr>
          <p:style>
            <a:lnRef idx="0"/>
            <a:fillRef idx="0"/>
            <a:effectRef idx="0"/>
            <a:fontRef idx="minor"/>
          </p:style>
        </p:sp>
        <p:sp>
          <p:nvSpPr>
            <p:cNvPr id="172" name="Freeform: Shape 180"/>
            <p:cNvSpPr/>
            <p:nvPr/>
          </p:nvSpPr>
          <p:spPr>
            <a:xfrm>
              <a:off x="416520" y="2375640"/>
              <a:ext cx="360" cy="360"/>
            </a:xfrm>
            <a:custGeom>
              <a:avLst/>
              <a:gdLst/>
              <a:ah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a:noFill/>
            </a:ln>
          </p:spPr>
          <p:style>
            <a:lnRef idx="0"/>
            <a:fillRef idx="0"/>
            <a:effectRef idx="0"/>
            <a:fontRef idx="minor"/>
          </p:style>
        </p:sp>
        <p:sp>
          <p:nvSpPr>
            <p:cNvPr id="173" name="Freeform: Shape 181"/>
            <p:cNvSpPr/>
            <p:nvPr/>
          </p:nvSpPr>
          <p:spPr>
            <a:xfrm>
              <a:off x="417960" y="2372760"/>
              <a:ext cx="11160" cy="360"/>
            </a:xfrm>
            <a:custGeom>
              <a:avLst/>
              <a:gdLst/>
              <a:ah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a:noFill/>
            </a:ln>
          </p:spPr>
          <p:style>
            <a:lnRef idx="0"/>
            <a:fillRef idx="0"/>
            <a:effectRef idx="0"/>
            <a:fontRef idx="minor"/>
          </p:style>
        </p:sp>
        <p:sp>
          <p:nvSpPr>
            <p:cNvPr id="174" name="Freeform: Shape 182"/>
            <p:cNvSpPr/>
            <p:nvPr/>
          </p:nvSpPr>
          <p:spPr>
            <a:xfrm>
              <a:off x="340200" y="1725120"/>
              <a:ext cx="76320" cy="650520"/>
            </a:xfrm>
            <a:custGeom>
              <a:avLst/>
              <a:gdLst/>
              <a:ah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a:noFill/>
            </a:ln>
          </p:spPr>
          <p:style>
            <a:lnRef idx="0"/>
            <a:fillRef idx="0"/>
            <a:effectRef idx="0"/>
            <a:fontRef idx="minor"/>
          </p:style>
        </p:sp>
        <p:sp>
          <p:nvSpPr>
            <p:cNvPr id="175" name="Freeform: Shape 183"/>
            <p:cNvSpPr/>
            <p:nvPr/>
          </p:nvSpPr>
          <p:spPr>
            <a:xfrm>
              <a:off x="1150920" y="1561320"/>
              <a:ext cx="242280" cy="2809800"/>
            </a:xfrm>
            <a:custGeom>
              <a:avLst/>
              <a:gdLst/>
              <a:ah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a:noFill/>
            </a:ln>
          </p:spPr>
          <p:style>
            <a:lnRef idx="0"/>
            <a:fillRef idx="0"/>
            <a:effectRef idx="0"/>
            <a:fontRef idx="minor"/>
          </p:style>
        </p:sp>
        <p:sp>
          <p:nvSpPr>
            <p:cNvPr id="176" name="Freeform: Shape 184"/>
            <p:cNvSpPr/>
            <p:nvPr/>
          </p:nvSpPr>
          <p:spPr>
            <a:xfrm>
              <a:off x="1389600" y="438876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177" name="Freeform: Shape 185"/>
            <p:cNvSpPr/>
            <p:nvPr/>
          </p:nvSpPr>
          <p:spPr>
            <a:xfrm>
              <a:off x="725400" y="1453320"/>
              <a:ext cx="11160" cy="11160"/>
            </a:xfrm>
            <a:custGeom>
              <a:avLst/>
              <a:gdLst/>
              <a:ahLst/>
              <a:rect l="l" t="t" r="r" b="b"/>
              <a:pathLst>
                <a:path w="12702" h="12703">
                  <a:moveTo>
                    <a:pt x="0" y="0"/>
                  </a:moveTo>
                  <a:lnTo>
                    <a:pt x="0" y="0"/>
                  </a:lnTo>
                  <a:lnTo>
                    <a:pt x="0" y="0"/>
                  </a:lnTo>
                  <a:cubicBezTo>
                    <a:pt x="0" y="0"/>
                    <a:pt x="0" y="0"/>
                    <a:pt x="0" y="0"/>
                  </a:cubicBezTo>
                  <a:close/>
                </a:path>
              </a:pathLst>
            </a:custGeom>
            <a:solidFill>
              <a:srgbClr val="000000"/>
            </a:solidFill>
            <a:ln w="12688">
              <a:noFill/>
            </a:ln>
          </p:spPr>
          <p:style>
            <a:lnRef idx="0"/>
            <a:fillRef idx="0"/>
            <a:effectRef idx="0"/>
            <a:fontRef idx="minor"/>
          </p:style>
        </p:sp>
        <p:sp>
          <p:nvSpPr>
            <p:cNvPr id="178" name="Freeform: Shape 186"/>
            <p:cNvSpPr/>
            <p:nvPr/>
          </p:nvSpPr>
          <p:spPr>
            <a:xfrm>
              <a:off x="721440" y="1460880"/>
              <a:ext cx="17640" cy="54720"/>
            </a:xfrm>
            <a:custGeom>
              <a:avLst/>
              <a:gdLst/>
              <a:ah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a:noFill/>
            </a:ln>
          </p:spPr>
          <p:style>
            <a:lnRef idx="0"/>
            <a:fillRef idx="0"/>
            <a:effectRef idx="0"/>
            <a:fontRef idx="minor"/>
          </p:style>
        </p:sp>
        <p:sp>
          <p:nvSpPr>
            <p:cNvPr id="179" name="Freeform: Shape 187"/>
            <p:cNvSpPr/>
            <p:nvPr/>
          </p:nvSpPr>
          <p:spPr>
            <a:xfrm>
              <a:off x="1520640" y="1355400"/>
              <a:ext cx="239760" cy="65880"/>
            </a:xfrm>
            <a:custGeom>
              <a:avLst/>
              <a:gdLst/>
              <a:ah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a:noFill/>
            </a:ln>
          </p:spPr>
          <p:style>
            <a:lnRef idx="0"/>
            <a:fillRef idx="0"/>
            <a:effectRef idx="0"/>
            <a:fontRef idx="minor"/>
          </p:style>
        </p:sp>
        <p:sp>
          <p:nvSpPr>
            <p:cNvPr id="180" name="Freeform: Shape 188"/>
            <p:cNvSpPr/>
            <p:nvPr/>
          </p:nvSpPr>
          <p:spPr>
            <a:xfrm>
              <a:off x="1518120" y="1355400"/>
              <a:ext cx="360" cy="11160"/>
            </a:xfrm>
            <a:custGeom>
              <a:avLst/>
              <a:gdLst/>
              <a:ahLst/>
              <a:rect l="l" t="t" r="r" b="b"/>
              <a:pathLst>
                <a:path w="1270" h="12703">
                  <a:moveTo>
                    <a:pt x="1270" y="0"/>
                  </a:moveTo>
                  <a:lnTo>
                    <a:pt x="0" y="0"/>
                  </a:lnTo>
                  <a:lnTo>
                    <a:pt x="0" y="0"/>
                  </a:lnTo>
                  <a:lnTo>
                    <a:pt x="1270" y="0"/>
                  </a:lnTo>
                  <a:close/>
                </a:path>
              </a:pathLst>
            </a:custGeom>
            <a:solidFill>
              <a:srgbClr val="000000"/>
            </a:solidFill>
            <a:ln w="12688">
              <a:noFill/>
            </a:ln>
          </p:spPr>
          <p:style>
            <a:lnRef idx="0"/>
            <a:fillRef idx="0"/>
            <a:effectRef idx="0"/>
            <a:fontRef idx="minor"/>
          </p:style>
        </p:sp>
        <p:sp>
          <p:nvSpPr>
            <p:cNvPr id="181" name="Freeform: Shape 189"/>
            <p:cNvSpPr/>
            <p:nvPr/>
          </p:nvSpPr>
          <p:spPr>
            <a:xfrm>
              <a:off x="2332080" y="1100160"/>
              <a:ext cx="760680" cy="440640"/>
            </a:xfrm>
            <a:custGeom>
              <a:avLst/>
              <a:gdLst/>
              <a:ah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a:noFill/>
            </a:ln>
          </p:spPr>
          <p:style>
            <a:lnRef idx="0"/>
            <a:fillRef idx="0"/>
            <a:effectRef idx="0"/>
            <a:fontRef idx="minor"/>
          </p:style>
        </p:sp>
        <p:sp>
          <p:nvSpPr>
            <p:cNvPr id="182" name="Freeform: Shape 190"/>
            <p:cNvSpPr/>
            <p:nvPr/>
          </p:nvSpPr>
          <p:spPr>
            <a:xfrm>
              <a:off x="2867040" y="778680"/>
              <a:ext cx="215640" cy="56880"/>
            </a:xfrm>
            <a:custGeom>
              <a:avLst/>
              <a:gdLst/>
              <a:ah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a:noFill/>
            </a:ln>
          </p:spPr>
          <p:style>
            <a:lnRef idx="0"/>
            <a:fillRef idx="0"/>
            <a:effectRef idx="0"/>
            <a:fontRef idx="minor"/>
          </p:style>
        </p:sp>
        <p:sp>
          <p:nvSpPr>
            <p:cNvPr id="183" name="Freeform: Shape 191"/>
            <p:cNvSpPr/>
            <p:nvPr/>
          </p:nvSpPr>
          <p:spPr>
            <a:xfrm>
              <a:off x="1096200" y="1230840"/>
              <a:ext cx="55800" cy="44280"/>
            </a:xfrm>
            <a:custGeom>
              <a:avLst/>
              <a:gdLst/>
              <a:ah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a:noFill/>
            </a:ln>
          </p:spPr>
          <p:style>
            <a:lnRef idx="0"/>
            <a:fillRef idx="0"/>
            <a:effectRef idx="0"/>
            <a:fontRef idx="minor"/>
          </p:style>
        </p:sp>
        <p:sp>
          <p:nvSpPr>
            <p:cNvPr id="184" name="Freeform: Shape 192"/>
            <p:cNvSpPr/>
            <p:nvPr/>
          </p:nvSpPr>
          <p:spPr>
            <a:xfrm>
              <a:off x="721440" y="1458360"/>
              <a:ext cx="11160" cy="11160"/>
            </a:xfrm>
            <a:custGeom>
              <a:avLst/>
              <a:gdLst/>
              <a:ah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a:noFill/>
            </a:ln>
          </p:spPr>
          <p:style>
            <a:lnRef idx="0"/>
            <a:fillRef idx="0"/>
            <a:effectRef idx="0"/>
            <a:fontRef idx="minor"/>
          </p:style>
        </p:sp>
        <p:sp>
          <p:nvSpPr>
            <p:cNvPr id="185" name="Freeform: Shape 193"/>
            <p:cNvSpPr/>
            <p:nvPr/>
          </p:nvSpPr>
          <p:spPr>
            <a:xfrm>
              <a:off x="726480" y="1456920"/>
              <a:ext cx="429120" cy="105120"/>
            </a:xfrm>
            <a:custGeom>
              <a:avLst/>
              <a:gdLst/>
              <a:ah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a:noFill/>
            </a:ln>
          </p:spPr>
          <p:style>
            <a:lnRef idx="0"/>
            <a:fillRef idx="0"/>
            <a:effectRef idx="0"/>
            <a:fontRef idx="minor"/>
          </p:style>
        </p:sp>
        <p:sp>
          <p:nvSpPr>
            <p:cNvPr id="186" name="Freeform: Shape 194"/>
            <p:cNvSpPr/>
            <p:nvPr/>
          </p:nvSpPr>
          <p:spPr>
            <a:xfrm>
              <a:off x="721440" y="1456200"/>
              <a:ext cx="11160" cy="360"/>
            </a:xfrm>
            <a:custGeom>
              <a:avLst/>
              <a:gdLst/>
              <a:ah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a:noFill/>
            </a:ln>
          </p:spPr>
          <p:style>
            <a:lnRef idx="0"/>
            <a:fillRef idx="0"/>
            <a:effectRef idx="0"/>
            <a:fontRef idx="minor"/>
          </p:style>
        </p:sp>
        <p:sp>
          <p:nvSpPr>
            <p:cNvPr id="187" name="Freeform: Shape 195"/>
            <p:cNvSpPr/>
            <p:nvPr/>
          </p:nvSpPr>
          <p:spPr>
            <a:xfrm>
              <a:off x="723960" y="145332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188" name="Freeform: Shape 196"/>
            <p:cNvSpPr/>
            <p:nvPr/>
          </p:nvSpPr>
          <p:spPr>
            <a:xfrm>
              <a:off x="1150560" y="1360440"/>
              <a:ext cx="354600" cy="200520"/>
            </a:xfrm>
            <a:custGeom>
              <a:avLst/>
              <a:gdLst/>
              <a:ah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a:noFill/>
            </a:ln>
          </p:spPr>
          <p:style>
            <a:lnRef idx="0"/>
            <a:fillRef idx="0"/>
            <a:effectRef idx="0"/>
            <a:fontRef idx="minor"/>
          </p:style>
        </p:sp>
        <p:sp>
          <p:nvSpPr>
            <p:cNvPr id="189" name="Freeform: Shape 197"/>
            <p:cNvSpPr/>
            <p:nvPr/>
          </p:nvSpPr>
          <p:spPr>
            <a:xfrm>
              <a:off x="1504080" y="1355400"/>
              <a:ext cx="21600" cy="15120"/>
            </a:xfrm>
            <a:custGeom>
              <a:avLst/>
              <a:gdLst/>
              <a:ah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a:noFill/>
            </a:ln>
          </p:spPr>
          <p:style>
            <a:lnRef idx="0"/>
            <a:fillRef idx="0"/>
            <a:effectRef idx="0"/>
            <a:fontRef idx="minor"/>
          </p:style>
        </p:sp>
        <p:sp>
          <p:nvSpPr>
            <p:cNvPr id="190" name="Freeform: Shape 198"/>
            <p:cNvSpPr/>
            <p:nvPr/>
          </p:nvSpPr>
          <p:spPr>
            <a:xfrm>
              <a:off x="2327040" y="1538280"/>
              <a:ext cx="99000" cy="1534320"/>
            </a:xfrm>
            <a:custGeom>
              <a:avLst/>
              <a:gdLst/>
              <a:ah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a:noFill/>
            </a:ln>
          </p:spPr>
          <p:style>
            <a:lnRef idx="0"/>
            <a:fillRef idx="0"/>
            <a:effectRef idx="0"/>
            <a:fontRef idx="minor"/>
          </p:style>
        </p:sp>
        <p:sp>
          <p:nvSpPr>
            <p:cNvPr id="191" name="Freeform: Shape 199"/>
            <p:cNvSpPr/>
            <p:nvPr/>
          </p:nvSpPr>
          <p:spPr>
            <a:xfrm>
              <a:off x="980640" y="0"/>
              <a:ext cx="119160" cy="1267560"/>
            </a:xfrm>
            <a:custGeom>
              <a:avLst/>
              <a:gdLst/>
              <a:ah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a:noFill/>
            </a:ln>
          </p:spPr>
          <p:style>
            <a:lnRef idx="0"/>
            <a:fillRef idx="0"/>
            <a:effectRef idx="0"/>
            <a:fontRef idx="minor"/>
          </p:style>
        </p:sp>
        <p:sp>
          <p:nvSpPr>
            <p:cNvPr id="192" name="Freeform: Shape 200"/>
            <p:cNvSpPr/>
            <p:nvPr/>
          </p:nvSpPr>
          <p:spPr>
            <a:xfrm>
              <a:off x="1096200" y="1274040"/>
              <a:ext cx="1080" cy="360"/>
            </a:xfrm>
            <a:custGeom>
              <a:avLst/>
              <a:gdLst/>
              <a:ah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a:noFill/>
            </a:ln>
          </p:spPr>
          <p:style>
            <a:lnRef idx="0"/>
            <a:fillRef idx="0"/>
            <a:effectRef idx="0"/>
            <a:fontRef idx="minor"/>
          </p:style>
        </p:sp>
        <p:sp>
          <p:nvSpPr>
            <p:cNvPr id="193" name="Freeform: Shape 201"/>
            <p:cNvSpPr/>
            <p:nvPr/>
          </p:nvSpPr>
          <p:spPr>
            <a:xfrm>
              <a:off x="1316160" y="0"/>
              <a:ext cx="48240" cy="466200"/>
            </a:xfrm>
            <a:custGeom>
              <a:avLst/>
              <a:gdLst/>
              <a:ah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a:noFill/>
            </a:ln>
          </p:spPr>
          <p:style>
            <a:lnRef idx="0"/>
            <a:fillRef idx="0"/>
            <a:effectRef idx="0"/>
            <a:fontRef idx="minor"/>
          </p:style>
        </p:sp>
        <p:sp>
          <p:nvSpPr>
            <p:cNvPr id="194" name="Freeform: Shape 202"/>
            <p:cNvSpPr/>
            <p:nvPr/>
          </p:nvSpPr>
          <p:spPr>
            <a:xfrm>
              <a:off x="3710520" y="0"/>
              <a:ext cx="126720" cy="4303800"/>
            </a:xfrm>
            <a:custGeom>
              <a:avLst/>
              <a:gdLst/>
              <a:ah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a:noFill/>
            </a:ln>
          </p:spPr>
          <p:style>
            <a:lnRef idx="0"/>
            <a:fillRef idx="0"/>
            <a:effectRef idx="0"/>
            <a:fontRef idx="minor"/>
          </p:style>
        </p:sp>
        <p:sp>
          <p:nvSpPr>
            <p:cNvPr id="195" name="Freeform: Shape 203"/>
            <p:cNvSpPr/>
            <p:nvPr/>
          </p:nvSpPr>
          <p:spPr>
            <a:xfrm>
              <a:off x="5797440" y="3498480"/>
              <a:ext cx="36360" cy="1182600"/>
            </a:xfrm>
            <a:custGeom>
              <a:avLst/>
              <a:gdLst/>
              <a:ah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a:noFill/>
            </a:ln>
          </p:spPr>
          <p:style>
            <a:lnRef idx="0"/>
            <a:fillRef idx="0"/>
            <a:effectRef idx="0"/>
            <a:fontRef idx="minor"/>
          </p:style>
        </p:sp>
        <p:sp>
          <p:nvSpPr>
            <p:cNvPr id="196" name="Freeform: Shape 204"/>
            <p:cNvSpPr/>
            <p:nvPr/>
          </p:nvSpPr>
          <p:spPr>
            <a:xfrm>
              <a:off x="5185440" y="3493440"/>
              <a:ext cx="646560" cy="502200"/>
            </a:xfrm>
            <a:custGeom>
              <a:avLst/>
              <a:gdLst/>
              <a:ah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a:noFill/>
            </a:ln>
          </p:spPr>
          <p:style>
            <a:lnRef idx="0"/>
            <a:fillRef idx="0"/>
            <a:effectRef idx="0"/>
            <a:fontRef idx="minor"/>
          </p:style>
        </p:sp>
        <p:sp>
          <p:nvSpPr>
            <p:cNvPr id="197" name="Freeform: Shape 205"/>
            <p:cNvSpPr/>
            <p:nvPr/>
          </p:nvSpPr>
          <p:spPr>
            <a:xfrm>
              <a:off x="492840" y="6752880"/>
              <a:ext cx="266760" cy="99000"/>
            </a:xfrm>
            <a:custGeom>
              <a:avLst/>
              <a:gdLst/>
              <a:ah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a:noFill/>
            </a:ln>
          </p:spPr>
          <p:style>
            <a:lnRef idx="0"/>
            <a:fillRef idx="0"/>
            <a:effectRef idx="0"/>
            <a:fontRef idx="minor"/>
          </p:style>
        </p:sp>
        <p:sp>
          <p:nvSpPr>
            <p:cNvPr id="198" name="Freeform: Shape 206"/>
            <p:cNvSpPr/>
            <p:nvPr/>
          </p:nvSpPr>
          <p:spPr>
            <a:xfrm>
              <a:off x="0" y="4087800"/>
              <a:ext cx="199440" cy="133200"/>
            </a:xfrm>
            <a:custGeom>
              <a:avLst/>
              <a:gdLst/>
              <a:ah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a:noFill/>
            </a:ln>
          </p:spPr>
          <p:style>
            <a:lnRef idx="0"/>
            <a:fillRef idx="0"/>
            <a:effectRef idx="0"/>
            <a:fontRef idx="minor"/>
          </p:style>
        </p:sp>
        <p:sp>
          <p:nvSpPr>
            <p:cNvPr id="199" name="Freeform: Shape 207"/>
            <p:cNvSpPr/>
            <p:nvPr/>
          </p:nvSpPr>
          <p:spPr>
            <a:xfrm>
              <a:off x="213480" y="408132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200" name="Freeform: Shape 208"/>
            <p:cNvSpPr/>
            <p:nvPr/>
          </p:nvSpPr>
          <p:spPr>
            <a:xfrm>
              <a:off x="214560" y="4084200"/>
              <a:ext cx="11160" cy="360"/>
            </a:xfrm>
            <a:custGeom>
              <a:avLst/>
              <a:gdLst/>
              <a:ahLst/>
              <a:rect l="l" t="t" r="r" b="b"/>
              <a:pathLst>
                <a:path w="12702" h="952">
                  <a:moveTo>
                    <a:pt x="0" y="953"/>
                  </a:moveTo>
                  <a:lnTo>
                    <a:pt x="0" y="953"/>
                  </a:lnTo>
                  <a:cubicBezTo>
                    <a:pt x="0" y="-318"/>
                    <a:pt x="0" y="-318"/>
                    <a:pt x="0" y="953"/>
                  </a:cubicBezTo>
                  <a:lnTo>
                    <a:pt x="0" y="953"/>
                  </a:lnTo>
                  <a:close/>
                </a:path>
              </a:pathLst>
            </a:custGeom>
            <a:solidFill>
              <a:srgbClr val="000000"/>
            </a:solidFill>
            <a:ln w="12688">
              <a:noFill/>
            </a:ln>
          </p:spPr>
          <p:style>
            <a:lnRef idx="0"/>
            <a:fillRef idx="0"/>
            <a:effectRef idx="0"/>
            <a:fontRef idx="minor"/>
          </p:style>
        </p:sp>
        <p:sp>
          <p:nvSpPr>
            <p:cNvPr id="201" name="Freeform: Shape 209"/>
            <p:cNvSpPr/>
            <p:nvPr/>
          </p:nvSpPr>
          <p:spPr>
            <a:xfrm>
              <a:off x="2391840" y="6719760"/>
              <a:ext cx="21600" cy="133200"/>
            </a:xfrm>
            <a:custGeom>
              <a:avLst/>
              <a:gdLst/>
              <a:ah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a:noFill/>
            </a:ln>
          </p:spPr>
          <p:style>
            <a:lnRef idx="0"/>
            <a:fillRef idx="0"/>
            <a:effectRef idx="0"/>
            <a:fontRef idx="minor"/>
          </p:style>
        </p:sp>
        <p:sp>
          <p:nvSpPr>
            <p:cNvPr id="202" name="Freeform: Shape 210"/>
            <p:cNvSpPr/>
            <p:nvPr/>
          </p:nvSpPr>
          <p:spPr>
            <a:xfrm>
              <a:off x="1744200" y="6468480"/>
              <a:ext cx="650160" cy="247680"/>
            </a:xfrm>
            <a:custGeom>
              <a:avLst/>
              <a:gdLst/>
              <a:ah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a:noFill/>
            </a:ln>
          </p:spPr>
          <p:style>
            <a:lnRef idx="0"/>
            <a:fillRef idx="0"/>
            <a:effectRef idx="0"/>
            <a:fontRef idx="minor"/>
          </p:style>
        </p:sp>
        <p:sp>
          <p:nvSpPr>
            <p:cNvPr id="203" name="Freeform: Shape 211"/>
            <p:cNvSpPr/>
            <p:nvPr/>
          </p:nvSpPr>
          <p:spPr>
            <a:xfrm>
              <a:off x="1235880" y="6469560"/>
              <a:ext cx="513360" cy="384840"/>
            </a:xfrm>
            <a:custGeom>
              <a:avLst/>
              <a:gdLst/>
              <a:ah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a:noFill/>
            </a:ln>
          </p:spPr>
          <p:style>
            <a:lnRef idx="0"/>
            <a:fillRef idx="0"/>
            <a:effectRef idx="0"/>
            <a:fontRef idx="minor"/>
          </p:style>
        </p:sp>
        <p:sp>
          <p:nvSpPr>
            <p:cNvPr id="204" name="Freeform: Shape 212"/>
            <p:cNvSpPr/>
            <p:nvPr/>
          </p:nvSpPr>
          <p:spPr>
            <a:xfrm>
              <a:off x="3785400" y="5568840"/>
              <a:ext cx="34200" cy="31680"/>
            </a:xfrm>
            <a:custGeom>
              <a:avLst/>
              <a:gdLst/>
              <a:ah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a:noFill/>
            </a:ln>
          </p:spPr>
          <p:style>
            <a:lnRef idx="0"/>
            <a:fillRef idx="0"/>
            <a:effectRef idx="0"/>
            <a:fontRef idx="minor"/>
          </p:style>
        </p:sp>
        <p:sp>
          <p:nvSpPr>
            <p:cNvPr id="205" name="Freeform: Shape 213"/>
            <p:cNvSpPr/>
            <p:nvPr/>
          </p:nvSpPr>
          <p:spPr>
            <a:xfrm>
              <a:off x="3823560" y="5562720"/>
              <a:ext cx="360" cy="11160"/>
            </a:xfrm>
            <a:custGeom>
              <a:avLst/>
              <a:gdLst/>
              <a:ahLst/>
              <a:rect l="l" t="t" r="r" b="b"/>
              <a:pathLst>
                <a:path w="564" h="12703">
                  <a:moveTo>
                    <a:pt x="0" y="0"/>
                  </a:moveTo>
                  <a:lnTo>
                    <a:pt x="0" y="0"/>
                  </a:lnTo>
                  <a:lnTo>
                    <a:pt x="0" y="0"/>
                  </a:lnTo>
                  <a:cubicBezTo>
                    <a:pt x="1270" y="0"/>
                    <a:pt x="0" y="0"/>
                    <a:pt x="0" y="0"/>
                  </a:cubicBezTo>
                  <a:close/>
                </a:path>
              </a:pathLst>
            </a:custGeom>
            <a:solidFill>
              <a:srgbClr val="000000"/>
            </a:solidFill>
            <a:ln w="12688">
              <a:noFill/>
            </a:ln>
          </p:spPr>
          <p:style>
            <a:lnRef idx="0"/>
            <a:fillRef idx="0"/>
            <a:effectRef idx="0"/>
            <a:fontRef idx="minor"/>
          </p:style>
        </p:sp>
        <p:sp>
          <p:nvSpPr>
            <p:cNvPr id="206" name="Freeform: Shape 214"/>
            <p:cNvSpPr/>
            <p:nvPr/>
          </p:nvSpPr>
          <p:spPr>
            <a:xfrm>
              <a:off x="2393280" y="6707160"/>
              <a:ext cx="11160" cy="12600"/>
            </a:xfrm>
            <a:custGeom>
              <a:avLst/>
              <a:gdLst/>
              <a:ah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a:noFill/>
            </a:ln>
          </p:spPr>
          <p:style>
            <a:lnRef idx="0"/>
            <a:fillRef idx="0"/>
            <a:effectRef idx="0"/>
            <a:fontRef idx="minor"/>
          </p:style>
        </p:sp>
        <p:sp>
          <p:nvSpPr>
            <p:cNvPr id="207" name="Freeform: Shape 215"/>
            <p:cNvSpPr/>
            <p:nvPr/>
          </p:nvSpPr>
          <p:spPr>
            <a:xfrm>
              <a:off x="2421000" y="6702480"/>
              <a:ext cx="11160" cy="360"/>
            </a:xfrm>
            <a:custGeom>
              <a:avLst/>
              <a:gdLst/>
              <a:ahLst/>
              <a:rect l="l" t="t" r="r" b="b"/>
              <a:pathLst>
                <a:path w="12702" h="953">
                  <a:moveTo>
                    <a:pt x="0" y="953"/>
                  </a:moveTo>
                  <a:lnTo>
                    <a:pt x="0" y="953"/>
                  </a:lnTo>
                  <a:cubicBezTo>
                    <a:pt x="0" y="-318"/>
                    <a:pt x="0" y="-318"/>
                    <a:pt x="0" y="953"/>
                  </a:cubicBezTo>
                  <a:close/>
                </a:path>
              </a:pathLst>
            </a:custGeom>
            <a:solidFill>
              <a:srgbClr val="000000"/>
            </a:solidFill>
            <a:ln w="12688">
              <a:noFill/>
            </a:ln>
          </p:spPr>
          <p:style>
            <a:lnRef idx="0"/>
            <a:fillRef idx="0"/>
            <a:effectRef idx="0"/>
            <a:fontRef idx="minor"/>
          </p:style>
        </p:sp>
        <p:sp>
          <p:nvSpPr>
            <p:cNvPr id="208" name="Freeform: Shape 216"/>
            <p:cNvSpPr/>
            <p:nvPr/>
          </p:nvSpPr>
          <p:spPr>
            <a:xfrm>
              <a:off x="2415960" y="6697080"/>
              <a:ext cx="360" cy="360"/>
            </a:xfrm>
            <a:custGeom>
              <a:avLst/>
              <a:gdLst/>
              <a:ahLst/>
              <a:rect l="l" t="t" r="r" b="b"/>
              <a:pathLst>
                <a:path w="1270" h="1269">
                  <a:moveTo>
                    <a:pt x="1270" y="1270"/>
                  </a:moveTo>
                  <a:lnTo>
                    <a:pt x="0" y="0"/>
                  </a:lnTo>
                  <a:lnTo>
                    <a:pt x="1270" y="1270"/>
                  </a:lnTo>
                  <a:lnTo>
                    <a:pt x="1270" y="1270"/>
                  </a:lnTo>
                  <a:close/>
                </a:path>
              </a:pathLst>
            </a:custGeom>
            <a:solidFill>
              <a:srgbClr val="000000"/>
            </a:solidFill>
            <a:ln w="12688">
              <a:noFill/>
            </a:ln>
          </p:spPr>
          <p:style>
            <a:lnRef idx="0"/>
            <a:fillRef idx="0"/>
            <a:effectRef idx="0"/>
            <a:fontRef idx="minor"/>
          </p:style>
        </p:sp>
        <p:sp>
          <p:nvSpPr>
            <p:cNvPr id="209" name="Freeform: Shape 217"/>
            <p:cNvSpPr/>
            <p:nvPr/>
          </p:nvSpPr>
          <p:spPr>
            <a:xfrm>
              <a:off x="2419920" y="6700680"/>
              <a:ext cx="11160" cy="11160"/>
            </a:xfrm>
            <a:custGeom>
              <a:avLst/>
              <a:gdLst/>
              <a:ah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a:noFill/>
            </a:ln>
          </p:spPr>
          <p:style>
            <a:lnRef idx="0"/>
            <a:fillRef idx="0"/>
            <a:effectRef idx="0"/>
            <a:fontRef idx="minor"/>
          </p:style>
        </p:sp>
        <p:sp>
          <p:nvSpPr>
            <p:cNvPr id="210" name="Freeform: Shape 218"/>
            <p:cNvSpPr/>
            <p:nvPr/>
          </p:nvSpPr>
          <p:spPr>
            <a:xfrm>
              <a:off x="2211480" y="6708600"/>
              <a:ext cx="192960" cy="145800"/>
            </a:xfrm>
            <a:custGeom>
              <a:avLst/>
              <a:gdLst/>
              <a:ah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a:noFill/>
            </a:ln>
          </p:spPr>
          <p:style>
            <a:lnRef idx="0"/>
            <a:fillRef idx="0"/>
            <a:effectRef idx="0"/>
            <a:fontRef idx="minor"/>
          </p:style>
        </p:sp>
        <p:sp>
          <p:nvSpPr>
            <p:cNvPr id="211" name="Freeform: Shape 219"/>
            <p:cNvSpPr/>
            <p:nvPr/>
          </p:nvSpPr>
          <p:spPr>
            <a:xfrm>
              <a:off x="1073520" y="6194160"/>
              <a:ext cx="15120" cy="22680"/>
            </a:xfrm>
            <a:custGeom>
              <a:avLst/>
              <a:gdLst/>
              <a:ah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a:noFill/>
            </a:ln>
          </p:spPr>
          <p:style>
            <a:lnRef idx="0"/>
            <a:fillRef idx="0"/>
            <a:effectRef idx="0"/>
            <a:fontRef idx="minor"/>
          </p:style>
        </p:sp>
        <p:sp>
          <p:nvSpPr>
            <p:cNvPr id="212" name="Freeform: Shape 220"/>
            <p:cNvSpPr/>
            <p:nvPr/>
          </p:nvSpPr>
          <p:spPr>
            <a:xfrm>
              <a:off x="1073520" y="6190200"/>
              <a:ext cx="11160" cy="11160"/>
            </a:xfrm>
            <a:custGeom>
              <a:avLst/>
              <a:gdLst/>
              <a:ah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a:noFill/>
            </a:ln>
          </p:spPr>
          <p:style>
            <a:lnRef idx="0"/>
            <a:fillRef idx="0"/>
            <a:effectRef idx="0"/>
            <a:fontRef idx="minor"/>
          </p:style>
        </p:sp>
        <p:sp>
          <p:nvSpPr>
            <p:cNvPr id="213" name="Freeform: Shape 221"/>
            <p:cNvSpPr/>
            <p:nvPr/>
          </p:nvSpPr>
          <p:spPr>
            <a:xfrm>
              <a:off x="1076040" y="621828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214" name="Freeform: Shape 222"/>
            <p:cNvSpPr/>
            <p:nvPr/>
          </p:nvSpPr>
          <p:spPr>
            <a:xfrm>
              <a:off x="1074600" y="618768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215" name="Freeform: Shape 223"/>
            <p:cNvSpPr/>
            <p:nvPr/>
          </p:nvSpPr>
          <p:spPr>
            <a:xfrm>
              <a:off x="1074600" y="61966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16" name="Freeform: Shape 224"/>
            <p:cNvSpPr/>
            <p:nvPr/>
          </p:nvSpPr>
          <p:spPr>
            <a:xfrm>
              <a:off x="1076040" y="5735520"/>
              <a:ext cx="618480" cy="453240"/>
            </a:xfrm>
            <a:custGeom>
              <a:avLst/>
              <a:gdLst/>
              <a:ah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a:noFill/>
            </a:ln>
          </p:spPr>
          <p:style>
            <a:lnRef idx="0"/>
            <a:fillRef idx="0"/>
            <a:effectRef idx="0"/>
            <a:fontRef idx="minor"/>
          </p:style>
        </p:sp>
        <p:sp>
          <p:nvSpPr>
            <p:cNvPr id="217" name="Freeform: Shape 225"/>
            <p:cNvSpPr/>
            <p:nvPr/>
          </p:nvSpPr>
          <p:spPr>
            <a:xfrm>
              <a:off x="1073520" y="6191640"/>
              <a:ext cx="11160" cy="360"/>
            </a:xfrm>
            <a:custGeom>
              <a:avLst/>
              <a:gdLst/>
              <a:ah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a:noFill/>
            </a:ln>
          </p:spPr>
          <p:style>
            <a:lnRef idx="0"/>
            <a:fillRef idx="0"/>
            <a:effectRef idx="0"/>
            <a:fontRef idx="minor"/>
          </p:style>
        </p:sp>
        <p:sp>
          <p:nvSpPr>
            <p:cNvPr id="218" name="Freeform: Shape 226"/>
            <p:cNvSpPr/>
            <p:nvPr/>
          </p:nvSpPr>
          <p:spPr>
            <a:xfrm>
              <a:off x="1074600" y="6187680"/>
              <a:ext cx="11160" cy="360"/>
            </a:xfrm>
            <a:custGeom>
              <a:avLst/>
              <a:gdLst/>
              <a:ah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a:noFill/>
            </a:ln>
          </p:spPr>
          <p:style>
            <a:lnRef idx="0"/>
            <a:fillRef idx="0"/>
            <a:effectRef idx="0"/>
            <a:fontRef idx="minor"/>
          </p:style>
        </p:sp>
        <p:sp>
          <p:nvSpPr>
            <p:cNvPr id="219" name="Freeform: Shape 227"/>
            <p:cNvSpPr/>
            <p:nvPr/>
          </p:nvSpPr>
          <p:spPr>
            <a:xfrm>
              <a:off x="1076040" y="6216840"/>
              <a:ext cx="11160" cy="360"/>
            </a:xfrm>
            <a:custGeom>
              <a:avLst/>
              <a:gdLst/>
              <a:ah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a:noFill/>
            </a:ln>
          </p:spPr>
          <p:style>
            <a:lnRef idx="0"/>
            <a:fillRef idx="0"/>
            <a:effectRef idx="0"/>
            <a:fontRef idx="minor"/>
          </p:style>
        </p:sp>
        <p:sp>
          <p:nvSpPr>
            <p:cNvPr id="220" name="Freeform: Shape 228"/>
            <p:cNvSpPr/>
            <p:nvPr/>
          </p:nvSpPr>
          <p:spPr>
            <a:xfrm>
              <a:off x="1086120" y="6210360"/>
              <a:ext cx="649080" cy="248760"/>
            </a:xfrm>
            <a:custGeom>
              <a:avLst/>
              <a:gdLst/>
              <a:ah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a:noFill/>
            </a:ln>
          </p:spPr>
          <p:style>
            <a:lnRef idx="0"/>
            <a:fillRef idx="0"/>
            <a:effectRef idx="0"/>
            <a:fontRef idx="minor"/>
          </p:style>
        </p:sp>
        <p:sp>
          <p:nvSpPr>
            <p:cNvPr id="221" name="Freeform: Shape 229"/>
            <p:cNvSpPr/>
            <p:nvPr/>
          </p:nvSpPr>
          <p:spPr>
            <a:xfrm>
              <a:off x="1076040" y="6214320"/>
              <a:ext cx="360" cy="360"/>
            </a:xfrm>
            <a:custGeom>
              <a:avLst/>
              <a:gdLst/>
              <a:ah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a:noFill/>
            </a:ln>
          </p:spPr>
          <p:style>
            <a:lnRef idx="0"/>
            <a:fillRef idx="0"/>
            <a:effectRef idx="0"/>
            <a:fontRef idx="minor"/>
          </p:style>
        </p:sp>
        <p:sp>
          <p:nvSpPr>
            <p:cNvPr id="222" name="Freeform: Shape 230"/>
            <p:cNvSpPr/>
            <p:nvPr/>
          </p:nvSpPr>
          <p:spPr>
            <a:xfrm>
              <a:off x="1073520" y="6183360"/>
              <a:ext cx="652680" cy="250560"/>
            </a:xfrm>
            <a:custGeom>
              <a:avLst/>
              <a:gdLst/>
              <a:ah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a:noFill/>
            </a:ln>
          </p:spPr>
          <p:style>
            <a:lnRef idx="0"/>
            <a:fillRef idx="0"/>
            <a:effectRef idx="0"/>
            <a:fontRef idx="minor"/>
          </p:style>
        </p:sp>
        <p:sp>
          <p:nvSpPr>
            <p:cNvPr id="223" name="Freeform: Shape 231"/>
            <p:cNvSpPr/>
            <p:nvPr/>
          </p:nvSpPr>
          <p:spPr>
            <a:xfrm>
              <a:off x="3807000" y="5515560"/>
              <a:ext cx="63000" cy="44280"/>
            </a:xfrm>
            <a:custGeom>
              <a:avLst/>
              <a:gdLst/>
              <a:ah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a:noFill/>
            </a:ln>
          </p:spPr>
          <p:style>
            <a:lnRef idx="0"/>
            <a:fillRef idx="0"/>
            <a:effectRef idx="0"/>
            <a:fontRef idx="minor"/>
          </p:style>
        </p:sp>
        <p:sp>
          <p:nvSpPr>
            <p:cNvPr id="224" name="Freeform: Shape 232"/>
            <p:cNvSpPr/>
            <p:nvPr/>
          </p:nvSpPr>
          <p:spPr>
            <a:xfrm>
              <a:off x="3805920" y="5558760"/>
              <a:ext cx="17640" cy="15480"/>
            </a:xfrm>
            <a:custGeom>
              <a:avLst/>
              <a:gdLst/>
              <a:ah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a:noFill/>
            </a:ln>
          </p:spPr>
          <p:style>
            <a:lnRef idx="0"/>
            <a:fillRef idx="0"/>
            <a:effectRef idx="0"/>
            <a:fontRef idx="minor"/>
          </p:style>
        </p:sp>
        <p:sp>
          <p:nvSpPr>
            <p:cNvPr id="225" name="Freeform: Shape 233"/>
            <p:cNvSpPr/>
            <p:nvPr/>
          </p:nvSpPr>
          <p:spPr>
            <a:xfrm>
              <a:off x="1533240" y="363420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26" name="Freeform: Shape 234"/>
            <p:cNvSpPr/>
            <p:nvPr/>
          </p:nvSpPr>
          <p:spPr>
            <a:xfrm>
              <a:off x="1534680" y="363168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227" name="Freeform: Shape 235"/>
            <p:cNvSpPr/>
            <p:nvPr/>
          </p:nvSpPr>
          <p:spPr>
            <a:xfrm>
              <a:off x="1548360" y="3633120"/>
              <a:ext cx="947520" cy="279360"/>
            </a:xfrm>
            <a:custGeom>
              <a:avLst/>
              <a:gdLst/>
              <a:ah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a:noFill/>
            </a:ln>
          </p:spPr>
          <p:style>
            <a:lnRef idx="0"/>
            <a:fillRef idx="0"/>
            <a:effectRef idx="0"/>
            <a:fontRef idx="minor"/>
          </p:style>
        </p:sp>
        <p:sp>
          <p:nvSpPr>
            <p:cNvPr id="228" name="Freeform: Shape 236"/>
            <p:cNvSpPr/>
            <p:nvPr/>
          </p:nvSpPr>
          <p:spPr>
            <a:xfrm>
              <a:off x="3690360" y="6153480"/>
              <a:ext cx="107640" cy="100080"/>
            </a:xfrm>
            <a:custGeom>
              <a:avLst/>
              <a:gdLst/>
              <a:ah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a:noFill/>
            </a:ln>
          </p:spPr>
          <p:style>
            <a:lnRef idx="0"/>
            <a:fillRef idx="0"/>
            <a:effectRef idx="0"/>
            <a:fontRef idx="minor"/>
          </p:style>
        </p:sp>
        <p:sp>
          <p:nvSpPr>
            <p:cNvPr id="229" name="Freeform: Shape 237"/>
            <p:cNvSpPr/>
            <p:nvPr/>
          </p:nvSpPr>
          <p:spPr>
            <a:xfrm>
              <a:off x="3723120" y="33472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30" name="Freeform: Shape 238"/>
            <p:cNvSpPr/>
            <p:nvPr/>
          </p:nvSpPr>
          <p:spPr>
            <a:xfrm>
              <a:off x="3719520" y="33433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31" name="Freeform: Shape 239"/>
            <p:cNvSpPr/>
            <p:nvPr/>
          </p:nvSpPr>
          <p:spPr>
            <a:xfrm>
              <a:off x="3722040" y="334476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232" name="Freeform: Shape 240"/>
            <p:cNvSpPr/>
            <p:nvPr/>
          </p:nvSpPr>
          <p:spPr>
            <a:xfrm>
              <a:off x="3596040" y="3351240"/>
              <a:ext cx="110520" cy="81000"/>
            </a:xfrm>
            <a:custGeom>
              <a:avLst/>
              <a:gdLst/>
              <a:ah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a:noFill/>
            </a:ln>
          </p:spPr>
          <p:style>
            <a:lnRef idx="0"/>
            <a:fillRef idx="0"/>
            <a:effectRef idx="0"/>
            <a:fontRef idx="minor"/>
          </p:style>
        </p:sp>
        <p:sp>
          <p:nvSpPr>
            <p:cNvPr id="233" name="Freeform: Shape 241"/>
            <p:cNvSpPr/>
            <p:nvPr/>
          </p:nvSpPr>
          <p:spPr>
            <a:xfrm>
              <a:off x="3791880" y="6153480"/>
              <a:ext cx="147240" cy="56160"/>
            </a:xfrm>
            <a:custGeom>
              <a:avLst/>
              <a:gdLst/>
              <a:ah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a:noFill/>
            </a:ln>
          </p:spPr>
          <p:style>
            <a:lnRef idx="0"/>
            <a:fillRef idx="0"/>
            <a:effectRef idx="0"/>
            <a:fontRef idx="minor"/>
          </p:style>
        </p:sp>
        <p:sp>
          <p:nvSpPr>
            <p:cNvPr id="234" name="Freeform: Shape 242"/>
            <p:cNvSpPr/>
            <p:nvPr/>
          </p:nvSpPr>
          <p:spPr>
            <a:xfrm>
              <a:off x="2836800" y="144360"/>
              <a:ext cx="360" cy="360"/>
            </a:xfrm>
            <a:custGeom>
              <a:avLst/>
              <a:gdLst/>
              <a:ahLst/>
              <a:rect l="l" t="t" r="r" b="b"/>
              <a:pathLst>
                <a:path w="952" h="564">
                  <a:moveTo>
                    <a:pt x="953" y="565"/>
                  </a:moveTo>
                  <a:lnTo>
                    <a:pt x="953" y="565"/>
                  </a:lnTo>
                  <a:lnTo>
                    <a:pt x="953" y="565"/>
                  </a:lnTo>
                  <a:cubicBezTo>
                    <a:pt x="-318" y="-706"/>
                    <a:pt x="-318" y="565"/>
                    <a:pt x="953" y="565"/>
                  </a:cubicBezTo>
                  <a:close/>
                </a:path>
              </a:pathLst>
            </a:custGeom>
            <a:solidFill>
              <a:srgbClr val="000000"/>
            </a:solidFill>
            <a:ln w="12688">
              <a:noFill/>
            </a:ln>
          </p:spPr>
          <p:style>
            <a:lnRef idx="0"/>
            <a:fillRef idx="0"/>
            <a:effectRef idx="0"/>
            <a:fontRef idx="minor"/>
          </p:style>
        </p:sp>
        <p:sp>
          <p:nvSpPr>
            <p:cNvPr id="235" name="Freeform: Shape 243"/>
            <p:cNvSpPr/>
            <p:nvPr/>
          </p:nvSpPr>
          <p:spPr>
            <a:xfrm>
              <a:off x="2837880" y="146160"/>
              <a:ext cx="11160" cy="360"/>
            </a:xfrm>
            <a:custGeom>
              <a:avLst/>
              <a:gdLst/>
              <a:ah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a:noFill/>
            </a:ln>
          </p:spPr>
          <p:style>
            <a:lnRef idx="0"/>
            <a:fillRef idx="0"/>
            <a:effectRef idx="0"/>
            <a:fontRef idx="minor"/>
          </p:style>
        </p:sp>
        <p:sp>
          <p:nvSpPr>
            <p:cNvPr id="236" name="Freeform: Shape 244"/>
            <p:cNvSpPr/>
            <p:nvPr/>
          </p:nvSpPr>
          <p:spPr>
            <a:xfrm>
              <a:off x="2226960" y="35640"/>
              <a:ext cx="603360" cy="115560"/>
            </a:xfrm>
            <a:custGeom>
              <a:avLst/>
              <a:gdLst/>
              <a:ah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a:noFill/>
            </a:ln>
          </p:spPr>
          <p:style>
            <a:lnRef idx="0"/>
            <a:fillRef idx="0"/>
            <a:effectRef idx="0"/>
            <a:fontRef idx="minor"/>
          </p:style>
        </p:sp>
        <p:sp>
          <p:nvSpPr>
            <p:cNvPr id="237" name="Freeform: Shape 245"/>
            <p:cNvSpPr/>
            <p:nvPr/>
          </p:nvSpPr>
          <p:spPr>
            <a:xfrm>
              <a:off x="2835360" y="14220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38" name="Freeform: Shape 246"/>
            <p:cNvSpPr/>
            <p:nvPr/>
          </p:nvSpPr>
          <p:spPr>
            <a:xfrm>
              <a:off x="1100160" y="594360"/>
              <a:ext cx="11160" cy="360"/>
            </a:xfrm>
            <a:custGeom>
              <a:avLst/>
              <a:gdLst/>
              <a:ah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a:noFill/>
            </a:ln>
          </p:spPr>
          <p:style>
            <a:lnRef idx="0"/>
            <a:fillRef idx="0"/>
            <a:effectRef idx="0"/>
            <a:fontRef idx="minor"/>
          </p:style>
        </p:sp>
        <p:sp>
          <p:nvSpPr>
            <p:cNvPr id="239" name="Freeform: Shape 247"/>
            <p:cNvSpPr/>
            <p:nvPr/>
          </p:nvSpPr>
          <p:spPr>
            <a:xfrm>
              <a:off x="1103760" y="5893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40" name="Freeform: Shape 248"/>
            <p:cNvSpPr/>
            <p:nvPr/>
          </p:nvSpPr>
          <p:spPr>
            <a:xfrm>
              <a:off x="1116720" y="591840"/>
              <a:ext cx="600840" cy="129240"/>
            </a:xfrm>
            <a:custGeom>
              <a:avLst/>
              <a:gdLst/>
              <a:ah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a:noFill/>
            </a:ln>
          </p:spPr>
          <p:style>
            <a:lnRef idx="0"/>
            <a:fillRef idx="0"/>
            <a:effectRef idx="0"/>
            <a:fontRef idx="minor"/>
          </p:style>
        </p:sp>
        <p:sp>
          <p:nvSpPr>
            <p:cNvPr id="241" name="Freeform: Shape 249"/>
            <p:cNvSpPr/>
            <p:nvPr/>
          </p:nvSpPr>
          <p:spPr>
            <a:xfrm>
              <a:off x="2837880" y="147960"/>
              <a:ext cx="11160" cy="360"/>
            </a:xfrm>
            <a:custGeom>
              <a:avLst/>
              <a:gdLst/>
              <a:ah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a:noFill/>
            </a:ln>
          </p:spPr>
          <p:style>
            <a:lnRef idx="0"/>
            <a:fillRef idx="0"/>
            <a:effectRef idx="0"/>
            <a:fontRef idx="minor"/>
          </p:style>
        </p:sp>
        <p:sp>
          <p:nvSpPr>
            <p:cNvPr id="242" name="Freeform: Shape 250"/>
            <p:cNvSpPr/>
            <p:nvPr/>
          </p:nvSpPr>
          <p:spPr>
            <a:xfrm>
              <a:off x="2832840" y="142200"/>
              <a:ext cx="360" cy="11160"/>
            </a:xfrm>
            <a:custGeom>
              <a:avLst/>
              <a:gdLst/>
              <a:ahLst/>
              <a:rect l="l" t="t" r="r" b="b"/>
              <a:pathLst>
                <a:path w="1270" h="12703">
                  <a:moveTo>
                    <a:pt x="1270" y="0"/>
                  </a:moveTo>
                  <a:lnTo>
                    <a:pt x="0" y="0"/>
                  </a:lnTo>
                  <a:cubicBezTo>
                    <a:pt x="0" y="0"/>
                    <a:pt x="0" y="0"/>
                    <a:pt x="1270" y="0"/>
                  </a:cubicBezTo>
                  <a:close/>
                </a:path>
              </a:pathLst>
            </a:custGeom>
            <a:solidFill>
              <a:srgbClr val="000000"/>
            </a:solidFill>
            <a:ln w="12688">
              <a:noFill/>
            </a:ln>
          </p:spPr>
          <p:style>
            <a:lnRef idx="0"/>
            <a:fillRef idx="0"/>
            <a:effectRef idx="0"/>
            <a:fontRef idx="minor"/>
          </p:style>
        </p:sp>
        <p:sp>
          <p:nvSpPr>
            <p:cNvPr id="243" name="Freeform: Shape 251"/>
            <p:cNvSpPr/>
            <p:nvPr/>
          </p:nvSpPr>
          <p:spPr>
            <a:xfrm>
              <a:off x="2835360" y="143640"/>
              <a:ext cx="11160" cy="11160"/>
            </a:xfrm>
            <a:custGeom>
              <a:avLst/>
              <a:gdLst/>
              <a:ahLst/>
              <a:rect l="l" t="t" r="r" b="b"/>
              <a:pathLst>
                <a:path w="12702" h="12703">
                  <a:moveTo>
                    <a:pt x="0" y="0"/>
                  </a:moveTo>
                  <a:lnTo>
                    <a:pt x="0" y="0"/>
                  </a:lnTo>
                  <a:lnTo>
                    <a:pt x="0" y="0"/>
                  </a:lnTo>
                  <a:cubicBezTo>
                    <a:pt x="0" y="0"/>
                    <a:pt x="0" y="0"/>
                    <a:pt x="0" y="0"/>
                  </a:cubicBezTo>
                  <a:close/>
                </a:path>
              </a:pathLst>
            </a:custGeom>
            <a:solidFill>
              <a:srgbClr val="000000"/>
            </a:solidFill>
            <a:ln w="12688">
              <a:noFill/>
            </a:ln>
          </p:spPr>
          <p:style>
            <a:lnRef idx="0"/>
            <a:fillRef idx="0"/>
            <a:effectRef idx="0"/>
            <a:fontRef idx="minor"/>
          </p:style>
        </p:sp>
        <p:sp>
          <p:nvSpPr>
            <p:cNvPr id="244" name="Freeform: Shape 252"/>
            <p:cNvSpPr/>
            <p:nvPr/>
          </p:nvSpPr>
          <p:spPr>
            <a:xfrm>
              <a:off x="2837880" y="1447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45" name="Freeform: Shape 253"/>
            <p:cNvSpPr/>
            <p:nvPr/>
          </p:nvSpPr>
          <p:spPr>
            <a:xfrm>
              <a:off x="1717560" y="141120"/>
              <a:ext cx="1108800" cy="577800"/>
            </a:xfrm>
            <a:custGeom>
              <a:avLst/>
              <a:gdLst/>
              <a:ah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a:noFill/>
            </a:ln>
          </p:spPr>
          <p:style>
            <a:lnRef idx="0"/>
            <a:fillRef idx="0"/>
            <a:effectRef idx="0"/>
            <a:fontRef idx="minor"/>
          </p:style>
        </p:sp>
        <p:sp>
          <p:nvSpPr>
            <p:cNvPr id="246" name="Freeform: Shape 254"/>
            <p:cNvSpPr/>
            <p:nvPr/>
          </p:nvSpPr>
          <p:spPr>
            <a:xfrm>
              <a:off x="1413720" y="4369680"/>
              <a:ext cx="44280" cy="468720"/>
            </a:xfrm>
            <a:custGeom>
              <a:avLst/>
              <a:gdLst/>
              <a:ah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a:noFill/>
            </a:ln>
          </p:spPr>
          <p:style>
            <a:lnRef idx="0"/>
            <a:fillRef idx="0"/>
            <a:effectRef idx="0"/>
            <a:fontRef idx="minor"/>
          </p:style>
        </p:sp>
        <p:sp>
          <p:nvSpPr>
            <p:cNvPr id="247" name="Freeform: Shape 255"/>
            <p:cNvSpPr/>
            <p:nvPr/>
          </p:nvSpPr>
          <p:spPr>
            <a:xfrm>
              <a:off x="1459440" y="4840560"/>
              <a:ext cx="11160" cy="360"/>
            </a:xfrm>
            <a:custGeom>
              <a:avLst/>
              <a:gdLst/>
              <a:ahLst/>
              <a:rect l="l" t="t" r="r" b="b"/>
              <a:pathLst>
                <a:path w="12702" h="564">
                  <a:moveTo>
                    <a:pt x="0" y="565"/>
                  </a:moveTo>
                  <a:cubicBezTo>
                    <a:pt x="0" y="565"/>
                    <a:pt x="0" y="-706"/>
                    <a:pt x="0" y="565"/>
                  </a:cubicBezTo>
                  <a:lnTo>
                    <a:pt x="0" y="565"/>
                  </a:lnTo>
                  <a:lnTo>
                    <a:pt x="0" y="565"/>
                  </a:lnTo>
                  <a:close/>
                </a:path>
              </a:pathLst>
            </a:custGeom>
            <a:solidFill>
              <a:srgbClr val="000000"/>
            </a:solidFill>
            <a:ln w="12688">
              <a:noFill/>
            </a:ln>
          </p:spPr>
          <p:style>
            <a:lnRef idx="0"/>
            <a:fillRef idx="0"/>
            <a:effectRef idx="0"/>
            <a:fontRef idx="minor"/>
          </p:style>
        </p:sp>
        <p:sp>
          <p:nvSpPr>
            <p:cNvPr id="248" name="Freeform: Shape 256"/>
            <p:cNvSpPr/>
            <p:nvPr/>
          </p:nvSpPr>
          <p:spPr>
            <a:xfrm>
              <a:off x="1458360" y="484236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49" name="Freeform: Shape 257"/>
            <p:cNvSpPr/>
            <p:nvPr/>
          </p:nvSpPr>
          <p:spPr>
            <a:xfrm>
              <a:off x="1775880" y="1411200"/>
              <a:ext cx="563760" cy="134640"/>
            </a:xfrm>
            <a:custGeom>
              <a:avLst/>
              <a:gdLst/>
              <a:ah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a:noFill/>
            </a:ln>
          </p:spPr>
          <p:style>
            <a:lnRef idx="0"/>
            <a:fillRef idx="0"/>
            <a:effectRef idx="0"/>
            <a:fontRef idx="minor"/>
          </p:style>
        </p:sp>
        <p:sp>
          <p:nvSpPr>
            <p:cNvPr id="250" name="Freeform: Shape 258"/>
            <p:cNvSpPr/>
            <p:nvPr/>
          </p:nvSpPr>
          <p:spPr>
            <a:xfrm>
              <a:off x="1759320" y="1416240"/>
              <a:ext cx="149760" cy="1983960"/>
            </a:xfrm>
            <a:custGeom>
              <a:avLst/>
              <a:gdLst/>
              <a:ah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a:noFill/>
            </a:ln>
          </p:spPr>
          <p:style>
            <a:lnRef idx="0"/>
            <a:fillRef idx="0"/>
            <a:effectRef idx="0"/>
            <a:fontRef idx="minor"/>
          </p:style>
        </p:sp>
        <p:sp>
          <p:nvSpPr>
            <p:cNvPr id="251" name="Freeform: Shape 259"/>
            <p:cNvSpPr/>
            <p:nvPr/>
          </p:nvSpPr>
          <p:spPr>
            <a:xfrm>
              <a:off x="1713600" y="709920"/>
              <a:ext cx="61920" cy="713880"/>
            </a:xfrm>
            <a:custGeom>
              <a:avLst/>
              <a:gdLst/>
              <a:ah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a:noFill/>
            </a:ln>
          </p:spPr>
          <p:style>
            <a:lnRef idx="0"/>
            <a:fillRef idx="0"/>
            <a:effectRef idx="0"/>
            <a:fontRef idx="minor"/>
          </p:style>
        </p:sp>
        <p:sp>
          <p:nvSpPr>
            <p:cNvPr id="252" name="Freeform: Shape 260"/>
            <p:cNvSpPr/>
            <p:nvPr/>
          </p:nvSpPr>
          <p:spPr>
            <a:xfrm>
              <a:off x="3902400" y="6379560"/>
              <a:ext cx="558720" cy="474840"/>
            </a:xfrm>
            <a:custGeom>
              <a:avLst/>
              <a:gdLst/>
              <a:ah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a:noFill/>
            </a:ln>
          </p:spPr>
          <p:style>
            <a:lnRef idx="0"/>
            <a:fillRef idx="0"/>
            <a:effectRef idx="0"/>
            <a:fontRef idx="minor"/>
          </p:style>
        </p:sp>
        <p:sp>
          <p:nvSpPr>
            <p:cNvPr id="253" name="Freeform: Shape 261"/>
            <p:cNvSpPr/>
            <p:nvPr/>
          </p:nvSpPr>
          <p:spPr>
            <a:xfrm>
              <a:off x="5660280" y="677844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54" name="Freeform: Shape 262"/>
            <p:cNvSpPr/>
            <p:nvPr/>
          </p:nvSpPr>
          <p:spPr>
            <a:xfrm>
              <a:off x="5661720" y="6781680"/>
              <a:ext cx="11160" cy="360"/>
            </a:xfrm>
            <a:custGeom>
              <a:avLst/>
              <a:gdLst/>
              <a:ah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a:noFill/>
            </a:ln>
          </p:spPr>
          <p:style>
            <a:lnRef idx="0"/>
            <a:fillRef idx="0"/>
            <a:effectRef idx="0"/>
            <a:fontRef idx="minor"/>
          </p:style>
        </p:sp>
        <p:sp>
          <p:nvSpPr>
            <p:cNvPr id="255" name="Freeform: Shape 263"/>
            <p:cNvSpPr/>
            <p:nvPr/>
          </p:nvSpPr>
          <p:spPr>
            <a:xfrm>
              <a:off x="5567760" y="6787080"/>
              <a:ext cx="78480" cy="65880"/>
            </a:xfrm>
            <a:custGeom>
              <a:avLst/>
              <a:gdLst/>
              <a:ah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a:noFill/>
            </a:ln>
          </p:spPr>
          <p:style>
            <a:lnRef idx="0"/>
            <a:fillRef idx="0"/>
            <a:effectRef idx="0"/>
            <a:fontRef idx="minor"/>
          </p:style>
        </p:sp>
        <p:sp>
          <p:nvSpPr>
            <p:cNvPr id="256" name="Freeform: Shape 264"/>
            <p:cNvSpPr/>
            <p:nvPr/>
          </p:nvSpPr>
          <p:spPr>
            <a:xfrm>
              <a:off x="2914200" y="6157080"/>
              <a:ext cx="506520" cy="405000"/>
            </a:xfrm>
            <a:custGeom>
              <a:avLst/>
              <a:gdLst/>
              <a:ah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a:noFill/>
            </a:ln>
          </p:spPr>
          <p:style>
            <a:lnRef idx="0"/>
            <a:fillRef idx="0"/>
            <a:effectRef idx="0"/>
            <a:fontRef idx="minor"/>
          </p:style>
        </p:sp>
        <p:sp>
          <p:nvSpPr>
            <p:cNvPr id="257" name="Freeform: Shape 265"/>
            <p:cNvSpPr/>
            <p:nvPr/>
          </p:nvSpPr>
          <p:spPr>
            <a:xfrm>
              <a:off x="3314160" y="335124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58" name="Freeform: Shape 266"/>
            <p:cNvSpPr/>
            <p:nvPr/>
          </p:nvSpPr>
          <p:spPr>
            <a:xfrm>
              <a:off x="3316680" y="3351240"/>
              <a:ext cx="11160" cy="11160"/>
            </a:xfrm>
            <a:custGeom>
              <a:avLst/>
              <a:gdLst/>
              <a:ahLst/>
              <a:rect l="l" t="t" r="r" b="b"/>
              <a:pathLst>
                <a:path w="12702" h="12703">
                  <a:moveTo>
                    <a:pt x="0" y="0"/>
                  </a:moveTo>
                  <a:lnTo>
                    <a:pt x="0" y="0"/>
                  </a:lnTo>
                  <a:close/>
                </a:path>
              </a:pathLst>
            </a:custGeom>
            <a:solidFill>
              <a:srgbClr val="000000"/>
            </a:solidFill>
            <a:ln w="12688">
              <a:noFill/>
            </a:ln>
          </p:spPr>
          <p:style>
            <a:lnRef idx="0"/>
            <a:fillRef idx="0"/>
            <a:effectRef idx="0"/>
            <a:fontRef idx="minor"/>
          </p:style>
        </p:sp>
        <p:sp>
          <p:nvSpPr>
            <p:cNvPr id="259" name="Freeform: Shape 267"/>
            <p:cNvSpPr/>
            <p:nvPr/>
          </p:nvSpPr>
          <p:spPr>
            <a:xfrm>
              <a:off x="2493720" y="3352320"/>
              <a:ext cx="816480" cy="557640"/>
            </a:xfrm>
            <a:custGeom>
              <a:avLst/>
              <a:gdLst/>
              <a:ah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a:noFill/>
            </a:ln>
          </p:spPr>
          <p:style>
            <a:lnRef idx="0"/>
            <a:fillRef idx="0"/>
            <a:effectRef idx="0"/>
            <a:fontRef idx="minor"/>
          </p:style>
        </p:sp>
        <p:sp>
          <p:nvSpPr>
            <p:cNvPr id="260" name="Freeform: Shape 268"/>
            <p:cNvSpPr/>
            <p:nvPr/>
          </p:nvSpPr>
          <p:spPr>
            <a:xfrm>
              <a:off x="2491200" y="3900960"/>
              <a:ext cx="178920" cy="2952360"/>
            </a:xfrm>
            <a:custGeom>
              <a:avLst/>
              <a:gdLst/>
              <a:ah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a:noFill/>
            </a:ln>
          </p:spPr>
          <p:style>
            <a:lnRef idx="0"/>
            <a:fillRef idx="0"/>
            <a:effectRef idx="0"/>
            <a:fontRef idx="minor"/>
          </p:style>
        </p:sp>
        <p:sp>
          <p:nvSpPr>
            <p:cNvPr id="261" name="Freeform: Shape 269"/>
            <p:cNvSpPr/>
            <p:nvPr/>
          </p:nvSpPr>
          <p:spPr>
            <a:xfrm>
              <a:off x="3311640" y="33523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62" name="Freeform: Shape 270"/>
            <p:cNvSpPr/>
            <p:nvPr/>
          </p:nvSpPr>
          <p:spPr>
            <a:xfrm>
              <a:off x="3318120" y="3349800"/>
              <a:ext cx="279360" cy="84960"/>
            </a:xfrm>
            <a:custGeom>
              <a:avLst/>
              <a:gdLst/>
              <a:ah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a:noFill/>
            </a:ln>
          </p:spPr>
          <p:style>
            <a:lnRef idx="0"/>
            <a:fillRef idx="0"/>
            <a:effectRef idx="0"/>
            <a:fontRef idx="minor"/>
          </p:style>
        </p:sp>
        <p:sp>
          <p:nvSpPr>
            <p:cNvPr id="263" name="Freeform: Shape 271"/>
            <p:cNvSpPr/>
            <p:nvPr/>
          </p:nvSpPr>
          <p:spPr>
            <a:xfrm>
              <a:off x="3314160" y="3351240"/>
              <a:ext cx="360" cy="11160"/>
            </a:xfrm>
            <a:custGeom>
              <a:avLst/>
              <a:gdLst/>
              <a:ahLst/>
              <a:rect l="l" t="t" r="r" b="b"/>
              <a:pathLst>
                <a:path w="1270" h="12703">
                  <a:moveTo>
                    <a:pt x="0" y="0"/>
                  </a:moveTo>
                  <a:lnTo>
                    <a:pt x="1270" y="0"/>
                  </a:lnTo>
                  <a:lnTo>
                    <a:pt x="1270" y="0"/>
                  </a:lnTo>
                  <a:lnTo>
                    <a:pt x="0" y="0"/>
                  </a:lnTo>
                  <a:close/>
                </a:path>
              </a:pathLst>
            </a:custGeom>
            <a:solidFill>
              <a:srgbClr val="000000"/>
            </a:solidFill>
            <a:ln w="12688">
              <a:noFill/>
            </a:ln>
          </p:spPr>
          <p:style>
            <a:lnRef idx="0"/>
            <a:fillRef idx="0"/>
            <a:effectRef idx="0"/>
            <a:fontRef idx="minor"/>
          </p:style>
        </p:sp>
        <p:sp>
          <p:nvSpPr>
            <p:cNvPr id="264" name="Freeform: Shape 272"/>
            <p:cNvSpPr/>
            <p:nvPr/>
          </p:nvSpPr>
          <p:spPr>
            <a:xfrm>
              <a:off x="3309120" y="3356280"/>
              <a:ext cx="11160" cy="360"/>
            </a:xfrm>
            <a:custGeom>
              <a:avLst/>
              <a:gdLst/>
              <a:ah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a:noFill/>
            </a:ln>
          </p:spPr>
          <p:style>
            <a:lnRef idx="0"/>
            <a:fillRef idx="0"/>
            <a:effectRef idx="0"/>
            <a:fontRef idx="minor"/>
          </p:style>
        </p:sp>
        <p:sp>
          <p:nvSpPr>
            <p:cNvPr id="265" name="Freeform: Shape 273"/>
            <p:cNvSpPr/>
            <p:nvPr/>
          </p:nvSpPr>
          <p:spPr>
            <a:xfrm>
              <a:off x="3309120" y="3351240"/>
              <a:ext cx="116640" cy="2808360"/>
            </a:xfrm>
            <a:custGeom>
              <a:avLst/>
              <a:gdLst/>
              <a:ah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a:noFill/>
            </a:ln>
          </p:spPr>
          <p:style>
            <a:lnRef idx="0"/>
            <a:fillRef idx="0"/>
            <a:effectRef idx="0"/>
            <a:fontRef idx="minor"/>
          </p:style>
        </p:sp>
        <p:sp>
          <p:nvSpPr>
            <p:cNvPr id="266" name="Freeform: Shape 274"/>
            <p:cNvSpPr/>
            <p:nvPr/>
          </p:nvSpPr>
          <p:spPr>
            <a:xfrm>
              <a:off x="3690360" y="625248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67" name="Freeform: Shape 275"/>
            <p:cNvSpPr/>
            <p:nvPr/>
          </p:nvSpPr>
          <p:spPr>
            <a:xfrm>
              <a:off x="3687840" y="6255000"/>
              <a:ext cx="11160" cy="11160"/>
            </a:xfrm>
            <a:custGeom>
              <a:avLst/>
              <a:gdLst/>
              <a:ahLst/>
              <a:rect l="l" t="t" r="r" b="b"/>
              <a:pathLst>
                <a:path w="12702" h="12703">
                  <a:moveTo>
                    <a:pt x="0" y="0"/>
                  </a:moveTo>
                  <a:lnTo>
                    <a:pt x="0" y="0"/>
                  </a:lnTo>
                  <a:lnTo>
                    <a:pt x="0" y="0"/>
                  </a:lnTo>
                  <a:close/>
                </a:path>
              </a:pathLst>
            </a:custGeom>
            <a:solidFill>
              <a:srgbClr val="000000"/>
            </a:solidFill>
            <a:ln w="12688">
              <a:noFill/>
            </a:ln>
          </p:spPr>
          <p:style>
            <a:lnRef idx="0"/>
            <a:fillRef idx="0"/>
            <a:effectRef idx="0"/>
            <a:fontRef idx="minor"/>
          </p:style>
        </p:sp>
        <p:sp>
          <p:nvSpPr>
            <p:cNvPr id="268" name="Freeform: Shape 276"/>
            <p:cNvSpPr/>
            <p:nvPr/>
          </p:nvSpPr>
          <p:spPr>
            <a:xfrm>
              <a:off x="3588480" y="3424680"/>
              <a:ext cx="97560" cy="2823840"/>
            </a:xfrm>
            <a:custGeom>
              <a:avLst/>
              <a:gdLst/>
              <a:ah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a:noFill/>
            </a:ln>
          </p:spPr>
          <p:style>
            <a:lnRef idx="0"/>
            <a:fillRef idx="0"/>
            <a:effectRef idx="0"/>
            <a:fontRef idx="minor"/>
          </p:style>
        </p:sp>
        <p:sp>
          <p:nvSpPr>
            <p:cNvPr id="269" name="Freeform: Shape 277"/>
            <p:cNvSpPr/>
            <p:nvPr/>
          </p:nvSpPr>
          <p:spPr>
            <a:xfrm>
              <a:off x="3690360" y="6249960"/>
              <a:ext cx="11160" cy="360"/>
            </a:xfrm>
            <a:custGeom>
              <a:avLst/>
              <a:gdLst/>
              <a:ah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a:noFill/>
            </a:ln>
          </p:spPr>
          <p:style>
            <a:lnRef idx="0"/>
            <a:fillRef idx="0"/>
            <a:effectRef idx="0"/>
            <a:fontRef idx="minor"/>
          </p:style>
        </p:sp>
        <p:sp>
          <p:nvSpPr>
            <p:cNvPr id="270" name="Freeform: Shape 278"/>
            <p:cNvSpPr/>
            <p:nvPr/>
          </p:nvSpPr>
          <p:spPr>
            <a:xfrm>
              <a:off x="3687840" y="6244920"/>
              <a:ext cx="360" cy="360"/>
            </a:xfrm>
            <a:custGeom>
              <a:avLst/>
              <a:gdLst/>
              <a:ahLst/>
              <a:rect l="l" t="t" r="r" b="b"/>
              <a:pathLst>
                <a:path w="952" h="564">
                  <a:moveTo>
                    <a:pt x="0" y="0"/>
                  </a:moveTo>
                  <a:cubicBezTo>
                    <a:pt x="1270" y="0"/>
                    <a:pt x="1270" y="1270"/>
                    <a:pt x="0" y="0"/>
                  </a:cubicBezTo>
                  <a:lnTo>
                    <a:pt x="0" y="0"/>
                  </a:lnTo>
                  <a:lnTo>
                    <a:pt x="0" y="0"/>
                  </a:lnTo>
                  <a:close/>
                </a:path>
              </a:pathLst>
            </a:custGeom>
            <a:solidFill>
              <a:srgbClr val="000000"/>
            </a:solidFill>
            <a:ln w="12688">
              <a:noFill/>
            </a:ln>
          </p:spPr>
          <p:style>
            <a:lnRef idx="0"/>
            <a:fillRef idx="0"/>
            <a:effectRef idx="0"/>
            <a:fontRef idx="minor"/>
          </p:style>
        </p:sp>
        <p:sp>
          <p:nvSpPr>
            <p:cNvPr id="271" name="Freeform: Shape 279"/>
            <p:cNvSpPr/>
            <p:nvPr/>
          </p:nvSpPr>
          <p:spPr>
            <a:xfrm>
              <a:off x="3688920" y="6252480"/>
              <a:ext cx="360" cy="360"/>
            </a:xfrm>
            <a:custGeom>
              <a:avLst/>
              <a:gdLst/>
              <a:ahLst/>
              <a:rect l="l" t="t" r="r" b="b"/>
              <a:pathLst>
                <a:path w="1270" h="1269">
                  <a:moveTo>
                    <a:pt x="1270" y="0"/>
                  </a:moveTo>
                  <a:lnTo>
                    <a:pt x="0" y="1270"/>
                  </a:lnTo>
                  <a:cubicBezTo>
                    <a:pt x="0" y="1270"/>
                    <a:pt x="0" y="1270"/>
                    <a:pt x="1270" y="0"/>
                  </a:cubicBezTo>
                  <a:lnTo>
                    <a:pt x="1270" y="0"/>
                  </a:lnTo>
                  <a:close/>
                </a:path>
              </a:pathLst>
            </a:custGeom>
            <a:solidFill>
              <a:srgbClr val="000000"/>
            </a:solidFill>
            <a:ln w="12688">
              <a:noFill/>
            </a:ln>
          </p:spPr>
          <p:style>
            <a:lnRef idx="0"/>
            <a:fillRef idx="0"/>
            <a:effectRef idx="0"/>
            <a:fontRef idx="minor"/>
          </p:style>
        </p:sp>
        <p:sp>
          <p:nvSpPr>
            <p:cNvPr id="272" name="Freeform: Shape 280"/>
            <p:cNvSpPr/>
            <p:nvPr/>
          </p:nvSpPr>
          <p:spPr>
            <a:xfrm>
              <a:off x="3180960" y="6252480"/>
              <a:ext cx="505440" cy="414000"/>
            </a:xfrm>
            <a:custGeom>
              <a:avLst/>
              <a:gdLst/>
              <a:ah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a:noFill/>
            </a:ln>
          </p:spPr>
          <p:style>
            <a:lnRef idx="0"/>
            <a:fillRef idx="0"/>
            <a:effectRef idx="0"/>
            <a:fontRef idx="minor"/>
          </p:style>
        </p:sp>
        <p:sp>
          <p:nvSpPr>
            <p:cNvPr id="273" name="Freeform: Shape 281"/>
            <p:cNvSpPr/>
            <p:nvPr/>
          </p:nvSpPr>
          <p:spPr>
            <a:xfrm>
              <a:off x="3356280" y="273384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74" name="Freeform: Shape 282"/>
            <p:cNvSpPr/>
            <p:nvPr/>
          </p:nvSpPr>
          <p:spPr>
            <a:xfrm>
              <a:off x="3343320" y="2738880"/>
              <a:ext cx="31680" cy="513000"/>
            </a:xfrm>
            <a:custGeom>
              <a:avLst/>
              <a:gdLst/>
              <a:ah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a:noFill/>
            </a:ln>
          </p:spPr>
          <p:style>
            <a:lnRef idx="0"/>
            <a:fillRef idx="0"/>
            <a:effectRef idx="0"/>
            <a:fontRef idx="minor"/>
          </p:style>
        </p:sp>
        <p:sp>
          <p:nvSpPr>
            <p:cNvPr id="275" name="Freeform: Shape 283"/>
            <p:cNvSpPr/>
            <p:nvPr/>
          </p:nvSpPr>
          <p:spPr>
            <a:xfrm>
              <a:off x="3353400" y="273240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276" name="Freeform: Shape 284"/>
            <p:cNvSpPr/>
            <p:nvPr/>
          </p:nvSpPr>
          <p:spPr>
            <a:xfrm>
              <a:off x="2774160" y="3111120"/>
              <a:ext cx="360" cy="11160"/>
            </a:xfrm>
            <a:custGeom>
              <a:avLst/>
              <a:gdLst/>
              <a:ah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a:noFill/>
            </a:ln>
          </p:spPr>
          <p:style>
            <a:lnRef idx="0"/>
            <a:fillRef idx="0"/>
            <a:effectRef idx="0"/>
            <a:fontRef idx="minor"/>
          </p:style>
        </p:sp>
        <p:sp>
          <p:nvSpPr>
            <p:cNvPr id="277" name="Freeform: Shape 285"/>
            <p:cNvSpPr/>
            <p:nvPr/>
          </p:nvSpPr>
          <p:spPr>
            <a:xfrm>
              <a:off x="2777040" y="2741400"/>
              <a:ext cx="577800" cy="360720"/>
            </a:xfrm>
            <a:custGeom>
              <a:avLst/>
              <a:gdLst/>
              <a:ah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a:noFill/>
            </a:ln>
          </p:spPr>
          <p:style>
            <a:lnRef idx="0"/>
            <a:fillRef idx="0"/>
            <a:effectRef idx="0"/>
            <a:fontRef idx="minor"/>
          </p:style>
        </p:sp>
        <p:sp>
          <p:nvSpPr>
            <p:cNvPr id="278" name="Freeform: Shape 286"/>
            <p:cNvSpPr/>
            <p:nvPr/>
          </p:nvSpPr>
          <p:spPr>
            <a:xfrm>
              <a:off x="3353400" y="2732400"/>
              <a:ext cx="360" cy="11160"/>
            </a:xfrm>
            <a:custGeom>
              <a:avLst/>
              <a:gdLst/>
              <a:ahLst/>
              <a:rect l="l" t="t" r="r" b="b"/>
              <a:pathLst>
                <a:path w="1270" h="12703">
                  <a:moveTo>
                    <a:pt x="1270" y="0"/>
                  </a:moveTo>
                  <a:lnTo>
                    <a:pt x="1270" y="0"/>
                  </a:lnTo>
                  <a:lnTo>
                    <a:pt x="0" y="0"/>
                  </a:lnTo>
                  <a:cubicBezTo>
                    <a:pt x="0" y="0"/>
                    <a:pt x="1270" y="0"/>
                    <a:pt x="1270" y="0"/>
                  </a:cubicBezTo>
                  <a:close/>
                </a:path>
              </a:pathLst>
            </a:custGeom>
            <a:solidFill>
              <a:srgbClr val="000000"/>
            </a:solidFill>
            <a:ln w="12688">
              <a:noFill/>
            </a:ln>
          </p:spPr>
          <p:style>
            <a:lnRef idx="0"/>
            <a:fillRef idx="0"/>
            <a:effectRef idx="0"/>
            <a:fontRef idx="minor"/>
          </p:style>
        </p:sp>
        <p:sp>
          <p:nvSpPr>
            <p:cNvPr id="279" name="Freeform: Shape 287"/>
            <p:cNvSpPr/>
            <p:nvPr/>
          </p:nvSpPr>
          <p:spPr>
            <a:xfrm>
              <a:off x="3357360" y="2734920"/>
              <a:ext cx="11160" cy="11160"/>
            </a:xfrm>
            <a:custGeom>
              <a:avLst/>
              <a:gdLst/>
              <a:ah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a:noFill/>
            </a:ln>
          </p:spPr>
          <p:style>
            <a:lnRef idx="0"/>
            <a:fillRef idx="0"/>
            <a:effectRef idx="0"/>
            <a:fontRef idx="minor"/>
          </p:style>
        </p:sp>
        <p:sp>
          <p:nvSpPr>
            <p:cNvPr id="280" name="Freeform: Shape 288"/>
            <p:cNvSpPr/>
            <p:nvPr/>
          </p:nvSpPr>
          <p:spPr>
            <a:xfrm>
              <a:off x="3785400" y="5550120"/>
              <a:ext cx="29520" cy="20520"/>
            </a:xfrm>
            <a:custGeom>
              <a:avLst/>
              <a:gdLst/>
              <a:ah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a:noFill/>
            </a:ln>
          </p:spPr>
          <p:style>
            <a:lnRef idx="0"/>
            <a:fillRef idx="0"/>
            <a:effectRef idx="0"/>
            <a:fontRef idx="minor"/>
          </p:style>
        </p:sp>
        <p:sp>
          <p:nvSpPr>
            <p:cNvPr id="281" name="Freeform: Shape 289"/>
            <p:cNvSpPr/>
            <p:nvPr/>
          </p:nvSpPr>
          <p:spPr>
            <a:xfrm>
              <a:off x="3413160" y="6154200"/>
              <a:ext cx="274320" cy="102240"/>
            </a:xfrm>
            <a:custGeom>
              <a:avLst/>
              <a:gdLst/>
              <a:ah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a:noFill/>
            </a:ln>
          </p:spPr>
          <p:style>
            <a:lnRef idx="0"/>
            <a:fillRef idx="0"/>
            <a:effectRef idx="0"/>
            <a:fontRef idx="minor"/>
          </p:style>
        </p:sp>
        <p:sp>
          <p:nvSpPr>
            <p:cNvPr id="282" name="Freeform: Shape 290"/>
            <p:cNvSpPr/>
            <p:nvPr/>
          </p:nvSpPr>
          <p:spPr>
            <a:xfrm>
              <a:off x="2910240" y="6564960"/>
              <a:ext cx="11160" cy="11160"/>
            </a:xfrm>
            <a:custGeom>
              <a:avLst/>
              <a:gdLst/>
              <a:ah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a:noFill/>
            </a:ln>
          </p:spPr>
          <p:style>
            <a:lnRef idx="0"/>
            <a:fillRef idx="0"/>
            <a:effectRef idx="0"/>
            <a:fontRef idx="minor"/>
          </p:style>
        </p:sp>
        <p:sp>
          <p:nvSpPr>
            <p:cNvPr id="283" name="Freeform: Shape 291"/>
            <p:cNvSpPr/>
            <p:nvPr/>
          </p:nvSpPr>
          <p:spPr>
            <a:xfrm>
              <a:off x="2912760" y="6561000"/>
              <a:ext cx="11160" cy="11160"/>
            </a:xfrm>
            <a:custGeom>
              <a:avLst/>
              <a:gdLst/>
              <a:ahLst/>
              <a:rect l="l" t="t" r="r" b="b"/>
              <a:pathLst>
                <a:path w="12702" h="12703">
                  <a:moveTo>
                    <a:pt x="0" y="0"/>
                  </a:moveTo>
                  <a:cubicBezTo>
                    <a:pt x="0" y="0"/>
                    <a:pt x="0" y="0"/>
                    <a:pt x="0" y="0"/>
                  </a:cubicBezTo>
                  <a:lnTo>
                    <a:pt x="0" y="0"/>
                  </a:lnTo>
                  <a:lnTo>
                    <a:pt x="0" y="0"/>
                  </a:lnTo>
                  <a:close/>
                </a:path>
              </a:pathLst>
            </a:custGeom>
            <a:solidFill>
              <a:srgbClr val="000000"/>
            </a:solidFill>
            <a:ln w="12688">
              <a:noFill/>
            </a:ln>
          </p:spPr>
          <p:style>
            <a:lnRef idx="0"/>
            <a:fillRef idx="0"/>
            <a:effectRef idx="0"/>
            <a:fontRef idx="minor"/>
          </p:style>
        </p:sp>
        <p:sp>
          <p:nvSpPr>
            <p:cNvPr id="284" name="Freeform: Shape 292"/>
            <p:cNvSpPr/>
            <p:nvPr/>
          </p:nvSpPr>
          <p:spPr>
            <a:xfrm>
              <a:off x="2916720" y="6559920"/>
              <a:ext cx="272160" cy="107640"/>
            </a:xfrm>
            <a:custGeom>
              <a:avLst/>
              <a:gdLst/>
              <a:ah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a:noFill/>
            </a:ln>
          </p:spPr>
          <p:style>
            <a:lnRef idx="0"/>
            <a:fillRef idx="0"/>
            <a:effectRef idx="0"/>
            <a:fontRef idx="minor"/>
          </p:style>
        </p:sp>
        <p:sp>
          <p:nvSpPr>
            <p:cNvPr id="285" name="Freeform: Shape 293"/>
            <p:cNvSpPr/>
            <p:nvPr/>
          </p:nvSpPr>
          <p:spPr>
            <a:xfrm>
              <a:off x="0" y="3477960"/>
              <a:ext cx="60840" cy="553680"/>
            </a:xfrm>
            <a:custGeom>
              <a:avLst/>
              <a:gdLst/>
              <a:ah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a:noFill/>
            </a:ln>
          </p:spPr>
          <p:style>
            <a:lnRef idx="0"/>
            <a:fillRef idx="0"/>
            <a:effectRef idx="0"/>
            <a:fontRef idx="minor"/>
          </p:style>
        </p:sp>
        <p:sp>
          <p:nvSpPr>
            <p:cNvPr id="286" name="Freeform: Shape 294"/>
            <p:cNvSpPr/>
            <p:nvPr/>
          </p:nvSpPr>
          <p:spPr>
            <a:xfrm>
              <a:off x="1754280" y="6459480"/>
              <a:ext cx="662760" cy="248760"/>
            </a:xfrm>
            <a:custGeom>
              <a:avLst/>
              <a:gdLst/>
              <a:ah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a:noFill/>
            </a:ln>
          </p:spPr>
          <p:style>
            <a:lnRef idx="0"/>
            <a:fillRef idx="0"/>
            <a:effectRef idx="0"/>
            <a:fontRef idx="minor"/>
          </p:style>
        </p:sp>
        <p:sp>
          <p:nvSpPr>
            <p:cNvPr id="287" name="Freeform: Shape 295"/>
            <p:cNvSpPr/>
            <p:nvPr/>
          </p:nvSpPr>
          <p:spPr>
            <a:xfrm>
              <a:off x="2418480" y="6699600"/>
              <a:ext cx="360" cy="360"/>
            </a:xfrm>
            <a:custGeom>
              <a:avLst/>
              <a:gdLst/>
              <a:ahLst/>
              <a:rect l="l" t="t" r="r" b="b"/>
              <a:pathLst>
                <a:path w="1270" h="1269">
                  <a:moveTo>
                    <a:pt x="0" y="0"/>
                  </a:moveTo>
                  <a:lnTo>
                    <a:pt x="0" y="0"/>
                  </a:lnTo>
                  <a:cubicBezTo>
                    <a:pt x="0" y="0"/>
                    <a:pt x="1270" y="1270"/>
                    <a:pt x="1270" y="1270"/>
                  </a:cubicBezTo>
                  <a:lnTo>
                    <a:pt x="0" y="0"/>
                  </a:lnTo>
                  <a:close/>
                </a:path>
              </a:pathLst>
            </a:custGeom>
            <a:solidFill>
              <a:srgbClr val="000000"/>
            </a:solidFill>
            <a:ln w="12688">
              <a:noFill/>
            </a:ln>
          </p:spPr>
          <p:style>
            <a:lnRef idx="0"/>
            <a:fillRef idx="0"/>
            <a:effectRef idx="0"/>
            <a:fontRef idx="minor"/>
          </p:style>
        </p:sp>
        <p:sp>
          <p:nvSpPr>
            <p:cNvPr id="288" name="Freeform: Shape 296"/>
            <p:cNvSpPr/>
            <p:nvPr/>
          </p:nvSpPr>
          <p:spPr>
            <a:xfrm>
              <a:off x="2419920" y="6702120"/>
              <a:ext cx="11160" cy="11160"/>
            </a:xfrm>
            <a:custGeom>
              <a:avLst/>
              <a:gdLst/>
              <a:ah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a:noFill/>
            </a:ln>
          </p:spPr>
          <p:style>
            <a:lnRef idx="0"/>
            <a:fillRef idx="0"/>
            <a:effectRef idx="0"/>
            <a:fontRef idx="minor"/>
          </p:style>
        </p:sp>
        <p:sp>
          <p:nvSpPr>
            <p:cNvPr id="289" name="Freeform: Shape 297"/>
            <p:cNvSpPr/>
            <p:nvPr/>
          </p:nvSpPr>
          <p:spPr>
            <a:xfrm>
              <a:off x="2910240" y="6559920"/>
              <a:ext cx="27720" cy="295920"/>
            </a:xfrm>
            <a:custGeom>
              <a:avLst/>
              <a:gdLst/>
              <a:ah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a:noFill/>
            </a:ln>
          </p:spPr>
          <p:style>
            <a:lnRef idx="0"/>
            <a:fillRef idx="0"/>
            <a:effectRef idx="0"/>
            <a:fontRef idx="minor"/>
          </p:style>
        </p:sp>
        <p:sp>
          <p:nvSpPr>
            <p:cNvPr id="290" name="Freeform: Shape 298"/>
            <p:cNvSpPr/>
            <p:nvPr/>
          </p:nvSpPr>
          <p:spPr>
            <a:xfrm>
              <a:off x="2405880" y="6697080"/>
              <a:ext cx="22680" cy="157320"/>
            </a:xfrm>
            <a:custGeom>
              <a:avLst/>
              <a:gdLst/>
              <a:ah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a:noFill/>
            </a:ln>
          </p:spPr>
          <p:style>
            <a:lnRef idx="0"/>
            <a:fillRef idx="0"/>
            <a:effectRef idx="0"/>
            <a:fontRef idx="minor"/>
          </p:style>
        </p:sp>
        <p:sp>
          <p:nvSpPr>
            <p:cNvPr id="291" name="Freeform: Shape 299"/>
            <p:cNvSpPr/>
            <p:nvPr/>
          </p:nvSpPr>
          <p:spPr>
            <a:xfrm>
              <a:off x="5657760" y="6777000"/>
              <a:ext cx="360" cy="360"/>
            </a:xfrm>
            <a:custGeom>
              <a:avLst/>
              <a:gdLst/>
              <a:ahLst/>
              <a:rect l="l" t="t" r="r" b="b"/>
              <a:pathLst>
                <a:path w="1270" h="1269">
                  <a:moveTo>
                    <a:pt x="0" y="0"/>
                  </a:moveTo>
                  <a:lnTo>
                    <a:pt x="0" y="0"/>
                  </a:lnTo>
                  <a:lnTo>
                    <a:pt x="1270" y="1270"/>
                  </a:lnTo>
                  <a:lnTo>
                    <a:pt x="0" y="0"/>
                  </a:lnTo>
                  <a:close/>
                </a:path>
              </a:pathLst>
            </a:custGeom>
            <a:solidFill>
              <a:srgbClr val="000000"/>
            </a:solidFill>
            <a:ln w="12688">
              <a:noFill/>
            </a:ln>
          </p:spPr>
          <p:style>
            <a:lnRef idx="0"/>
            <a:fillRef idx="0"/>
            <a:effectRef idx="0"/>
            <a:fontRef idx="minor"/>
          </p:style>
        </p:sp>
        <p:sp>
          <p:nvSpPr>
            <p:cNvPr id="292" name="Freeform: Shape 300"/>
            <p:cNvSpPr/>
            <p:nvPr/>
          </p:nvSpPr>
          <p:spPr>
            <a:xfrm>
              <a:off x="5661720" y="6780960"/>
              <a:ext cx="11160" cy="360"/>
            </a:xfrm>
            <a:custGeom>
              <a:avLst/>
              <a:gdLst/>
              <a:ah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a:noFill/>
            </a:ln>
          </p:spPr>
          <p:style>
            <a:lnRef idx="0"/>
            <a:fillRef idx="0"/>
            <a:effectRef idx="0"/>
            <a:fontRef idx="minor"/>
          </p:style>
        </p:sp>
        <p:sp>
          <p:nvSpPr>
            <p:cNvPr id="293" name="Freeform: Shape 301"/>
            <p:cNvSpPr/>
            <p:nvPr/>
          </p:nvSpPr>
          <p:spPr>
            <a:xfrm>
              <a:off x="5660280" y="6779520"/>
              <a:ext cx="11160" cy="11160"/>
            </a:xfrm>
            <a:custGeom>
              <a:avLst/>
              <a:gdLst/>
              <a:ahLst/>
              <a:rect l="l" t="t" r="r" b="b"/>
              <a:pathLst>
                <a:path w="12702" h="12703">
                  <a:moveTo>
                    <a:pt x="0" y="0"/>
                  </a:moveTo>
                  <a:lnTo>
                    <a:pt x="0" y="0"/>
                  </a:lnTo>
                  <a:lnTo>
                    <a:pt x="0" y="0"/>
                  </a:lnTo>
                  <a:lnTo>
                    <a:pt x="0" y="0"/>
                  </a:lnTo>
                  <a:lnTo>
                    <a:pt x="0" y="0"/>
                  </a:lnTo>
                  <a:close/>
                </a:path>
              </a:pathLst>
            </a:custGeom>
            <a:solidFill>
              <a:srgbClr val="000000"/>
            </a:solidFill>
            <a:ln w="12688">
              <a:noFill/>
            </a:ln>
          </p:spPr>
          <p:style>
            <a:lnRef idx="0"/>
            <a:fillRef idx="0"/>
            <a:effectRef idx="0"/>
            <a:fontRef idx="minor"/>
          </p:style>
        </p:sp>
        <p:sp>
          <p:nvSpPr>
            <p:cNvPr id="294" name="Freeform: Shape 302"/>
            <p:cNvSpPr/>
            <p:nvPr/>
          </p:nvSpPr>
          <p:spPr>
            <a:xfrm>
              <a:off x="5645160" y="6783480"/>
              <a:ext cx="15120" cy="70920"/>
            </a:xfrm>
            <a:custGeom>
              <a:avLst/>
              <a:gdLst/>
              <a:ah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a:noFill/>
            </a:ln>
          </p:spPr>
          <p:style>
            <a:lnRef idx="0"/>
            <a:fillRef idx="0"/>
            <a:effectRef idx="0"/>
            <a:fontRef idx="minor"/>
          </p:style>
        </p:sp>
        <p:sp>
          <p:nvSpPr>
            <p:cNvPr id="295" name="Freeform: Shape 303"/>
            <p:cNvSpPr/>
            <p:nvPr/>
          </p:nvSpPr>
          <p:spPr>
            <a:xfrm>
              <a:off x="435600" y="6140520"/>
              <a:ext cx="388440" cy="158760"/>
            </a:xfrm>
            <a:custGeom>
              <a:avLst/>
              <a:gdLst/>
              <a:ah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a:noFill/>
            </a:ln>
          </p:spPr>
          <p:style>
            <a:lnRef idx="0"/>
            <a:fillRef idx="0"/>
            <a:effectRef idx="0"/>
            <a:fontRef idx="minor"/>
          </p:style>
        </p:sp>
        <p:sp>
          <p:nvSpPr>
            <p:cNvPr id="296" name="Freeform: Shape 304"/>
            <p:cNvSpPr/>
            <p:nvPr/>
          </p:nvSpPr>
          <p:spPr>
            <a:xfrm>
              <a:off x="816480" y="6284160"/>
              <a:ext cx="77760" cy="38520"/>
            </a:xfrm>
            <a:custGeom>
              <a:avLst/>
              <a:gdLst/>
              <a:ah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a:noFill/>
            </a:ln>
          </p:spPr>
          <p:style>
            <a:lnRef idx="0"/>
            <a:fillRef idx="0"/>
            <a:effectRef idx="0"/>
            <a:fontRef idx="minor"/>
          </p:style>
        </p:sp>
        <p:sp>
          <p:nvSpPr>
            <p:cNvPr id="297" name="Freeform: Shape 305"/>
            <p:cNvSpPr/>
            <p:nvPr/>
          </p:nvSpPr>
          <p:spPr>
            <a:xfrm>
              <a:off x="4447440" y="5763240"/>
              <a:ext cx="21600" cy="594360"/>
            </a:xfrm>
            <a:custGeom>
              <a:avLst/>
              <a:gdLst/>
              <a:ah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a:noFill/>
            </a:ln>
          </p:spPr>
          <p:style>
            <a:lnRef idx="0"/>
            <a:fillRef idx="0"/>
            <a:effectRef idx="0"/>
            <a:fontRef idx="minor"/>
          </p:style>
        </p:sp>
        <p:sp>
          <p:nvSpPr>
            <p:cNvPr id="298" name="Freeform: Shape 306"/>
            <p:cNvSpPr/>
            <p:nvPr/>
          </p:nvSpPr>
          <p:spPr>
            <a:xfrm>
              <a:off x="4455000" y="6351120"/>
              <a:ext cx="13680" cy="29160"/>
            </a:xfrm>
            <a:custGeom>
              <a:avLst/>
              <a:gdLst/>
              <a:ah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a:noFill/>
            </a:ln>
          </p:spPr>
          <p:style>
            <a:lnRef idx="0"/>
            <a:fillRef idx="0"/>
            <a:effectRef idx="0"/>
            <a:fontRef idx="minor"/>
          </p:style>
        </p:sp>
        <p:sp>
          <p:nvSpPr>
            <p:cNvPr id="299" name="Freeform: Shape 307"/>
            <p:cNvSpPr/>
            <p:nvPr/>
          </p:nvSpPr>
          <p:spPr>
            <a:xfrm>
              <a:off x="1387080" y="4838760"/>
              <a:ext cx="54360" cy="45720"/>
            </a:xfrm>
            <a:custGeom>
              <a:avLst/>
              <a:gdLst/>
              <a:ah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a:noFill/>
            </a:ln>
          </p:spPr>
          <p:style>
            <a:lnRef idx="0"/>
            <a:fillRef idx="0"/>
            <a:effectRef idx="0"/>
            <a:fontRef idx="minor"/>
          </p:style>
        </p:sp>
        <p:sp>
          <p:nvSpPr>
            <p:cNvPr id="300" name="Freeform: Shape 308"/>
            <p:cNvSpPr/>
            <p:nvPr/>
          </p:nvSpPr>
          <p:spPr>
            <a:xfrm>
              <a:off x="1451880" y="4830840"/>
              <a:ext cx="6120" cy="15120"/>
            </a:xfrm>
            <a:custGeom>
              <a:avLst/>
              <a:gdLst/>
              <a:ah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a:noFill/>
            </a:ln>
          </p:spPr>
          <p:style>
            <a:lnRef idx="0"/>
            <a:fillRef idx="0"/>
            <a:effectRef idx="0"/>
            <a:fontRef idx="minor"/>
          </p:style>
        </p:sp>
        <p:sp>
          <p:nvSpPr>
            <p:cNvPr id="301" name="Freeform: Shape 309"/>
            <p:cNvSpPr/>
            <p:nvPr/>
          </p:nvSpPr>
          <p:spPr>
            <a:xfrm>
              <a:off x="1256400" y="4871520"/>
              <a:ext cx="142200" cy="96480"/>
            </a:xfrm>
            <a:custGeom>
              <a:avLst/>
              <a:gdLst/>
              <a:ah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a:noFill/>
            </a:ln>
          </p:spPr>
          <p:style>
            <a:lnRef idx="0"/>
            <a:fillRef idx="0"/>
            <a:effectRef idx="0"/>
            <a:fontRef idx="minor"/>
          </p:style>
        </p:sp>
        <p:sp>
          <p:nvSpPr>
            <p:cNvPr id="302" name="Freeform: Shape 310"/>
            <p:cNvSpPr/>
            <p:nvPr/>
          </p:nvSpPr>
          <p:spPr>
            <a:xfrm>
              <a:off x="3838680" y="4883040"/>
              <a:ext cx="29160" cy="635040"/>
            </a:xfrm>
            <a:custGeom>
              <a:avLst/>
              <a:gdLst/>
              <a:ah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a:noFill/>
            </a:ln>
          </p:spPr>
          <p:style>
            <a:lnRef idx="0"/>
            <a:fillRef idx="0"/>
            <a:effectRef idx="0"/>
            <a:fontRef idx="minor"/>
          </p:style>
        </p:sp>
        <p:sp>
          <p:nvSpPr>
            <p:cNvPr id="303" name="Freeform: Shape 311"/>
            <p:cNvSpPr/>
            <p:nvPr/>
          </p:nvSpPr>
          <p:spPr>
            <a:xfrm>
              <a:off x="3823560" y="4296240"/>
              <a:ext cx="29160" cy="594360"/>
            </a:xfrm>
            <a:custGeom>
              <a:avLst/>
              <a:gdLst/>
              <a:ah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a:noFill/>
            </a:ln>
          </p:spPr>
          <p:style>
            <a:lnRef idx="0"/>
            <a:fillRef idx="0"/>
            <a:effectRef idx="0"/>
            <a:fontRef idx="minor"/>
          </p:style>
        </p:sp>
        <p:sp>
          <p:nvSpPr>
            <p:cNvPr id="304" name="Freeform: Shape 312"/>
            <p:cNvSpPr/>
            <p:nvPr/>
          </p:nvSpPr>
          <p:spPr>
            <a:xfrm>
              <a:off x="6068160" y="5448240"/>
              <a:ext cx="399960" cy="130680"/>
            </a:xfrm>
            <a:custGeom>
              <a:avLst/>
              <a:gdLst/>
              <a:ah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a:noFill/>
            </a:ln>
          </p:spPr>
          <p:style>
            <a:lnRef idx="0"/>
            <a:fillRef idx="0"/>
            <a:effectRef idx="0"/>
            <a:fontRef idx="minor"/>
          </p:style>
        </p:sp>
        <p:sp>
          <p:nvSpPr>
            <p:cNvPr id="305" name="Freeform: Shape 313"/>
            <p:cNvSpPr/>
            <p:nvPr/>
          </p:nvSpPr>
          <p:spPr>
            <a:xfrm>
              <a:off x="934920" y="6808680"/>
              <a:ext cx="121680" cy="43200"/>
            </a:xfrm>
            <a:custGeom>
              <a:avLst/>
              <a:gdLst/>
              <a:ah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a:noFill/>
            </a:ln>
          </p:spPr>
          <p:style>
            <a:lnRef idx="0"/>
            <a:fillRef idx="0"/>
            <a:effectRef idx="0"/>
            <a:fontRef idx="minor"/>
          </p:style>
        </p:sp>
        <p:sp>
          <p:nvSpPr>
            <p:cNvPr id="306" name="Freeform: Shape 314"/>
            <p:cNvSpPr/>
            <p:nvPr/>
          </p:nvSpPr>
          <p:spPr>
            <a:xfrm>
              <a:off x="490320" y="6636240"/>
              <a:ext cx="452520" cy="187200"/>
            </a:xfrm>
            <a:custGeom>
              <a:avLst/>
              <a:gdLst/>
              <a:ah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a:noFill/>
            </a:ln>
          </p:spPr>
          <p:style>
            <a:lnRef idx="0"/>
            <a:fillRef idx="0"/>
            <a:effectRef idx="0"/>
            <a:fontRef idx="minor"/>
          </p:style>
        </p:sp>
        <p:sp>
          <p:nvSpPr>
            <p:cNvPr id="307" name="Freeform: Shape 315"/>
            <p:cNvSpPr/>
            <p:nvPr/>
          </p:nvSpPr>
          <p:spPr>
            <a:xfrm>
              <a:off x="214200" y="1322280"/>
              <a:ext cx="147600" cy="45720"/>
            </a:xfrm>
            <a:custGeom>
              <a:avLst/>
              <a:gdLst/>
              <a:ah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a:noFill/>
            </a:ln>
          </p:spPr>
          <p:style>
            <a:lnRef idx="0"/>
            <a:fillRef idx="0"/>
            <a:effectRef idx="0"/>
            <a:fontRef idx="minor"/>
          </p:style>
        </p:sp>
        <p:sp>
          <p:nvSpPr>
            <p:cNvPr id="308" name="Freeform: Shape 316"/>
            <p:cNvSpPr/>
            <p:nvPr/>
          </p:nvSpPr>
          <p:spPr>
            <a:xfrm>
              <a:off x="355320" y="1355040"/>
              <a:ext cx="390240" cy="95400"/>
            </a:xfrm>
            <a:custGeom>
              <a:avLst/>
              <a:gdLst/>
              <a:ah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a:noFill/>
            </a:ln>
          </p:spPr>
          <p:style>
            <a:lnRef idx="0"/>
            <a:fillRef idx="0"/>
            <a:effectRef idx="0"/>
            <a:fontRef idx="minor"/>
          </p:style>
        </p:sp>
        <p:sp>
          <p:nvSpPr>
            <p:cNvPr id="309" name="Freeform: Shape 317"/>
            <p:cNvSpPr/>
            <p:nvPr/>
          </p:nvSpPr>
          <p:spPr>
            <a:xfrm>
              <a:off x="6460200" y="5564880"/>
              <a:ext cx="104400" cy="42120"/>
            </a:xfrm>
            <a:custGeom>
              <a:avLst/>
              <a:gdLst/>
              <a:ah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a:noFill/>
            </a:ln>
          </p:spPr>
          <p:style>
            <a:lnRef idx="0"/>
            <a:fillRef idx="0"/>
            <a:effectRef idx="0"/>
            <a:fontRef idx="minor"/>
          </p:style>
        </p:sp>
        <p:sp>
          <p:nvSpPr>
            <p:cNvPr id="310" name="Freeform: Shape 318"/>
            <p:cNvSpPr/>
            <p:nvPr/>
          </p:nvSpPr>
          <p:spPr>
            <a:xfrm>
              <a:off x="1410120" y="4246560"/>
              <a:ext cx="169920" cy="123120"/>
            </a:xfrm>
            <a:custGeom>
              <a:avLst/>
              <a:gdLst/>
              <a:ah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a:noFill/>
            </a:ln>
          </p:spPr>
          <p:style>
            <a:lnRef idx="0"/>
            <a:fillRef idx="0"/>
            <a:effectRef idx="0"/>
            <a:fontRef idx="minor"/>
          </p:style>
        </p:sp>
        <p:sp>
          <p:nvSpPr>
            <p:cNvPr id="311" name="Freeform: Shape 319"/>
            <p:cNvSpPr/>
            <p:nvPr/>
          </p:nvSpPr>
          <p:spPr>
            <a:xfrm>
              <a:off x="1387080" y="4357080"/>
              <a:ext cx="32760" cy="29160"/>
            </a:xfrm>
            <a:custGeom>
              <a:avLst/>
              <a:gdLst/>
              <a:ah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a:noFill/>
            </a:ln>
          </p:spPr>
          <p:style>
            <a:lnRef idx="0"/>
            <a:fillRef idx="0"/>
            <a:effectRef idx="0"/>
            <a:fontRef idx="minor"/>
          </p:style>
        </p:sp>
        <p:sp>
          <p:nvSpPr>
            <p:cNvPr id="312" name="Freeform: Shape 320"/>
            <p:cNvSpPr/>
            <p:nvPr/>
          </p:nvSpPr>
          <p:spPr>
            <a:xfrm>
              <a:off x="1387080" y="4388760"/>
              <a:ext cx="360" cy="11160"/>
            </a:xfrm>
            <a:custGeom>
              <a:avLst/>
              <a:gdLst/>
              <a:ahLst/>
              <a:rect l="l" t="t" r="r" b="b"/>
              <a:pathLst>
                <a:path w="1270" h="12703">
                  <a:moveTo>
                    <a:pt x="1270" y="0"/>
                  </a:moveTo>
                  <a:lnTo>
                    <a:pt x="0" y="0"/>
                  </a:lnTo>
                  <a:lnTo>
                    <a:pt x="1270" y="0"/>
                  </a:lnTo>
                  <a:close/>
                </a:path>
              </a:pathLst>
            </a:custGeom>
            <a:solidFill>
              <a:srgbClr val="000000"/>
            </a:solidFill>
            <a:ln w="12688">
              <a:noFill/>
            </a:ln>
          </p:spPr>
          <p:style>
            <a:lnRef idx="0"/>
            <a:fillRef idx="0"/>
            <a:effectRef idx="0"/>
            <a:fontRef idx="minor"/>
          </p:style>
        </p:sp>
        <p:sp>
          <p:nvSpPr>
            <p:cNvPr id="313" name="Freeform: Shape 321"/>
            <p:cNvSpPr/>
            <p:nvPr/>
          </p:nvSpPr>
          <p:spPr>
            <a:xfrm>
              <a:off x="721440" y="1443240"/>
              <a:ext cx="27720" cy="23760"/>
            </a:xfrm>
            <a:custGeom>
              <a:avLst/>
              <a:gdLst/>
              <a:ah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a:noFill/>
            </a:ln>
          </p:spPr>
          <p:style>
            <a:lnRef idx="0"/>
            <a:fillRef idx="0"/>
            <a:effectRef idx="0"/>
            <a:fontRef idx="minor"/>
          </p:style>
        </p:sp>
        <p:sp>
          <p:nvSpPr>
            <p:cNvPr id="314" name="Freeform: Shape 322"/>
            <p:cNvSpPr/>
            <p:nvPr/>
          </p:nvSpPr>
          <p:spPr>
            <a:xfrm>
              <a:off x="4143600" y="2706840"/>
              <a:ext cx="37800" cy="1351440"/>
            </a:xfrm>
            <a:custGeom>
              <a:avLst/>
              <a:gdLst/>
              <a:ah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a:noFill/>
            </a:ln>
          </p:spPr>
          <p:style>
            <a:lnRef idx="0"/>
            <a:fillRef idx="0"/>
            <a:effectRef idx="0"/>
            <a:fontRef idx="minor"/>
          </p:style>
        </p:sp>
        <p:sp>
          <p:nvSpPr>
            <p:cNvPr id="315" name="Freeform: Shape 323"/>
            <p:cNvSpPr/>
            <p:nvPr/>
          </p:nvSpPr>
          <p:spPr>
            <a:xfrm>
              <a:off x="4092840" y="0"/>
              <a:ext cx="63360" cy="2713320"/>
            </a:xfrm>
            <a:custGeom>
              <a:avLst/>
              <a:gdLst/>
              <a:ah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a:noFill/>
            </a:ln>
          </p:spPr>
          <p:style>
            <a:lnRef idx="0"/>
            <a:fillRef idx="0"/>
            <a:effectRef idx="0"/>
            <a:fontRef idx="minor"/>
          </p:style>
        </p:sp>
        <p:sp>
          <p:nvSpPr>
            <p:cNvPr id="316" name="Freeform: Shape 324"/>
            <p:cNvSpPr/>
            <p:nvPr/>
          </p:nvSpPr>
          <p:spPr>
            <a:xfrm>
              <a:off x="3095640" y="1106280"/>
              <a:ext cx="75960" cy="1580040"/>
            </a:xfrm>
            <a:custGeom>
              <a:avLst/>
              <a:gdLst/>
              <a:ah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a:noFill/>
            </a:ln>
          </p:spPr>
          <p:style>
            <a:lnRef idx="0"/>
            <a:fillRef idx="0"/>
            <a:effectRef idx="0"/>
            <a:fontRef idx="minor"/>
          </p:style>
        </p:sp>
        <p:sp>
          <p:nvSpPr>
            <p:cNvPr id="317" name="Freeform: Shape 325"/>
            <p:cNvSpPr/>
            <p:nvPr/>
          </p:nvSpPr>
          <p:spPr>
            <a:xfrm>
              <a:off x="5820480" y="3103200"/>
              <a:ext cx="21600" cy="402480"/>
            </a:xfrm>
            <a:custGeom>
              <a:avLst/>
              <a:gdLst/>
              <a:ah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a:noFill/>
            </a:ln>
          </p:spPr>
          <p:style>
            <a:lnRef idx="0"/>
            <a:fillRef idx="0"/>
            <a:effectRef idx="0"/>
            <a:fontRef idx="minor"/>
          </p:style>
        </p:sp>
        <p:sp>
          <p:nvSpPr>
            <p:cNvPr id="318" name="Freeform: Shape 326"/>
            <p:cNvSpPr/>
            <p:nvPr/>
          </p:nvSpPr>
          <p:spPr>
            <a:xfrm>
              <a:off x="473760" y="6641280"/>
              <a:ext cx="26640" cy="125640"/>
            </a:xfrm>
            <a:custGeom>
              <a:avLst/>
              <a:gdLst/>
              <a:ah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a:noFill/>
            </a:ln>
          </p:spPr>
          <p:style>
            <a:lnRef idx="0"/>
            <a:fillRef idx="0"/>
            <a:effectRef idx="0"/>
            <a:fontRef idx="minor"/>
          </p:style>
        </p:sp>
        <p:sp>
          <p:nvSpPr>
            <p:cNvPr id="319" name="Freeform: Shape 327"/>
            <p:cNvSpPr/>
            <p:nvPr/>
          </p:nvSpPr>
          <p:spPr>
            <a:xfrm>
              <a:off x="3164400" y="2685600"/>
              <a:ext cx="191520" cy="58320"/>
            </a:xfrm>
            <a:custGeom>
              <a:avLst/>
              <a:gdLst/>
              <a:ah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a:noFill/>
            </a:ln>
          </p:spPr>
          <p:style>
            <a:lnRef idx="0"/>
            <a:fillRef idx="0"/>
            <a:effectRef idx="0"/>
            <a:fontRef idx="minor"/>
          </p:style>
        </p:sp>
        <p:sp>
          <p:nvSpPr>
            <p:cNvPr id="320" name="Freeform: Shape 328"/>
            <p:cNvSpPr/>
            <p:nvPr/>
          </p:nvSpPr>
          <p:spPr>
            <a:xfrm>
              <a:off x="2774160" y="3098880"/>
              <a:ext cx="596880" cy="165600"/>
            </a:xfrm>
            <a:custGeom>
              <a:avLst/>
              <a:gdLst/>
              <a:ah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a:noFill/>
            </a:ln>
          </p:spPr>
          <p:style>
            <a:lnRef idx="0"/>
            <a:fillRef idx="0"/>
            <a:effectRef idx="0"/>
            <a:fontRef idx="minor"/>
          </p:style>
        </p:sp>
        <p:sp>
          <p:nvSpPr>
            <p:cNvPr id="321" name="Freeform: Shape 329"/>
            <p:cNvSpPr/>
            <p:nvPr/>
          </p:nvSpPr>
          <p:spPr>
            <a:xfrm>
              <a:off x="3720600" y="334332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322" name="Freeform: Shape 330"/>
            <p:cNvSpPr/>
            <p:nvPr/>
          </p:nvSpPr>
          <p:spPr>
            <a:xfrm>
              <a:off x="3723120" y="3348000"/>
              <a:ext cx="11160" cy="360"/>
            </a:xfrm>
            <a:custGeom>
              <a:avLst/>
              <a:gdLst/>
              <a:ahLst/>
              <a:rect l="l" t="t" r="r" b="b"/>
              <a:pathLst>
                <a:path w="12702" h="564">
                  <a:moveTo>
                    <a:pt x="0" y="565"/>
                  </a:moveTo>
                  <a:lnTo>
                    <a:pt x="0" y="565"/>
                  </a:lnTo>
                  <a:lnTo>
                    <a:pt x="0" y="565"/>
                  </a:lnTo>
                  <a:cubicBezTo>
                    <a:pt x="0" y="-706"/>
                    <a:pt x="0" y="565"/>
                    <a:pt x="0" y="565"/>
                  </a:cubicBezTo>
                  <a:close/>
                </a:path>
              </a:pathLst>
            </a:custGeom>
            <a:solidFill>
              <a:srgbClr val="000000"/>
            </a:solidFill>
            <a:ln w="12688">
              <a:noFill/>
            </a:ln>
          </p:spPr>
          <p:style>
            <a:lnRef idx="0"/>
            <a:fillRef idx="0"/>
            <a:effectRef idx="0"/>
            <a:fontRef idx="minor"/>
          </p:style>
        </p:sp>
        <p:sp>
          <p:nvSpPr>
            <p:cNvPr id="323" name="Freeform: Shape 331"/>
            <p:cNvSpPr/>
            <p:nvPr/>
          </p:nvSpPr>
          <p:spPr>
            <a:xfrm>
              <a:off x="3722040" y="3345840"/>
              <a:ext cx="11160" cy="11160"/>
            </a:xfrm>
            <a:custGeom>
              <a:avLst/>
              <a:gdLst/>
              <a:ahLst/>
              <a:rect l="l" t="t" r="r" b="b"/>
              <a:pathLst>
                <a:path w="12702" h="12703">
                  <a:moveTo>
                    <a:pt x="0" y="0"/>
                  </a:moveTo>
                  <a:lnTo>
                    <a:pt x="0" y="0"/>
                  </a:lnTo>
                  <a:lnTo>
                    <a:pt x="0" y="0"/>
                  </a:lnTo>
                  <a:lnTo>
                    <a:pt x="0" y="0"/>
                  </a:lnTo>
                  <a:close/>
                </a:path>
              </a:pathLst>
            </a:custGeom>
            <a:solidFill>
              <a:srgbClr val="000000"/>
            </a:solidFill>
            <a:ln w="12688">
              <a:noFill/>
            </a:ln>
          </p:spPr>
          <p:style>
            <a:lnRef idx="0"/>
            <a:fillRef idx="0"/>
            <a:effectRef idx="0"/>
            <a:fontRef idx="minor"/>
          </p:style>
        </p:sp>
        <p:sp>
          <p:nvSpPr>
            <p:cNvPr id="324" name="Freeform: Shape 332"/>
            <p:cNvSpPr/>
            <p:nvPr/>
          </p:nvSpPr>
          <p:spPr>
            <a:xfrm>
              <a:off x="3362040" y="3251160"/>
              <a:ext cx="354600" cy="102600"/>
            </a:xfrm>
            <a:custGeom>
              <a:avLst/>
              <a:gdLst/>
              <a:ah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a:noFill/>
            </a:ln>
          </p:spPr>
          <p:style>
            <a:lnRef idx="0"/>
            <a:fillRef idx="0"/>
            <a:effectRef idx="0"/>
            <a:fontRef idx="minor"/>
          </p:style>
        </p:sp>
        <p:sp>
          <p:nvSpPr>
            <p:cNvPr id="325" name="Freeform: Shape 333"/>
            <p:cNvSpPr/>
            <p:nvPr/>
          </p:nvSpPr>
          <p:spPr>
            <a:xfrm>
              <a:off x="1355400" y="35640"/>
              <a:ext cx="879480" cy="441720"/>
            </a:xfrm>
            <a:custGeom>
              <a:avLst/>
              <a:gdLst/>
              <a:ah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a:noFill/>
            </a:ln>
          </p:spPr>
          <p:style>
            <a:lnRef idx="0"/>
            <a:fillRef idx="0"/>
            <a:effectRef idx="0"/>
            <a:fontRef idx="minor"/>
          </p:style>
        </p:sp>
        <p:sp>
          <p:nvSpPr>
            <p:cNvPr id="326" name="Freeform: Shape 334"/>
            <p:cNvSpPr/>
            <p:nvPr/>
          </p:nvSpPr>
          <p:spPr>
            <a:xfrm>
              <a:off x="1105200" y="464400"/>
              <a:ext cx="259560" cy="135000"/>
            </a:xfrm>
            <a:custGeom>
              <a:avLst/>
              <a:gdLst/>
              <a:ah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a:noFill/>
            </a:ln>
          </p:spPr>
          <p:style>
            <a:lnRef idx="0"/>
            <a:fillRef idx="0"/>
            <a:effectRef idx="0"/>
            <a:fontRef idx="minor"/>
          </p:style>
        </p:sp>
        <p:sp>
          <p:nvSpPr>
            <p:cNvPr id="327" name="Freeform: Shape 335"/>
            <p:cNvSpPr/>
            <p:nvPr/>
          </p:nvSpPr>
          <p:spPr>
            <a:xfrm>
              <a:off x="1101240" y="590760"/>
              <a:ext cx="360" cy="2520"/>
            </a:xfrm>
            <a:custGeom>
              <a:avLst/>
              <a:gdLst/>
              <a:ah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a:noFill/>
            </a:ln>
          </p:spPr>
          <p:style>
            <a:lnRef idx="0"/>
            <a:fillRef idx="0"/>
            <a:effectRef idx="0"/>
            <a:fontRef idx="minor"/>
          </p:style>
        </p:sp>
        <p:sp>
          <p:nvSpPr>
            <p:cNvPr id="328" name="Freeform: Shape 336"/>
            <p:cNvSpPr/>
            <p:nvPr/>
          </p:nvSpPr>
          <p:spPr>
            <a:xfrm>
              <a:off x="1100520" y="594360"/>
              <a:ext cx="360" cy="1080"/>
            </a:xfrm>
            <a:custGeom>
              <a:avLst/>
              <a:gdLst/>
              <a:ah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a:noFill/>
            </a:ln>
          </p:spPr>
          <p:style>
            <a:lnRef idx="0"/>
            <a:fillRef idx="0"/>
            <a:effectRef idx="0"/>
            <a:fontRef idx="minor"/>
          </p:style>
        </p:sp>
        <p:sp>
          <p:nvSpPr>
            <p:cNvPr id="329" name="Freeform: Shape 337"/>
            <p:cNvSpPr/>
            <p:nvPr/>
          </p:nvSpPr>
          <p:spPr>
            <a:xfrm>
              <a:off x="2851920" y="786240"/>
              <a:ext cx="15120" cy="43200"/>
            </a:xfrm>
            <a:custGeom>
              <a:avLst/>
              <a:gdLst/>
              <a:ah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a:noFill/>
            </a:ln>
          </p:spPr>
          <p:style>
            <a:lnRef idx="0"/>
            <a:fillRef idx="0"/>
            <a:effectRef idx="0"/>
            <a:fontRef idx="minor"/>
          </p:style>
        </p:sp>
        <p:sp>
          <p:nvSpPr>
            <p:cNvPr id="330" name="Freeform: Shape 338"/>
            <p:cNvSpPr/>
            <p:nvPr/>
          </p:nvSpPr>
          <p:spPr>
            <a:xfrm>
              <a:off x="2823840" y="139680"/>
              <a:ext cx="41760" cy="651600"/>
            </a:xfrm>
            <a:custGeom>
              <a:avLst/>
              <a:gdLst/>
              <a:ah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a:noFill/>
            </a:ln>
          </p:spPr>
          <p:style>
            <a:lnRef idx="0"/>
            <a:fillRef idx="0"/>
            <a:effectRef idx="0"/>
            <a:fontRef idx="minor"/>
          </p:style>
        </p:sp>
        <p:sp>
          <p:nvSpPr>
            <p:cNvPr id="331" name="Freeform: Shape 339"/>
            <p:cNvSpPr/>
            <p:nvPr/>
          </p:nvSpPr>
          <p:spPr>
            <a:xfrm>
              <a:off x="1152000" y="1233360"/>
              <a:ext cx="17640" cy="58320"/>
            </a:xfrm>
            <a:custGeom>
              <a:avLst/>
              <a:gdLst/>
              <a:ah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a:noFill/>
            </a:ln>
          </p:spPr>
          <p:style>
            <a:lnRef idx="0"/>
            <a:fillRef idx="0"/>
            <a:effectRef idx="0"/>
            <a:fontRef idx="minor"/>
          </p:style>
        </p:sp>
        <p:sp>
          <p:nvSpPr>
            <p:cNvPr id="332" name="Freeform: Shape 340"/>
            <p:cNvSpPr/>
            <p:nvPr/>
          </p:nvSpPr>
          <p:spPr>
            <a:xfrm>
              <a:off x="1102680" y="589320"/>
              <a:ext cx="62280" cy="651600"/>
            </a:xfrm>
            <a:custGeom>
              <a:avLst/>
              <a:gdLst/>
              <a:ah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a:noFill/>
            </a:ln>
          </p:spPr>
          <p:style>
            <a:lnRef idx="0"/>
            <a:fillRef idx="0"/>
            <a:effectRef idx="0"/>
            <a:fontRef idx="minor"/>
          </p:style>
        </p:sp>
        <p:sp>
          <p:nvSpPr>
            <p:cNvPr id="333" name="Freeform: Shape 341"/>
            <p:cNvSpPr/>
            <p:nvPr/>
          </p:nvSpPr>
          <p:spPr>
            <a:xfrm>
              <a:off x="4456080" y="6375240"/>
              <a:ext cx="61920" cy="30600"/>
            </a:xfrm>
            <a:custGeom>
              <a:avLst/>
              <a:gdLst/>
              <a:ah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a:noFill/>
            </a:ln>
          </p:spPr>
          <p:style>
            <a:lnRef idx="0"/>
            <a:fillRef idx="0"/>
            <a:effectRef idx="0"/>
            <a:fontRef idx="minor"/>
          </p:style>
        </p:sp>
        <p:sp>
          <p:nvSpPr>
            <p:cNvPr id="334" name="Freeform: Shape 342"/>
            <p:cNvSpPr/>
            <p:nvPr/>
          </p:nvSpPr>
          <p:spPr>
            <a:xfrm>
              <a:off x="4509360" y="6393600"/>
              <a:ext cx="1150920" cy="396360"/>
            </a:xfrm>
            <a:custGeom>
              <a:avLst/>
              <a:gdLst/>
              <a:ah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a:noFill/>
            </a:ln>
          </p:spPr>
          <p:style>
            <a:lnRef idx="0"/>
            <a:fillRef idx="0"/>
            <a:effectRef idx="0"/>
            <a:fontRef idx="minor"/>
          </p:style>
        </p:sp>
        <p:sp>
          <p:nvSpPr>
            <p:cNvPr id="335" name="Freeform: Shape 343"/>
            <p:cNvSpPr/>
            <p:nvPr/>
          </p:nvSpPr>
          <p:spPr>
            <a:xfrm>
              <a:off x="275760" y="4642920"/>
              <a:ext cx="777240" cy="266760"/>
            </a:xfrm>
            <a:custGeom>
              <a:avLst/>
              <a:gdLst/>
              <a:ah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a:noFill/>
            </a:ln>
          </p:spPr>
          <p:style>
            <a:lnRef idx="0"/>
            <a:fillRef idx="0"/>
            <a:effectRef idx="0"/>
            <a:fontRef idx="minor"/>
          </p:style>
        </p:sp>
        <p:sp>
          <p:nvSpPr>
            <p:cNvPr id="336" name="Freeform: Shape 344"/>
            <p:cNvSpPr/>
            <p:nvPr/>
          </p:nvSpPr>
          <p:spPr>
            <a:xfrm>
              <a:off x="5558400" y="5296680"/>
              <a:ext cx="270720" cy="91800"/>
            </a:xfrm>
            <a:custGeom>
              <a:avLst/>
              <a:gdLst/>
              <a:ah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a:noFill/>
            </a:ln>
          </p:spPr>
          <p:style>
            <a:lnRef idx="0"/>
            <a:fillRef idx="0"/>
            <a:effectRef idx="0"/>
            <a:fontRef idx="minor"/>
          </p:style>
        </p:sp>
        <p:sp>
          <p:nvSpPr>
            <p:cNvPr id="337" name="Freeform: Shape 345"/>
            <p:cNvSpPr/>
            <p:nvPr/>
          </p:nvSpPr>
          <p:spPr>
            <a:xfrm>
              <a:off x="5821560" y="5374440"/>
              <a:ext cx="254520" cy="84240"/>
            </a:xfrm>
            <a:custGeom>
              <a:avLst/>
              <a:gdLst/>
              <a:ah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a:noFill/>
            </a:ln>
          </p:spPr>
          <p:style>
            <a:lnRef idx="0"/>
            <a:fillRef idx="0"/>
            <a:effectRef idx="0"/>
            <a:fontRef idx="minor"/>
          </p:style>
        </p:sp>
        <p:sp>
          <p:nvSpPr>
            <p:cNvPr id="338" name="Freeform: Shape 346"/>
            <p:cNvSpPr/>
            <p:nvPr/>
          </p:nvSpPr>
          <p:spPr>
            <a:xfrm>
              <a:off x="6557040" y="5594040"/>
              <a:ext cx="148680" cy="54720"/>
            </a:xfrm>
            <a:custGeom>
              <a:avLst/>
              <a:gdLst/>
              <a:ah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a:noFill/>
            </a:ln>
          </p:spPr>
          <p:style>
            <a:lnRef idx="0"/>
            <a:fillRef idx="0"/>
            <a:effectRef idx="0"/>
            <a:fontRef idx="minor"/>
          </p:style>
        </p:sp>
        <p:sp>
          <p:nvSpPr>
            <p:cNvPr id="339" name="Freeform: Shape 347"/>
            <p:cNvSpPr/>
            <p:nvPr/>
          </p:nvSpPr>
          <p:spPr>
            <a:xfrm>
              <a:off x="6697800" y="5636520"/>
              <a:ext cx="184320" cy="63720"/>
            </a:xfrm>
            <a:custGeom>
              <a:avLst/>
              <a:gdLst/>
              <a:ah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a:noFill/>
            </a:ln>
          </p:spPr>
          <p:style>
            <a:lnRef idx="0"/>
            <a:fillRef idx="0"/>
            <a:effectRef idx="0"/>
            <a:fontRef idx="minor"/>
          </p:style>
        </p:sp>
        <p:sp>
          <p:nvSpPr>
            <p:cNvPr id="340" name="Freeform: Shape 348"/>
            <p:cNvSpPr/>
            <p:nvPr/>
          </p:nvSpPr>
          <p:spPr>
            <a:xfrm>
              <a:off x="1092600" y="4283640"/>
              <a:ext cx="257760" cy="91440"/>
            </a:xfrm>
            <a:custGeom>
              <a:avLst/>
              <a:gdLst/>
              <a:ah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a:noFill/>
            </a:ln>
          </p:spPr>
          <p:style>
            <a:lnRef idx="0"/>
            <a:fillRef idx="0"/>
            <a:effectRef idx="0"/>
            <a:fontRef idx="minor"/>
          </p:style>
        </p:sp>
        <p:sp>
          <p:nvSpPr>
            <p:cNvPr id="341" name="Freeform: Shape 349"/>
            <p:cNvSpPr/>
            <p:nvPr/>
          </p:nvSpPr>
          <p:spPr>
            <a:xfrm>
              <a:off x="1342440" y="4363200"/>
              <a:ext cx="52560" cy="24480"/>
            </a:xfrm>
            <a:custGeom>
              <a:avLst/>
              <a:gdLst/>
              <a:ah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a:noFill/>
            </a:ln>
          </p:spPr>
          <p:style>
            <a:lnRef idx="0"/>
            <a:fillRef idx="0"/>
            <a:effectRef idx="0"/>
            <a:fontRef idx="minor"/>
          </p:style>
        </p:sp>
        <p:sp>
          <p:nvSpPr>
            <p:cNvPr id="342" name="Freeform: Shape 350"/>
            <p:cNvSpPr/>
            <p:nvPr/>
          </p:nvSpPr>
          <p:spPr>
            <a:xfrm>
              <a:off x="3084120" y="829440"/>
              <a:ext cx="24120" cy="282960"/>
            </a:xfrm>
            <a:custGeom>
              <a:avLst/>
              <a:gdLst/>
              <a:ah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a:noFill/>
            </a:ln>
          </p:spPr>
          <p:style>
            <a:lnRef idx="0"/>
            <a:fillRef idx="0"/>
            <a:effectRef idx="0"/>
            <a:fontRef idx="minor"/>
          </p:style>
        </p:sp>
        <p:sp>
          <p:nvSpPr>
            <p:cNvPr id="343" name="Freeform: Shape 351"/>
            <p:cNvSpPr/>
            <p:nvPr/>
          </p:nvSpPr>
          <p:spPr>
            <a:xfrm>
              <a:off x="3051360" y="0"/>
              <a:ext cx="46800" cy="837000"/>
            </a:xfrm>
            <a:custGeom>
              <a:avLst/>
              <a:gdLst/>
              <a:ah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a:noFill/>
            </a:ln>
          </p:spPr>
          <p:style>
            <a:lnRef idx="0"/>
            <a:fillRef idx="0"/>
            <a:effectRef idx="0"/>
            <a:fontRef idx="minor"/>
          </p:style>
        </p:sp>
        <p:sp>
          <p:nvSpPr>
            <p:cNvPr id="344" name="Freeform: Shape 352"/>
            <p:cNvSpPr/>
            <p:nvPr/>
          </p:nvSpPr>
          <p:spPr>
            <a:xfrm>
              <a:off x="472680" y="6614640"/>
              <a:ext cx="16560" cy="32760"/>
            </a:xfrm>
            <a:custGeom>
              <a:avLst/>
              <a:gdLst/>
              <a:ah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a:noFill/>
            </a:ln>
          </p:spPr>
          <p:style>
            <a:lnRef idx="0"/>
            <a:fillRef idx="0"/>
            <a:effectRef idx="0"/>
            <a:fontRef idx="minor"/>
          </p:style>
        </p:sp>
        <p:sp>
          <p:nvSpPr>
            <p:cNvPr id="345" name="Freeform: Shape 353"/>
            <p:cNvSpPr/>
            <p:nvPr/>
          </p:nvSpPr>
          <p:spPr>
            <a:xfrm>
              <a:off x="1076040" y="6210360"/>
              <a:ext cx="70920" cy="641160"/>
            </a:xfrm>
            <a:custGeom>
              <a:avLst/>
              <a:gdLst/>
              <a:ah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a:noFill/>
            </a:ln>
          </p:spPr>
          <p:style>
            <a:lnRef idx="0"/>
            <a:fillRef idx="0"/>
            <a:effectRef idx="0"/>
            <a:fontRef idx="minor"/>
          </p:style>
        </p:sp>
        <p:sp>
          <p:nvSpPr>
            <p:cNvPr id="346" name="Freeform: Shape 354"/>
            <p:cNvSpPr/>
            <p:nvPr/>
          </p:nvSpPr>
          <p:spPr>
            <a:xfrm>
              <a:off x="1677960" y="3399480"/>
              <a:ext cx="228600" cy="152280"/>
            </a:xfrm>
            <a:custGeom>
              <a:avLst/>
              <a:gdLst/>
              <a:ah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a:noFill/>
            </a:ln>
          </p:spPr>
          <p:style>
            <a:lnRef idx="0"/>
            <a:fillRef idx="0"/>
            <a:effectRef idx="0"/>
            <a:fontRef idx="minor"/>
          </p:style>
        </p:sp>
        <p:sp>
          <p:nvSpPr>
            <p:cNvPr id="347" name="Freeform: Shape 355"/>
            <p:cNvSpPr/>
            <p:nvPr/>
          </p:nvSpPr>
          <p:spPr>
            <a:xfrm>
              <a:off x="1676880" y="3539880"/>
              <a:ext cx="11160" cy="18000"/>
            </a:xfrm>
            <a:custGeom>
              <a:avLst/>
              <a:gdLst/>
              <a:ah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a:noFill/>
            </a:ln>
          </p:spPr>
          <p:style>
            <a:lnRef idx="0"/>
            <a:fillRef idx="0"/>
            <a:effectRef idx="0"/>
            <a:fontRef idx="minor"/>
          </p:style>
        </p:sp>
        <p:sp>
          <p:nvSpPr>
            <p:cNvPr id="348" name="Freeform: Shape 356"/>
            <p:cNvSpPr/>
            <p:nvPr/>
          </p:nvSpPr>
          <p:spPr>
            <a:xfrm>
              <a:off x="1533240" y="3634200"/>
              <a:ext cx="11160" cy="360"/>
            </a:xfrm>
            <a:custGeom>
              <a:avLst/>
              <a:gdLst/>
              <a:ah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a:noFill/>
            </a:ln>
          </p:spPr>
          <p:style>
            <a:lnRef idx="0"/>
            <a:fillRef idx="0"/>
            <a:effectRef idx="0"/>
            <a:fontRef idx="minor"/>
          </p:style>
        </p:sp>
        <p:sp>
          <p:nvSpPr>
            <p:cNvPr id="349" name="Freeform: Shape 357"/>
            <p:cNvSpPr/>
            <p:nvPr/>
          </p:nvSpPr>
          <p:spPr>
            <a:xfrm>
              <a:off x="1534680" y="3631680"/>
              <a:ext cx="360" cy="360"/>
            </a:xfrm>
            <a:custGeom>
              <a:avLst/>
              <a:gdLst/>
              <a:ah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a:noFill/>
            </a:ln>
          </p:spPr>
          <p:style>
            <a:lnRef idx="0"/>
            <a:fillRef idx="0"/>
            <a:effectRef idx="0"/>
            <a:fontRef idx="minor"/>
          </p:style>
        </p:sp>
        <p:sp>
          <p:nvSpPr>
            <p:cNvPr id="350" name="Freeform: Shape 358"/>
            <p:cNvSpPr/>
            <p:nvPr/>
          </p:nvSpPr>
          <p:spPr>
            <a:xfrm>
              <a:off x="1535760" y="3549240"/>
              <a:ext cx="139320" cy="91440"/>
            </a:xfrm>
            <a:custGeom>
              <a:avLst/>
              <a:gdLst/>
              <a:ah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a:noFill/>
            </a:ln>
          </p:spPr>
          <p:style>
            <a:lnRef idx="0"/>
            <a:fillRef idx="0"/>
            <a:effectRef idx="0"/>
            <a:fontRef idx="minor"/>
          </p:style>
        </p:sp>
        <p:sp>
          <p:nvSpPr>
            <p:cNvPr id="351" name="Freeform: Shape 359"/>
            <p:cNvSpPr/>
            <p:nvPr/>
          </p:nvSpPr>
          <p:spPr>
            <a:xfrm>
              <a:off x="1695960" y="5736600"/>
              <a:ext cx="63360" cy="669240"/>
            </a:xfrm>
            <a:custGeom>
              <a:avLst/>
              <a:gdLst/>
              <a:ah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a:noFill/>
            </a:ln>
          </p:spPr>
          <p:style>
            <a:lnRef idx="0"/>
            <a:fillRef idx="0"/>
            <a:effectRef idx="0"/>
            <a:fontRef idx="minor"/>
          </p:style>
        </p:sp>
        <p:sp>
          <p:nvSpPr>
            <p:cNvPr id="352" name="Freeform: Shape 360"/>
            <p:cNvSpPr/>
            <p:nvPr/>
          </p:nvSpPr>
          <p:spPr>
            <a:xfrm>
              <a:off x="3772800" y="5598360"/>
              <a:ext cx="29160" cy="565200"/>
            </a:xfrm>
            <a:custGeom>
              <a:avLst/>
              <a:gdLst/>
              <a:ah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a:noFill/>
            </a:ln>
          </p:spPr>
          <p:style>
            <a:lnRef idx="0"/>
            <a:fillRef idx="0"/>
            <a:effectRef idx="0"/>
            <a:fontRef idx="minor"/>
          </p:style>
        </p:sp>
        <p:sp>
          <p:nvSpPr>
            <p:cNvPr id="353" name="Freeform: Shape 361"/>
            <p:cNvSpPr/>
            <p:nvPr/>
          </p:nvSpPr>
          <p:spPr>
            <a:xfrm>
              <a:off x="3771360" y="5586840"/>
              <a:ext cx="13680" cy="17640"/>
            </a:xfrm>
            <a:custGeom>
              <a:avLst/>
              <a:gdLst/>
              <a:ah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a:noFill/>
            </a:ln>
          </p:spPr>
          <p:style>
            <a:lnRef idx="0"/>
            <a:fillRef idx="0"/>
            <a:effectRef idx="0"/>
            <a:fontRef idx="minor"/>
          </p:style>
        </p:sp>
        <p:sp>
          <p:nvSpPr>
            <p:cNvPr id="354" name="Freeform: Shape 362"/>
            <p:cNvSpPr/>
            <p:nvPr/>
          </p:nvSpPr>
          <p:spPr>
            <a:xfrm>
              <a:off x="3771360" y="5553720"/>
              <a:ext cx="13680" cy="39240"/>
            </a:xfrm>
            <a:custGeom>
              <a:avLst/>
              <a:gdLst/>
              <a:ah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a:noFill/>
            </a:ln>
          </p:spPr>
          <p:style>
            <a:lnRef idx="0"/>
            <a:fillRef idx="0"/>
            <a:effectRef idx="0"/>
            <a:fontRef idx="minor"/>
          </p:style>
        </p:sp>
        <p:sp>
          <p:nvSpPr>
            <p:cNvPr id="355" name="Freeform: Shape 363"/>
            <p:cNvSpPr/>
            <p:nvPr/>
          </p:nvSpPr>
          <p:spPr>
            <a:xfrm>
              <a:off x="1042560" y="4895280"/>
              <a:ext cx="214920" cy="80280"/>
            </a:xfrm>
            <a:custGeom>
              <a:avLst/>
              <a:gdLst/>
              <a:ah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a:noFill/>
            </a:ln>
          </p:spPr>
          <p:style>
            <a:lnRef idx="0"/>
            <a:fillRef idx="0"/>
            <a:effectRef idx="0"/>
            <a:fontRef idx="minor"/>
          </p:style>
        </p:sp>
        <p:sp>
          <p:nvSpPr>
            <p:cNvPr id="356" name="Freeform: Shape 364"/>
            <p:cNvSpPr/>
            <p:nvPr/>
          </p:nvSpPr>
          <p:spPr>
            <a:xfrm>
              <a:off x="1251000" y="4964040"/>
              <a:ext cx="395280" cy="142560"/>
            </a:xfrm>
            <a:custGeom>
              <a:avLst/>
              <a:gdLst/>
              <a:ah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a:noFill/>
            </a:ln>
          </p:spPr>
          <p:style>
            <a:lnRef idx="0"/>
            <a:fillRef idx="0"/>
            <a:effectRef idx="0"/>
            <a:fontRef idx="minor"/>
          </p:style>
        </p:sp>
        <p:sp>
          <p:nvSpPr>
            <p:cNvPr id="357" name="Freeform: Shape 365"/>
            <p:cNvSpPr/>
            <p:nvPr/>
          </p:nvSpPr>
          <p:spPr>
            <a:xfrm>
              <a:off x="0" y="4014000"/>
              <a:ext cx="55800" cy="30240"/>
            </a:xfrm>
            <a:custGeom>
              <a:avLst/>
              <a:gdLst/>
              <a:ah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a:noFill/>
            </a:ln>
          </p:spPr>
          <p:style>
            <a:lnRef idx="0"/>
            <a:fillRef idx="0"/>
            <a:effectRef idx="0"/>
            <a:fontRef idx="minor"/>
          </p:style>
        </p:sp>
        <p:sp>
          <p:nvSpPr>
            <p:cNvPr id="358" name="Freeform: Shape 366"/>
            <p:cNvSpPr/>
            <p:nvPr/>
          </p:nvSpPr>
          <p:spPr>
            <a:xfrm>
              <a:off x="47880" y="4031640"/>
              <a:ext cx="161640" cy="58680"/>
            </a:xfrm>
            <a:custGeom>
              <a:avLst/>
              <a:gdLst/>
              <a:ah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a:noFill/>
            </a:ln>
          </p:spPr>
          <p:style>
            <a:lnRef idx="0"/>
            <a:fillRef idx="0"/>
            <a:effectRef idx="0"/>
            <a:fontRef idx="minor"/>
          </p:style>
        </p:sp>
        <p:sp>
          <p:nvSpPr>
            <p:cNvPr id="359" name="Freeform: Shape 367"/>
            <p:cNvSpPr/>
            <p:nvPr/>
          </p:nvSpPr>
          <p:spPr>
            <a:xfrm>
              <a:off x="212400" y="4080600"/>
              <a:ext cx="360" cy="360"/>
            </a:xfrm>
            <a:custGeom>
              <a:avLst/>
              <a:gdLst/>
              <a:ah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a:noFill/>
            </a:ln>
          </p:spPr>
          <p:style>
            <a:lnRef idx="0"/>
            <a:fillRef idx="0"/>
            <a:effectRef idx="0"/>
            <a:fontRef idx="minor"/>
          </p:style>
        </p:sp>
        <p:sp>
          <p:nvSpPr>
            <p:cNvPr id="360" name="Freeform: Shape 368"/>
            <p:cNvSpPr/>
            <p:nvPr/>
          </p:nvSpPr>
          <p:spPr>
            <a:xfrm>
              <a:off x="214560" y="4082760"/>
              <a:ext cx="11160" cy="360"/>
            </a:xfrm>
            <a:custGeom>
              <a:avLst/>
              <a:gdLst/>
              <a:ah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a:noFill/>
            </a:ln>
          </p:spPr>
          <p:style>
            <a:lnRef idx="0"/>
            <a:fillRef idx="0"/>
            <a:effectRef idx="0"/>
            <a:fontRef idx="minor"/>
          </p:style>
        </p:sp>
        <p:sp>
          <p:nvSpPr>
            <p:cNvPr id="361" name="Freeform: Shape 369"/>
            <p:cNvSpPr/>
            <p:nvPr/>
          </p:nvSpPr>
          <p:spPr>
            <a:xfrm>
              <a:off x="421560" y="6145560"/>
              <a:ext cx="64800" cy="475200"/>
            </a:xfrm>
            <a:custGeom>
              <a:avLst/>
              <a:gdLst/>
              <a:ah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a:noFill/>
            </a:ln>
          </p:spPr>
          <p:style>
            <a:lnRef idx="0"/>
            <a:fillRef idx="0"/>
            <a:effectRef idx="0"/>
            <a:fontRef idx="minor"/>
          </p:style>
        </p:sp>
        <p:sp>
          <p:nvSpPr>
            <p:cNvPr id="362" name="Freeform: Shape 370"/>
            <p:cNvSpPr/>
            <p:nvPr/>
          </p:nvSpPr>
          <p:spPr>
            <a:xfrm>
              <a:off x="2417400" y="2661120"/>
              <a:ext cx="649080" cy="421560"/>
            </a:xfrm>
            <a:custGeom>
              <a:avLst/>
              <a:gdLst/>
              <a:ah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a:noFill/>
            </a:ln>
          </p:spPr>
          <p:style>
            <a:lnRef idx="0"/>
            <a:fillRef idx="0"/>
            <a:effectRef idx="0"/>
            <a:fontRef idx="minor"/>
          </p:style>
        </p:sp>
        <p:sp>
          <p:nvSpPr>
            <p:cNvPr id="363" name="Freeform: Shape 371"/>
            <p:cNvSpPr/>
            <p:nvPr/>
          </p:nvSpPr>
          <p:spPr>
            <a:xfrm>
              <a:off x="1897920" y="3070440"/>
              <a:ext cx="529200" cy="340200"/>
            </a:xfrm>
            <a:custGeom>
              <a:avLst/>
              <a:gdLst/>
              <a:ah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a:noFill/>
            </a:ln>
          </p:spPr>
          <p:style>
            <a:lnRef idx="0"/>
            <a:fillRef idx="0"/>
            <a:effectRef idx="0"/>
            <a:fontRef idx="minor"/>
          </p:style>
        </p:sp>
        <p:sp>
          <p:nvSpPr>
            <p:cNvPr id="364" name="Freeform: Shape 372"/>
            <p:cNvSpPr/>
            <p:nvPr/>
          </p:nvSpPr>
          <p:spPr>
            <a:xfrm>
              <a:off x="1656360" y="5224680"/>
              <a:ext cx="52200" cy="518400"/>
            </a:xfrm>
            <a:custGeom>
              <a:avLst/>
              <a:gdLst/>
              <a:ah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a:noFill/>
            </a:ln>
          </p:spPr>
          <p:style>
            <a:lnRef idx="0"/>
            <a:fillRef idx="0"/>
            <a:effectRef idx="0"/>
            <a:fontRef idx="minor"/>
          </p:style>
        </p:sp>
        <p:sp>
          <p:nvSpPr>
            <p:cNvPr id="365" name="Freeform: Shape 373"/>
            <p:cNvSpPr/>
            <p:nvPr/>
          </p:nvSpPr>
          <p:spPr>
            <a:xfrm>
              <a:off x="374760" y="5707440"/>
              <a:ext cx="60840" cy="445680"/>
            </a:xfrm>
            <a:custGeom>
              <a:avLst/>
              <a:gdLst/>
              <a:ah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a:noFill/>
            </a:ln>
          </p:spPr>
          <p:style>
            <a:lnRef idx="0"/>
            <a:fillRef idx="0"/>
            <a:effectRef idx="0"/>
            <a:fontRef idx="minor"/>
          </p:style>
        </p:sp>
        <p:sp>
          <p:nvSpPr>
            <p:cNvPr id="366" name="Freeform: Shape 374"/>
            <p:cNvSpPr/>
            <p:nvPr/>
          </p:nvSpPr>
          <p:spPr>
            <a:xfrm>
              <a:off x="3768840" y="5486400"/>
              <a:ext cx="15120" cy="73440"/>
            </a:xfrm>
            <a:custGeom>
              <a:avLst/>
              <a:gdLst/>
              <a:ah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a:noFill/>
            </a:ln>
          </p:spPr>
          <p:style>
            <a:lnRef idx="0"/>
            <a:fillRef idx="0"/>
            <a:effectRef idx="0"/>
            <a:fontRef idx="minor"/>
          </p:style>
        </p:sp>
        <p:sp>
          <p:nvSpPr>
            <p:cNvPr id="367" name="Freeform: Shape 375"/>
            <p:cNvSpPr/>
            <p:nvPr/>
          </p:nvSpPr>
          <p:spPr>
            <a:xfrm>
              <a:off x="3753720" y="4950360"/>
              <a:ext cx="29160" cy="541080"/>
            </a:xfrm>
            <a:custGeom>
              <a:avLst/>
              <a:gdLst/>
              <a:ah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a:noFill/>
            </a:ln>
          </p:spPr>
          <p:style>
            <a:lnRef idx="0"/>
            <a:fillRef idx="0"/>
            <a:effectRef idx="0"/>
            <a:fontRef idx="minor"/>
          </p:style>
        </p:sp>
        <p:sp>
          <p:nvSpPr>
            <p:cNvPr id="368" name="Freeform: Shape 376"/>
            <p:cNvSpPr/>
            <p:nvPr/>
          </p:nvSpPr>
          <p:spPr>
            <a:xfrm>
              <a:off x="3736080" y="4279680"/>
              <a:ext cx="31680" cy="676800"/>
            </a:xfrm>
            <a:custGeom>
              <a:avLst/>
              <a:gdLst/>
              <a:ah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a:noFill/>
            </a:ln>
          </p:spPr>
          <p:style>
            <a:lnRef idx="0"/>
            <a:fillRef idx="0"/>
            <a:effectRef idx="0"/>
            <a:fontRef idx="minor"/>
          </p:style>
        </p:sp>
        <p:sp>
          <p:nvSpPr>
            <p:cNvPr id="369" name="Freeform: Shape 377"/>
            <p:cNvSpPr/>
            <p:nvPr/>
          </p:nvSpPr>
          <p:spPr>
            <a:xfrm>
              <a:off x="3708000" y="3343320"/>
              <a:ext cx="39240" cy="941040"/>
            </a:xfrm>
            <a:custGeom>
              <a:avLst/>
              <a:gdLst/>
              <a:ah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a:noFill/>
            </a:ln>
          </p:spPr>
          <p:style>
            <a:lnRef idx="0"/>
            <a:fillRef idx="0"/>
            <a:effectRef idx="0"/>
            <a:fontRef idx="minor"/>
          </p:style>
        </p:sp>
        <p:sp>
          <p:nvSpPr>
            <p:cNvPr id="370" name="Freeform: Shape 378"/>
            <p:cNvSpPr/>
            <p:nvPr/>
          </p:nvSpPr>
          <p:spPr>
            <a:xfrm>
              <a:off x="260280" y="4647960"/>
              <a:ext cx="128520" cy="1067040"/>
            </a:xfrm>
            <a:custGeom>
              <a:avLst/>
              <a:gdLst/>
              <a:ah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a:noFill/>
            </a:ln>
          </p:spPr>
          <p:style>
            <a:lnRef idx="0"/>
            <a:fillRef idx="0"/>
            <a:effectRef idx="0"/>
            <a:fontRef idx="minor"/>
          </p:style>
        </p:sp>
        <p:sp>
          <p:nvSpPr>
            <p:cNvPr id="371" name="Freeform: Shape 379"/>
            <p:cNvSpPr/>
            <p:nvPr/>
          </p:nvSpPr>
          <p:spPr>
            <a:xfrm>
              <a:off x="199080" y="4078800"/>
              <a:ext cx="74160" cy="575280"/>
            </a:xfrm>
            <a:custGeom>
              <a:avLst/>
              <a:gdLst/>
              <a:ah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a:noFill/>
            </a:ln>
          </p:spPr>
          <p:style>
            <a:lnRef idx="0"/>
            <a:fillRef idx="0"/>
            <a:effectRef idx="0"/>
            <a:fontRef idx="minor"/>
          </p:style>
        </p:sp>
        <p:sp>
          <p:nvSpPr>
            <p:cNvPr id="372" name="Freeform: Shape 380"/>
            <p:cNvSpPr/>
            <p:nvPr/>
          </p:nvSpPr>
          <p:spPr>
            <a:xfrm>
              <a:off x="1646280" y="5100120"/>
              <a:ext cx="21600" cy="132120"/>
            </a:xfrm>
            <a:custGeom>
              <a:avLst/>
              <a:gdLst/>
              <a:ah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a:noFill/>
            </a:ln>
          </p:spPr>
          <p:style>
            <a:lnRef idx="0"/>
            <a:fillRef idx="0"/>
            <a:effectRef idx="0"/>
            <a:fontRef idx="minor"/>
          </p:style>
        </p:sp>
        <p:sp>
          <p:nvSpPr>
            <p:cNvPr id="373" name="Freeform: Shape 381"/>
            <p:cNvSpPr/>
            <p:nvPr/>
          </p:nvSpPr>
          <p:spPr>
            <a:xfrm>
              <a:off x="1631160" y="4897080"/>
              <a:ext cx="29160" cy="210600"/>
            </a:xfrm>
            <a:custGeom>
              <a:avLst/>
              <a:gdLst/>
              <a:ah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a:noFill/>
            </a:ln>
          </p:spPr>
          <p:style>
            <a:lnRef idx="0"/>
            <a:fillRef idx="0"/>
            <a:effectRef idx="0"/>
            <a:fontRef idx="minor"/>
          </p:style>
        </p:sp>
        <p:sp>
          <p:nvSpPr>
            <p:cNvPr id="374" name="Freeform: Shape 382"/>
            <p:cNvSpPr/>
            <p:nvPr/>
          </p:nvSpPr>
          <p:spPr>
            <a:xfrm>
              <a:off x="1581480" y="4249080"/>
              <a:ext cx="63720" cy="654120"/>
            </a:xfrm>
            <a:custGeom>
              <a:avLst/>
              <a:gdLst/>
              <a:ah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a:noFill/>
            </a:ln>
          </p:spPr>
          <p:style>
            <a:lnRef idx="0"/>
            <a:fillRef idx="0"/>
            <a:effectRef idx="0"/>
            <a:fontRef idx="minor"/>
          </p:style>
        </p:sp>
        <p:sp>
          <p:nvSpPr>
            <p:cNvPr id="375" name="Freeform: Shape 383"/>
            <p:cNvSpPr/>
            <p:nvPr/>
          </p:nvSpPr>
          <p:spPr>
            <a:xfrm>
              <a:off x="1534680" y="3629160"/>
              <a:ext cx="60840" cy="627480"/>
            </a:xfrm>
            <a:custGeom>
              <a:avLst/>
              <a:gdLst/>
              <a:ah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a:noFill/>
            </a:ln>
          </p:spPr>
          <p:style>
            <a:lnRef idx="0"/>
            <a:fillRef idx="0"/>
            <a:effectRef idx="0"/>
            <a:fontRef idx="minor"/>
          </p:style>
        </p:sp>
        <p:sp>
          <p:nvSpPr>
            <p:cNvPr id="376" name="Freeform: Shape 384"/>
            <p:cNvSpPr/>
            <p:nvPr/>
          </p:nvSpPr>
          <p:spPr>
            <a:xfrm>
              <a:off x="1504080" y="1360080"/>
              <a:ext cx="173880" cy="2200320"/>
            </a:xfrm>
            <a:custGeom>
              <a:avLst/>
              <a:gdLst/>
              <a:ah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a:noFill/>
            </a:ln>
          </p:spPr>
          <p:style>
            <a:lnRef idx="0"/>
            <a:fillRef idx="0"/>
            <a:effectRef idx="0"/>
            <a:fontRef idx="minor"/>
          </p:style>
        </p:sp>
        <p:sp>
          <p:nvSpPr>
            <p:cNvPr id="377" name="Freeform: Shape 385"/>
            <p:cNvSpPr/>
            <p:nvPr/>
          </p:nvSpPr>
          <p:spPr>
            <a:xfrm>
              <a:off x="1001880" y="4256640"/>
              <a:ext cx="98280" cy="40320"/>
            </a:xfrm>
            <a:custGeom>
              <a:avLst/>
              <a:gdLst/>
              <a:ah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a:noFill/>
            </a:ln>
          </p:spPr>
          <p:style>
            <a:lnRef idx="0"/>
            <a:fillRef idx="0"/>
            <a:effectRef idx="0"/>
            <a:fontRef idx="minor"/>
          </p:style>
        </p:sp>
        <p:sp>
          <p:nvSpPr>
            <p:cNvPr id="378" name="Freeform: Shape 386"/>
            <p:cNvSpPr/>
            <p:nvPr/>
          </p:nvSpPr>
          <p:spPr>
            <a:xfrm>
              <a:off x="740160" y="1263600"/>
              <a:ext cx="359640" cy="192600"/>
            </a:xfrm>
            <a:custGeom>
              <a:avLst/>
              <a:gdLst/>
              <a:ah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a:noFill/>
            </a:ln>
          </p:spPr>
          <p:style>
            <a:lnRef idx="0"/>
            <a:fillRef idx="0"/>
            <a:effectRef idx="0"/>
            <a:fontRef idx="minor"/>
          </p:style>
        </p:sp>
        <p:sp>
          <p:nvSpPr>
            <p:cNvPr id="379" name="Freeform: Shape 387"/>
            <p:cNvSpPr/>
            <p:nvPr/>
          </p:nvSpPr>
          <p:spPr>
            <a:xfrm>
              <a:off x="1747800" y="6399720"/>
              <a:ext cx="19440" cy="70920"/>
            </a:xfrm>
            <a:custGeom>
              <a:avLst/>
              <a:gdLst/>
              <a:ah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a:noFill/>
            </a:ln>
          </p:spPr>
          <p:style>
            <a:lnRef idx="0"/>
            <a:fillRef idx="0"/>
            <a:effectRef idx="0"/>
            <a:fontRef idx="minor"/>
          </p:style>
        </p:sp>
        <p:sp>
          <p:nvSpPr>
            <p:cNvPr id="380" name="Freeform: Shape 388"/>
            <p:cNvSpPr/>
            <p:nvPr/>
          </p:nvSpPr>
          <p:spPr>
            <a:xfrm>
              <a:off x="3058560" y="2661120"/>
              <a:ext cx="112320" cy="39600"/>
            </a:xfrm>
            <a:custGeom>
              <a:avLst/>
              <a:gdLst/>
              <a:ah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a:noFill/>
            </a:ln>
          </p:spPr>
          <p:style>
            <a:lnRef idx="0"/>
            <a:fillRef idx="0"/>
            <a:effectRef idx="0"/>
            <a:fontRef idx="minor"/>
          </p:style>
        </p:sp>
        <p:sp>
          <p:nvSpPr>
            <p:cNvPr id="381" name="Freeform: Shape 389"/>
            <p:cNvSpPr/>
            <p:nvPr/>
          </p:nvSpPr>
          <p:spPr>
            <a:xfrm>
              <a:off x="1719360" y="6420960"/>
              <a:ext cx="45000" cy="23400"/>
            </a:xfrm>
            <a:custGeom>
              <a:avLst/>
              <a:gdLst/>
              <a:ah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a:noFill/>
            </a:ln>
          </p:spPr>
          <p:style>
            <a:lnRef idx="0"/>
            <a:fillRef idx="0"/>
            <a:effectRef idx="0"/>
            <a:fontRef idx="minor"/>
          </p:style>
        </p:sp>
        <p:sp>
          <p:nvSpPr>
            <p:cNvPr id="382" name="Freeform: Shape 390"/>
            <p:cNvSpPr/>
            <p:nvPr/>
          </p:nvSpPr>
          <p:spPr>
            <a:xfrm>
              <a:off x="1400760" y="4362120"/>
              <a:ext cx="50760" cy="487800"/>
            </a:xfrm>
            <a:custGeom>
              <a:avLst/>
              <a:gdLst/>
              <a:ah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a:noFill/>
            </a:ln>
          </p:spPr>
          <p:style>
            <a:lnRef idx="0"/>
            <a:fillRef idx="0"/>
            <a:effectRef idx="0"/>
            <a:fontRef idx="minor"/>
          </p:style>
        </p:sp>
        <p:sp>
          <p:nvSpPr>
            <p:cNvPr id="383" name="Freeform: Shape 391"/>
            <p:cNvSpPr/>
            <p:nvPr/>
          </p:nvSpPr>
          <p:spPr>
            <a:xfrm>
              <a:off x="6072120" y="4847400"/>
              <a:ext cx="351720" cy="711360"/>
            </a:xfrm>
            <a:custGeom>
              <a:avLst/>
              <a:gdLst/>
              <a:ahLst/>
              <a:rect l="l" t="t" r="r" b="b"/>
              <a:pathLst>
                <a:path w="353141" h="712641">
                  <a:moveTo>
                    <a:pt x="10162" y="302332"/>
                  </a:moveTo>
                  <a:lnTo>
                    <a:pt x="353141" y="0"/>
                  </a:lnTo>
                  <a:lnTo>
                    <a:pt x="353141" y="712641"/>
                  </a:lnTo>
                  <a:lnTo>
                    <a:pt x="0" y="599584"/>
                  </a:lnTo>
                  <a:close/>
                </a:path>
              </a:pathLst>
            </a:custGeom>
            <a:solidFill>
              <a:schemeClr val="accent6"/>
            </a:solidFill>
            <a:ln cap="rnd" w="12688">
              <a:solidFill>
                <a:srgbClr val="000000"/>
              </a:solidFill>
              <a:round/>
            </a:ln>
          </p:spPr>
          <p:style>
            <a:lnRef idx="0"/>
            <a:fillRef idx="0"/>
            <a:effectRef idx="0"/>
            <a:fontRef idx="minor"/>
          </p:style>
        </p:sp>
      </p:grpSp>
      <p:sp>
        <p:nvSpPr>
          <p:cNvPr id="3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493" name="Picture Placeholder 1029"/>
          <p:cNvGrpSpPr/>
          <p:nvPr/>
        </p:nvGrpSpPr>
        <p:grpSpPr>
          <a:xfrm>
            <a:off x="0" y="4773600"/>
            <a:ext cx="12187800" cy="2114280"/>
            <a:chOff x="0" y="4773600"/>
            <a:chExt cx="12187800" cy="2114280"/>
          </a:xfrm>
        </p:grpSpPr>
        <p:sp>
          <p:nvSpPr>
            <p:cNvPr id="7494"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7495"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7496"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7497"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7498"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7499"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7500"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7501"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7502"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7503"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7504"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7505"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7506"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7507"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7508"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7509"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7510"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7511"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7512"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7513"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7514"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7515"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7516"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7517"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7518"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7519"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7520"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7521"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7522"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7523"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7524"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7525"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7526"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7527"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7528"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7529"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7530"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7531"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7532"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7533"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7534"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7535"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7536"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7537"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7538"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7539"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7540"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7541"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7542"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7543"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7544"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7545"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7546"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7547"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7548"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7549"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7550"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7551"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7552"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7553"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7554"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7555"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7556"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7557"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7558"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7559"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7560"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7561"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7562"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7563"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7564"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7565"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7566"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7567"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7568"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7569"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7570"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7571"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7572"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7573"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7574"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7575"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7576"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7577"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7578"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7579"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7580"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7581"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7582"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7583"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7584"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7585"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7586"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7587"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7588"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7589"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7590"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7591"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7592"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7593"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7594"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7595"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7596"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7597"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7598"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7599"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7600"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7601"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7602"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7603"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7604"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7605"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7606"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7607"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7608"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7609"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7610"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7611"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612"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7613"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7614"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7615"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7616"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7617"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7618"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7619"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7620"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7621"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7622"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7623"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7624"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7625"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7626"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7627"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7628"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7629"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7630"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7631"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7632"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7633"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7634"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7635"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7636"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7637"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7638"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7639"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7640"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7641"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7642"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7643"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7644"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7645"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7646"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7647"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7648"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7649"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7650"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7651"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7652"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7653"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7654"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7655"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7656"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7657"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7658"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7659"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7660"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7661"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7662"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7663"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7664"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7665"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7666"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7667"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7668"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7669"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7670"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7671"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7672"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7673"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7674"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7675"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7676"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7677"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7678"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7679"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7680"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7681"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7682"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7683"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7684"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7685"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7686"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7687"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7688"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7689"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7690"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7691"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7692"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7693"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7694"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7695"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7696"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7697"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7698"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7699"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7700"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7701"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7702"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7703"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7704"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7705"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7706"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7707"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7708"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7709"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7710"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7711"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7712"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7713"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7714"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7715"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7716"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7717"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7718"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7719"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7720"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7721"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7722"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7723"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7724"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7725"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7726"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7727"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7728"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7729"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7730"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731"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732"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7733"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7734"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7735"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7736"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7737"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7738"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7739"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7740"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7741"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7742"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7743"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7744"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7745"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7746"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7747"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7748"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7749"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7750"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7751"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7752"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7753"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7754"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7755"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7756"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7757"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7758"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759"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7760"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7761"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7762"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7763"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7764"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7765"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7766"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7767"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7768"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7769"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7770"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7771"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772"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7773"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7774"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7775"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7776"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7777"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7778"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7779"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7780"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7781"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7782"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7783"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7784"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7785"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7786"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7787"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7788"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7789" name="Freeform: Shape 318"/>
            <p:cNvSpPr/>
            <p:nvPr/>
          </p:nvSpPr>
          <p:spPr>
            <a:xfrm>
              <a:off x="0" y="4773600"/>
              <a:ext cx="11160" cy="11160"/>
            </a:xfrm>
            <a:solidFill>
              <a:srgbClr val="000000"/>
            </a:solidFill>
            <a:ln w="12690">
              <a:noFill/>
            </a:ln>
          </p:spPr>
          <p:style>
            <a:lnRef idx="0"/>
            <a:fillRef idx="0"/>
            <a:effectRef idx="0"/>
            <a:fontRef idx="minor"/>
          </p:style>
        </p:sp>
        <p:sp>
          <p:nvSpPr>
            <p:cNvPr id="7790"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7791"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7792"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7793"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7794"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7795"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7796"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7797"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7798"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7799"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7800"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7801"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7802"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7803"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7804"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7805"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7806"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7807"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7808"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7809"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7810"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7811"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7812"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7813"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7814"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7815"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7816"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7817"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7818"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7819"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7820"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7821"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7822"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7823"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7824"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7825"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7826"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7827"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7828"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7829"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7830"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7831"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7832"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7833"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7834"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7835"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7836"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7837"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7838"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7839"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7840"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7841"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7842"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7843"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7844"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7845"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7846"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7847"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7848"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7849"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7850"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7851"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7852"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7853"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7854"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7855"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7856"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7857"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7858"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7859"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7860"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7861"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7862"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7863"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7864"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7865"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7866"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7867"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7868"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7869"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7870"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7871"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7872"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7873"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7874"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7875"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7876"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7877"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7878"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7879"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7880"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7881"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7882"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7883"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7884"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7885"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7886"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7887"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7888"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7889"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7890"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7891"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7892"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7893"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7894"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7895"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7896"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7897"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7898"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7899"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900"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7901"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7902"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7903"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7904"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7905"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7906"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7907"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7908"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7909"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910"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7911"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7912"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7913"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7914"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7915"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7916"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7917"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7918"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7919"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920"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7921"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7922"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7923"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7924"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7925"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7926"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7927"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7928"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7929"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7930"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7931"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7932"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7933"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7934"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7935"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7936"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7937"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7938"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7939"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7940"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7941"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7942"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7943"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7944"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7945"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7946"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7947"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7948"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7949"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7950"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7951"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7952"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7953"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7954"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7955"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7956"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7957"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7958"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7959"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7960"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7961"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7962"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7963"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7964"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7965"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7966"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7967"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7968"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7969"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7970"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7971"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7972"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7973"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7974"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7975"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7976"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7977"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7978"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7979"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7980"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7981"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7982"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7983"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7984"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7985"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7986"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7987"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7988"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7989"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7990"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7991"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7992"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7993"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7994"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7995"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7996"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7997"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7998"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7999"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8000"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8001"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8002"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8003"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8004"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8005"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8006"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8007"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8008"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8009"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8010"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8011"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8012"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8013"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8014"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8015"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8016"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8017"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8018"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8019"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8020"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8021"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8022"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8023"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8024"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8025"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8026"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8027"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8028"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8029"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8030"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8031"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8032"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8033"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8034"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8035"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8036"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8037"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8038"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8039"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8040"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8041"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8042"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8043"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8044"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8045"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8046"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8047"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8048"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8049"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8050"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8051"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8052"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8053"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8054"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8055"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8056"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8057"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8058"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8059"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8060"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8061"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8062"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8063"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8064"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8065"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8066"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8067"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8068"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8069"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8070"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8071"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8072"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8073"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8074"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8075"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8076"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8077"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8078"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8079"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8080"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8081"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8082"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8083"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8084"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8085"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8086"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8087"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8088"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8089"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8090"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8091"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8092"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8093"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8094"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8095"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8096"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8097"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8098"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8099"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8100"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8101"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8102"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8103"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8104"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8105"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8106"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8107"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8108"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8109"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8110"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8111"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8112"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8113"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8114"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8115"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8116"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8117"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8118"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8119"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8120"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8121"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8122"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8123"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8124"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8125"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8126"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8127"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8128"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8129" name="Freeform: Shape 658"/>
            <p:cNvSpPr/>
            <p:nvPr/>
          </p:nvSpPr>
          <p:spPr>
            <a:xfrm>
              <a:off x="0" y="4773600"/>
              <a:ext cx="11160" cy="11160"/>
            </a:xfrm>
            <a:solidFill>
              <a:srgbClr val="000000"/>
            </a:solidFill>
            <a:ln w="12690">
              <a:noFill/>
            </a:ln>
          </p:spPr>
          <p:style>
            <a:lnRef idx="0"/>
            <a:fillRef idx="0"/>
            <a:effectRef idx="0"/>
            <a:fontRef idx="minor"/>
          </p:style>
        </p:sp>
        <p:sp>
          <p:nvSpPr>
            <p:cNvPr id="8130"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8131"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8132"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8133"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8134"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8135"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8136"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8137"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8138"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8139"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8140"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8141"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8142"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8143"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8144"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8145"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8146"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8147"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8148"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8149"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8150"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8151"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8152"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8153"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8154"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8155"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8156"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8157"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8158"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8159"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8160"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8161"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8162"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8163"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8164"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8165"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8166"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8167"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8168"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8169"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8170"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8171"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8172"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8173"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8174"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8175"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8176"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8177"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8178"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8179"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8180"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8181"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8182"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8183"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8184"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8185"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8186"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8187"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8188"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8189"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8190"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8191"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8192"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8193"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8194"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8195"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8196"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8197"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8198"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8199"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8200"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8201"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8202"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8203"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8204"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8205"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8206"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8207"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8208"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8209"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8210"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8211"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8212"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8213"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8214"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8215"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8216"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8217"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8218"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8219"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8220"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8221"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8222"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8223"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8224"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8225"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8226"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8227"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8228"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8229"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8230"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8231"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8232"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8233"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8234"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8235"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8236"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8237"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8238"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8239"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8240"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8241"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8242"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8243"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8244"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8245"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8246"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8247"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8248"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8249"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8250"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8251"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8252"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8253"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8254"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8255"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8256"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8257"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8258"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8259"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8260"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8261"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8262"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8263"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8264"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8265"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8266"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8267"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8268"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8269"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8270"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8271"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8272"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8273"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8274"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8275"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8276"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8277"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8278"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8279"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8280"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8281"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8282"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8283"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8284"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8285"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8286"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8287"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8288"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8289"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8290"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8291"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8292"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8293"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8294"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8295"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8296"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8297"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8298"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8299"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8300"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8301"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8302"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8303"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8304"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8305"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8306"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8307"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8308"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8309"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8310"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8311"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8312"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8313"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8314"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8315"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8316"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8317"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8318"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8319"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8320"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8321"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8322"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8323"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8324"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8325"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8326"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8327"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8328"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8329"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8330" name="Freeform: Shape 859"/>
            <p:cNvSpPr/>
            <p:nvPr/>
          </p:nvSpPr>
          <p:spPr>
            <a:xfrm>
              <a:off x="0" y="4773600"/>
              <a:ext cx="11160" cy="11160"/>
            </a:xfrm>
            <a:solidFill>
              <a:srgbClr val="000000"/>
            </a:solidFill>
            <a:ln w="12690">
              <a:noFill/>
            </a:ln>
          </p:spPr>
          <p:style>
            <a:lnRef idx="0"/>
            <a:fillRef idx="0"/>
            <a:effectRef idx="0"/>
            <a:fontRef idx="minor"/>
          </p:style>
        </p:sp>
        <p:sp>
          <p:nvSpPr>
            <p:cNvPr id="8331"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8332"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8333"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8334"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8335"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8336"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8337"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8338"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8339"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8340"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8341"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8342"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8343"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8344"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8345"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8346"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8347"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8348"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8349"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8350"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8351"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8352"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8353"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8354"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8355"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8356"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8357"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8358"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8359"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8360"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8361"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8362"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8363"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8364"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8365"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8366"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8367"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8368"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8369"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8370"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8371"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8372"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8373"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8374"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8375"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8376"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8377"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8378"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8379"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8380"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8381"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8382"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8383"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8384"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8385"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8386"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8387"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8388"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8389"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8390"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8391"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8392"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8393"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8394"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8395"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8396"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8397"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8398"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8399"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8400"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8401"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8402"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8403"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8404"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8405"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8406"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8407"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8408"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8409"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8410"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8411"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8412"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8413"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8414"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8415"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8416"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8417"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8418"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8419"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8420"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8421"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8422"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8423"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8424"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8425"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8426"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8427"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8428"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8429"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8430"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8431"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8432"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8433"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8434"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8435"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8436"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8437"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8438"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8439"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8440"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8441"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8442"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8443"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8444"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8445"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8446"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8447"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8448"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8449"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8450"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8451"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8452"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8453"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8454"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8455"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8456"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8457"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8458"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8459"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8460"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8461"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8462"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8463"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8464"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8465"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8466"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8467"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8468"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8469"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8470"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8471"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8472"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8473"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8474"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8475"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8476"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8477"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8478"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8479"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8480"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8481"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8482"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8483"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8484"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8485"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8486"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8487"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8488"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8489"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8490"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8491"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8492"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8493"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8494"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8495"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8496"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8497"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8498"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8499"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8500"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8501"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8502"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8503"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8504"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8505"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8506"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8507"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8508"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8509"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8510"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8511"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8512"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8513"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8514"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8515"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8516"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8517"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8518"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8519"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8520"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8521"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8522"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8523"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8524"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8525"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8526"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8527"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8528"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8529"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8530"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8531"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8532"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8533"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8534"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8535"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8536"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8537"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8538"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8539"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8540"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8541"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8542"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8543"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8544"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8545"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8546"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8547" name="PlaceHolder 1"/>
          <p:cNvSpPr>
            <a:spLocks noGrp="1"/>
          </p:cNvSpPr>
          <p:nvPr>
            <p:ph type="ftr" idx="25"/>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8548" name="PlaceHolder 2"/>
          <p:cNvSpPr>
            <a:spLocks noGrp="1"/>
          </p:cNvSpPr>
          <p:nvPr>
            <p:ph type="sldNum" idx="26"/>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D1D2DE06-E5B3-4B29-BE7D-47BB744310DD}"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8549" name="PlaceHolder 3"/>
          <p:cNvSpPr>
            <a:spLocks noGrp="1"/>
          </p:cNvSpPr>
          <p:nvPr>
            <p:ph type="dt" idx="27"/>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5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55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88" name="Rectangle 9"/>
          <p:cNvSpPr/>
          <p:nvPr/>
        </p:nvSpPr>
        <p:spPr>
          <a:xfrm flipH="1">
            <a:off x="-6480" y="5943600"/>
            <a:ext cx="12212280" cy="936720"/>
          </a:xfrm>
          <a:custGeom>
            <a:avLst/>
            <a:gdLst/>
            <a:ah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589" name="Straight Connector 26"/>
          <p:cNvSpPr/>
          <p:nvPr/>
        </p:nvSpPr>
        <p:spPr>
          <a:xfrm>
            <a:off x="-5040" y="5943600"/>
            <a:ext cx="12213360" cy="42120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590" name="PlaceHolder 1"/>
          <p:cNvSpPr>
            <a:spLocks noGrp="1"/>
          </p:cNvSpPr>
          <p:nvPr>
            <p:ph type="ftr" idx="28"/>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8591" name="PlaceHolder 2"/>
          <p:cNvSpPr>
            <a:spLocks noGrp="1"/>
          </p:cNvSpPr>
          <p:nvPr>
            <p:ph type="sldNum" idx="29"/>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96D9CD5D-0E04-4C01-A5A7-709098F8B7E1}"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8592" name="PlaceHolder 3"/>
          <p:cNvSpPr>
            <a:spLocks noGrp="1"/>
          </p:cNvSpPr>
          <p:nvPr>
            <p:ph type="dt" idx="30"/>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9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5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31" name="Rectangle 9"/>
          <p:cNvSpPr/>
          <p:nvPr/>
        </p:nvSpPr>
        <p:spPr>
          <a:xfrm>
            <a:off x="-5040" y="5943600"/>
            <a:ext cx="12212280" cy="936720"/>
          </a:xfrm>
          <a:custGeom>
            <a:avLst/>
            <a:gdLst/>
            <a:ah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632" name="Straight Connector 7"/>
          <p:cNvSpPr/>
          <p:nvPr/>
        </p:nvSpPr>
        <p:spPr>
          <a:xfrm flipH="1">
            <a:off x="-5040" y="5943600"/>
            <a:ext cx="12213360" cy="42120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633" name="Straight Connector 9"/>
          <p:cNvSpPr/>
          <p:nvPr/>
        </p:nvSpPr>
        <p:spPr>
          <a:xfrm>
            <a:off x="2158560" y="3497040"/>
            <a:ext cx="1828800" cy="36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634" name="Straight Connector 10"/>
          <p:cNvSpPr/>
          <p:nvPr/>
        </p:nvSpPr>
        <p:spPr>
          <a:xfrm>
            <a:off x="5181480" y="3487680"/>
            <a:ext cx="1828800" cy="36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635" name="Straight Connector 11"/>
          <p:cNvSpPr/>
          <p:nvPr/>
        </p:nvSpPr>
        <p:spPr>
          <a:xfrm>
            <a:off x="8199360" y="3492360"/>
            <a:ext cx="1828800" cy="36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636" name="PlaceHolder 1"/>
          <p:cNvSpPr>
            <a:spLocks noGrp="1"/>
          </p:cNvSpPr>
          <p:nvPr>
            <p:ph type="ftr" idx="31"/>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8637" name="PlaceHolder 2"/>
          <p:cNvSpPr>
            <a:spLocks noGrp="1"/>
          </p:cNvSpPr>
          <p:nvPr>
            <p:ph type="sldNum" idx="3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41A5BF47-B8F5-4897-9C80-D02A78788A66}"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8638" name="PlaceHolder 3"/>
          <p:cNvSpPr>
            <a:spLocks noGrp="1"/>
          </p:cNvSpPr>
          <p:nvPr>
            <p:ph type="dt" idx="33"/>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63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4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77" name="Rectangle 9"/>
          <p:cNvSpPr/>
          <p:nvPr/>
        </p:nvSpPr>
        <p:spPr>
          <a:xfrm>
            <a:off x="-5040" y="5943600"/>
            <a:ext cx="12212280" cy="936720"/>
          </a:xfrm>
          <a:custGeom>
            <a:avLst/>
            <a:gdLst/>
            <a:ah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678" name="Straight Connector 10"/>
          <p:cNvSpPr/>
          <p:nvPr/>
        </p:nvSpPr>
        <p:spPr>
          <a:xfrm flipH="1">
            <a:off x="-5040" y="5943600"/>
            <a:ext cx="12213360" cy="421200"/>
          </a:xfrm>
          <a:prstGeom prst="line">
            <a:avLst/>
          </a:prstGeom>
          <a:ln w="22225">
            <a:solidFill>
              <a:srgbClr val="000000"/>
            </a:solidFill>
          </a:ln>
        </p:spPr>
        <p:style>
          <a:lnRef idx="1">
            <a:schemeClr val="accent1"/>
          </a:lnRef>
          <a:fillRef idx="0">
            <a:schemeClr val="accent1"/>
          </a:fillRef>
          <a:effectRef idx="0">
            <a:schemeClr val="accent1"/>
          </a:effectRef>
          <a:fontRef idx="minor"/>
        </p:style>
      </p:sp>
      <p:sp>
        <p:nvSpPr>
          <p:cNvPr id="8679" name="PlaceHolder 1"/>
          <p:cNvSpPr>
            <a:spLocks noGrp="1"/>
          </p:cNvSpPr>
          <p:nvPr>
            <p:ph type="ftr" idx="3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&lt;footer&gt;</a:t>
            </a:r>
            <a:endParaRPr b="0" lang="en-US" sz="1000" spc="-1" strike="noStrike">
              <a:latin typeface="Times New Roman"/>
            </a:endParaRPr>
          </a:p>
        </p:txBody>
      </p:sp>
      <p:sp>
        <p:nvSpPr>
          <p:cNvPr id="8680" name="PlaceHolder 2"/>
          <p:cNvSpPr>
            <a:spLocks noGrp="1"/>
          </p:cNvSpPr>
          <p:nvPr>
            <p:ph type="sldNum" idx="3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fld id="{96D360FA-F2C1-4493-9320-22E62D29B455}" type="slidenum">
              <a:rPr b="0" lang="en-ZA" sz="1000" spc="-1" strike="noStrike">
                <a:solidFill>
                  <a:srgbClr val="000000"/>
                </a:solidFill>
                <a:latin typeface="Avenir Next LT Pro Light"/>
              </a:rPr>
              <a:t>&lt;number&gt;</a:t>
            </a:fld>
            <a:endParaRPr b="0" lang="en-US" sz="1000" spc="-1" strike="noStrike">
              <a:latin typeface="Times New Roman"/>
            </a:endParaRPr>
          </a:p>
        </p:txBody>
      </p:sp>
      <p:sp>
        <p:nvSpPr>
          <p:cNvPr id="8681" name="PlaceHolder 3"/>
          <p:cNvSpPr>
            <a:spLocks noGrp="1"/>
          </p:cNvSpPr>
          <p:nvPr>
            <p:ph type="dt" idx="36"/>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6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20" name="PlaceHolder 1"/>
          <p:cNvSpPr>
            <a:spLocks noGrp="1"/>
          </p:cNvSpPr>
          <p:nvPr>
            <p:ph type="ftr" idx="37"/>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&lt;footer&gt;</a:t>
            </a:r>
            <a:endParaRPr b="0" lang="en-US" sz="1000" spc="-1" strike="noStrike">
              <a:latin typeface="Times New Roman"/>
            </a:endParaRPr>
          </a:p>
        </p:txBody>
      </p:sp>
      <p:sp>
        <p:nvSpPr>
          <p:cNvPr id="8721" name="PlaceHolder 2"/>
          <p:cNvSpPr>
            <a:spLocks noGrp="1"/>
          </p:cNvSpPr>
          <p:nvPr>
            <p:ph type="sldNum" idx="38"/>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fld id="{92B73831-7787-491F-8AAC-CDADF4052C23}" type="slidenum">
              <a:rPr b="0" lang="en-ZA" sz="1000" spc="-1" strike="noStrike">
                <a:solidFill>
                  <a:srgbClr val="000000"/>
                </a:solidFill>
                <a:latin typeface="Avenir Next LT Pro Light"/>
              </a:rPr>
              <a:t>&lt;number&gt;</a:t>
            </a:fld>
            <a:endParaRPr b="0" lang="en-US" sz="1000" spc="-1" strike="noStrike">
              <a:latin typeface="Times New Roman"/>
            </a:endParaRPr>
          </a:p>
        </p:txBody>
      </p:sp>
      <p:sp>
        <p:nvSpPr>
          <p:cNvPr id="8722" name="PlaceHolder 3"/>
          <p:cNvSpPr>
            <a:spLocks noGrp="1"/>
          </p:cNvSpPr>
          <p:nvPr>
            <p:ph type="dt" idx="39"/>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72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72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d6d3"/>
        </a:solidFill>
      </p:bgPr>
    </p:bg>
    <p:spTree>
      <p:nvGrpSpPr>
        <p:cNvPr id="1" name=""/>
        <p:cNvGrpSpPr/>
        <p:nvPr/>
      </p:nvGrpSpPr>
      <p:grpSpPr>
        <a:xfrm>
          <a:off x="0" y="0"/>
          <a:ext cx="0" cy="0"/>
          <a:chOff x="0" y="0"/>
          <a:chExt cx="0" cy="0"/>
        </a:xfrm>
      </p:grpSpPr>
      <p:sp>
        <p:nvSpPr>
          <p:cNvPr id="8761" name="Rectangle 6"/>
          <p:cNvSpPr/>
          <p:nvPr/>
        </p:nvSpPr>
        <p:spPr>
          <a:xfrm>
            <a:off x="4499280" y="2450520"/>
            <a:ext cx="3198960" cy="4177440"/>
          </a:xfrm>
          <a:prstGeom prst="rect">
            <a:avLst/>
          </a:prstGeom>
          <a:solidFill>
            <a:schemeClr val="bg1"/>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8762" name="Rectangle 7"/>
          <p:cNvSpPr/>
          <p:nvPr/>
        </p:nvSpPr>
        <p:spPr>
          <a:xfrm>
            <a:off x="8333280" y="2450520"/>
            <a:ext cx="3198960" cy="4177440"/>
          </a:xfrm>
          <a:prstGeom prst="rect">
            <a:avLst/>
          </a:prstGeom>
          <a:solidFill>
            <a:schemeClr val="bg1"/>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8763" name="Rectangle 14"/>
          <p:cNvSpPr/>
          <p:nvPr/>
        </p:nvSpPr>
        <p:spPr>
          <a:xfrm>
            <a:off x="685800" y="2450520"/>
            <a:ext cx="3198960" cy="4177440"/>
          </a:xfrm>
          <a:prstGeom prst="rect">
            <a:avLst/>
          </a:prstGeom>
          <a:solidFill>
            <a:schemeClr val="bg1"/>
          </a:solidFill>
          <a:ln w="22225">
            <a:solidFill>
              <a:srgbClr val="000000"/>
            </a:solidFill>
          </a:ln>
        </p:spPr>
        <p:style>
          <a:lnRef idx="2">
            <a:schemeClr val="accent1">
              <a:shade val="50000"/>
            </a:schemeClr>
          </a:lnRef>
          <a:fillRef idx="1">
            <a:schemeClr val="accent1"/>
          </a:fillRef>
          <a:effectRef idx="0">
            <a:schemeClr val="accent1"/>
          </a:effectRef>
          <a:fontRef idx="minor"/>
        </p:style>
      </p:sp>
      <p:grpSp>
        <p:nvGrpSpPr>
          <p:cNvPr id="8764" name="Picture Placeholder 1925"/>
          <p:cNvGrpSpPr/>
          <p:nvPr/>
        </p:nvGrpSpPr>
        <p:grpSpPr>
          <a:xfrm>
            <a:off x="0" y="4754880"/>
            <a:ext cx="12187800" cy="2098440"/>
            <a:chOff x="0" y="4754880"/>
            <a:chExt cx="12187800" cy="2098440"/>
          </a:xfrm>
        </p:grpSpPr>
        <p:sp>
          <p:nvSpPr>
            <p:cNvPr id="8765" name="Freeform: Shape 956"/>
            <p:cNvSpPr/>
            <p:nvPr/>
          </p:nvSpPr>
          <p:spPr>
            <a:xfrm>
              <a:off x="8289000" y="6523200"/>
              <a:ext cx="752760" cy="329040"/>
            </a:xfrm>
            <a:custGeom>
              <a:avLst/>
              <a:gdLst/>
              <a:ah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a:noFill/>
            </a:ln>
          </p:spPr>
          <p:style>
            <a:lnRef idx="0"/>
            <a:fillRef idx="0"/>
            <a:effectRef idx="0"/>
            <a:fontRef idx="minor"/>
          </p:style>
        </p:sp>
        <p:sp>
          <p:nvSpPr>
            <p:cNvPr id="8766" name="Freeform: Shape 957"/>
            <p:cNvSpPr/>
            <p:nvPr/>
          </p:nvSpPr>
          <p:spPr>
            <a:xfrm>
              <a:off x="9109440" y="5937120"/>
              <a:ext cx="67680" cy="539640"/>
            </a:xfrm>
            <a:custGeom>
              <a:avLst/>
              <a:gdLst/>
              <a:ah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a:noFill/>
            </a:ln>
          </p:spPr>
          <p:style>
            <a:lnRef idx="0"/>
            <a:fillRef idx="0"/>
            <a:effectRef idx="0"/>
            <a:fontRef idx="minor"/>
          </p:style>
        </p:sp>
        <p:sp>
          <p:nvSpPr>
            <p:cNvPr id="8767" name="Freeform: Shape 959"/>
            <p:cNvSpPr/>
            <p:nvPr/>
          </p:nvSpPr>
          <p:spPr>
            <a:xfrm>
              <a:off x="9446040" y="5936400"/>
              <a:ext cx="36000" cy="534600"/>
            </a:xfrm>
            <a:custGeom>
              <a:avLst/>
              <a:gdLst/>
              <a:ah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a:noFill/>
            </a:ln>
          </p:spPr>
          <p:style>
            <a:lnRef idx="0"/>
            <a:fillRef idx="0"/>
            <a:effectRef idx="0"/>
            <a:fontRef idx="minor"/>
          </p:style>
        </p:sp>
        <p:sp>
          <p:nvSpPr>
            <p:cNvPr id="8768" name="Freeform: Shape 960"/>
            <p:cNvSpPr/>
            <p:nvPr/>
          </p:nvSpPr>
          <p:spPr>
            <a:xfrm>
              <a:off x="5879160" y="6503760"/>
              <a:ext cx="20520" cy="348480"/>
            </a:xfrm>
            <a:custGeom>
              <a:avLst/>
              <a:gdLst/>
              <a:ah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a:noFill/>
            </a:ln>
          </p:spPr>
          <p:style>
            <a:lnRef idx="0"/>
            <a:fillRef idx="0"/>
            <a:effectRef idx="0"/>
            <a:fontRef idx="minor"/>
          </p:style>
        </p:sp>
        <p:sp>
          <p:nvSpPr>
            <p:cNvPr id="8769" name="Freeform: Shape 961"/>
            <p:cNvSpPr/>
            <p:nvPr/>
          </p:nvSpPr>
          <p:spPr>
            <a:xfrm>
              <a:off x="5501160" y="6107400"/>
              <a:ext cx="438480" cy="467640"/>
            </a:xfrm>
            <a:custGeom>
              <a:avLst/>
              <a:gdLst/>
              <a:ah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a:solidFill>
                <a:srgbClr val="000000"/>
              </a:solidFill>
              <a:miter/>
            </a:ln>
          </p:spPr>
          <p:style>
            <a:lnRef idx="0"/>
            <a:fillRef idx="0"/>
            <a:effectRef idx="0"/>
            <a:fontRef idx="minor"/>
          </p:style>
        </p:sp>
        <p:sp>
          <p:nvSpPr>
            <p:cNvPr id="8770" name="Freeform: Shape 962"/>
            <p:cNvSpPr/>
            <p:nvPr/>
          </p:nvSpPr>
          <p:spPr>
            <a:xfrm>
              <a:off x="7223760" y="5652720"/>
              <a:ext cx="27000" cy="202320"/>
            </a:xfrm>
            <a:custGeom>
              <a:avLst/>
              <a:gdLst/>
              <a:ah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a:noFill/>
            </a:ln>
          </p:spPr>
          <p:style>
            <a:lnRef idx="0"/>
            <a:fillRef idx="0"/>
            <a:effectRef idx="0"/>
            <a:fontRef idx="minor"/>
          </p:style>
        </p:sp>
        <p:sp>
          <p:nvSpPr>
            <p:cNvPr id="8771" name="Freeform: Shape 963"/>
            <p:cNvSpPr/>
            <p:nvPr/>
          </p:nvSpPr>
          <p:spPr>
            <a:xfrm>
              <a:off x="7494480" y="4791240"/>
              <a:ext cx="245160" cy="1015200"/>
            </a:xfrm>
            <a:custGeom>
              <a:avLst/>
              <a:gdLst/>
              <a:ah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a:noFill/>
            </a:ln>
          </p:spPr>
          <p:style>
            <a:lnRef idx="0"/>
            <a:fillRef idx="0"/>
            <a:effectRef idx="0"/>
            <a:fontRef idx="minor"/>
          </p:style>
        </p:sp>
        <p:sp>
          <p:nvSpPr>
            <p:cNvPr id="8772" name="Freeform: Shape 964"/>
            <p:cNvSpPr/>
            <p:nvPr/>
          </p:nvSpPr>
          <p:spPr>
            <a:xfrm>
              <a:off x="8846280" y="5770440"/>
              <a:ext cx="137880" cy="746280"/>
            </a:xfrm>
            <a:custGeom>
              <a:avLst/>
              <a:gdLst/>
              <a:ah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a:noFill/>
            </a:ln>
          </p:spPr>
          <p:style>
            <a:lnRef idx="0"/>
            <a:fillRef idx="0"/>
            <a:effectRef idx="0"/>
            <a:fontRef idx="minor"/>
          </p:style>
        </p:sp>
        <p:sp>
          <p:nvSpPr>
            <p:cNvPr id="8773" name="Freeform: Shape 965"/>
            <p:cNvSpPr/>
            <p:nvPr/>
          </p:nvSpPr>
          <p:spPr>
            <a:xfrm>
              <a:off x="8452080" y="5463360"/>
              <a:ext cx="15480" cy="1055160"/>
            </a:xfrm>
            <a:custGeom>
              <a:avLst/>
              <a:gdLst/>
              <a:ah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a:noFill/>
            </a:ln>
          </p:spPr>
          <p:style>
            <a:lnRef idx="0"/>
            <a:fillRef idx="0"/>
            <a:effectRef idx="0"/>
            <a:fontRef idx="minor"/>
          </p:style>
        </p:sp>
        <p:sp>
          <p:nvSpPr>
            <p:cNvPr id="8774" name="Freeform: Shape 966"/>
            <p:cNvSpPr/>
            <p:nvPr/>
          </p:nvSpPr>
          <p:spPr>
            <a:xfrm>
              <a:off x="8471160" y="5460840"/>
              <a:ext cx="359640" cy="1057320"/>
            </a:xfrm>
            <a:custGeom>
              <a:avLst/>
              <a:gdLst/>
              <a:ah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a:noFill/>
            </a:ln>
          </p:spPr>
          <p:style>
            <a:lnRef idx="0"/>
            <a:fillRef idx="0"/>
            <a:effectRef idx="0"/>
            <a:fontRef idx="minor"/>
          </p:style>
        </p:sp>
        <p:sp>
          <p:nvSpPr>
            <p:cNvPr id="8775" name="Freeform: Shape 967"/>
            <p:cNvSpPr/>
            <p:nvPr/>
          </p:nvSpPr>
          <p:spPr>
            <a:xfrm>
              <a:off x="8409960" y="5639040"/>
              <a:ext cx="12960" cy="870480"/>
            </a:xfrm>
            <a:custGeom>
              <a:avLst/>
              <a:gdLst/>
              <a:ah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a:noFill/>
            </a:ln>
          </p:spPr>
          <p:style>
            <a:lnRef idx="0"/>
            <a:fillRef idx="0"/>
            <a:effectRef idx="0"/>
            <a:fontRef idx="minor"/>
          </p:style>
        </p:sp>
        <p:sp>
          <p:nvSpPr>
            <p:cNvPr id="8776" name="Freeform: Shape 968"/>
            <p:cNvSpPr/>
            <p:nvPr/>
          </p:nvSpPr>
          <p:spPr>
            <a:xfrm>
              <a:off x="8426880" y="5636880"/>
              <a:ext cx="9720" cy="872640"/>
            </a:xfrm>
            <a:custGeom>
              <a:avLst/>
              <a:gdLst/>
              <a:ah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a:noFill/>
            </a:ln>
          </p:spPr>
          <p:style>
            <a:lnRef idx="0"/>
            <a:fillRef idx="0"/>
            <a:effectRef idx="0"/>
            <a:fontRef idx="minor"/>
          </p:style>
        </p:sp>
        <p:sp>
          <p:nvSpPr>
            <p:cNvPr id="8777" name="Freeform: Shape 969"/>
            <p:cNvSpPr/>
            <p:nvPr/>
          </p:nvSpPr>
          <p:spPr>
            <a:xfrm>
              <a:off x="7927560" y="6517440"/>
              <a:ext cx="345960" cy="335160"/>
            </a:xfrm>
            <a:custGeom>
              <a:avLst/>
              <a:gdLst/>
              <a:ah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a:noFill/>
            </a:ln>
          </p:spPr>
          <p:style>
            <a:lnRef idx="0"/>
            <a:fillRef idx="0"/>
            <a:effectRef idx="0"/>
            <a:fontRef idx="minor"/>
          </p:style>
        </p:sp>
        <p:sp>
          <p:nvSpPr>
            <p:cNvPr id="8778" name="Freeform: Shape 970"/>
            <p:cNvSpPr/>
            <p:nvPr/>
          </p:nvSpPr>
          <p:spPr>
            <a:xfrm>
              <a:off x="7927560" y="5637960"/>
              <a:ext cx="356040" cy="168480"/>
            </a:xfrm>
            <a:custGeom>
              <a:avLst/>
              <a:gdLst/>
              <a:ah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a:noFill/>
            </a:ln>
          </p:spPr>
          <p:style>
            <a:lnRef idx="0"/>
            <a:fillRef idx="0"/>
            <a:effectRef idx="0"/>
            <a:fontRef idx="minor"/>
          </p:style>
        </p:sp>
        <p:sp>
          <p:nvSpPr>
            <p:cNvPr id="8779" name="Freeform: Shape 971"/>
            <p:cNvSpPr/>
            <p:nvPr/>
          </p:nvSpPr>
          <p:spPr>
            <a:xfrm>
              <a:off x="8298000" y="6145560"/>
              <a:ext cx="8280" cy="1080"/>
            </a:xfrm>
            <a:custGeom>
              <a:avLst/>
              <a:gdLst/>
              <a:ah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a:noFill/>
            </a:ln>
          </p:spPr>
          <p:style>
            <a:lnRef idx="0"/>
            <a:fillRef idx="0"/>
            <a:effectRef idx="0"/>
            <a:fontRef idx="minor"/>
          </p:style>
        </p:sp>
        <p:sp>
          <p:nvSpPr>
            <p:cNvPr id="8780" name="Freeform: Shape 972"/>
            <p:cNvSpPr/>
            <p:nvPr/>
          </p:nvSpPr>
          <p:spPr>
            <a:xfrm>
              <a:off x="8248680" y="6146280"/>
              <a:ext cx="35280" cy="356040"/>
            </a:xfrm>
            <a:custGeom>
              <a:avLst/>
              <a:gdLst/>
              <a:ah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a:noFill/>
            </a:ln>
          </p:spPr>
          <p:style>
            <a:lnRef idx="0"/>
            <a:fillRef idx="0"/>
            <a:effectRef idx="0"/>
            <a:fontRef idx="minor"/>
          </p:style>
        </p:sp>
        <p:sp>
          <p:nvSpPr>
            <p:cNvPr id="8781" name="Freeform: Shape 973"/>
            <p:cNvSpPr/>
            <p:nvPr/>
          </p:nvSpPr>
          <p:spPr>
            <a:xfrm>
              <a:off x="7218000" y="5877720"/>
              <a:ext cx="360" cy="290520"/>
            </a:xfrm>
            <a:custGeom>
              <a:avLst/>
              <a:gdLst/>
              <a:ahLst/>
              <a:rect l="l" t="t" r="r" b="b"/>
              <a:pathLst>
                <a:path w="803" h="292025">
                  <a:moveTo>
                    <a:pt x="804" y="292026"/>
                  </a:moveTo>
                  <a:lnTo>
                    <a:pt x="804" y="0"/>
                  </a:lnTo>
                  <a:lnTo>
                    <a:pt x="0" y="0"/>
                  </a:lnTo>
                  <a:lnTo>
                    <a:pt x="0" y="291892"/>
                  </a:lnTo>
                  <a:close/>
                </a:path>
              </a:pathLst>
            </a:custGeom>
            <a:solidFill>
              <a:srgbClr val="f2494c"/>
            </a:solidFill>
            <a:ln w="12700">
              <a:noFill/>
            </a:ln>
          </p:spPr>
          <p:style>
            <a:lnRef idx="0"/>
            <a:fillRef idx="0"/>
            <a:effectRef idx="0"/>
            <a:fontRef idx="minor"/>
          </p:style>
        </p:sp>
        <p:sp>
          <p:nvSpPr>
            <p:cNvPr id="8782" name="Freeform: Shape 974"/>
            <p:cNvSpPr/>
            <p:nvPr/>
          </p:nvSpPr>
          <p:spPr>
            <a:xfrm>
              <a:off x="6892560" y="5878080"/>
              <a:ext cx="321120" cy="623880"/>
            </a:xfrm>
            <a:custGeom>
              <a:avLst/>
              <a:gdLst/>
              <a:ah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a:noFill/>
            </a:ln>
          </p:spPr>
          <p:style>
            <a:lnRef idx="0"/>
            <a:fillRef idx="0"/>
            <a:effectRef idx="0"/>
            <a:fontRef idx="minor"/>
          </p:style>
        </p:sp>
        <p:sp>
          <p:nvSpPr>
            <p:cNvPr id="8783" name="Freeform: Shape 975"/>
            <p:cNvSpPr/>
            <p:nvPr/>
          </p:nvSpPr>
          <p:spPr>
            <a:xfrm>
              <a:off x="4336920" y="6592320"/>
              <a:ext cx="97920" cy="259920"/>
            </a:xfrm>
            <a:custGeom>
              <a:avLst/>
              <a:gdLst/>
              <a:ah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a:noFill/>
            </a:ln>
          </p:spPr>
          <p:style>
            <a:lnRef idx="0"/>
            <a:fillRef idx="0"/>
            <a:effectRef idx="0"/>
            <a:fontRef idx="minor"/>
          </p:style>
        </p:sp>
        <p:sp>
          <p:nvSpPr>
            <p:cNvPr id="8784" name="Freeform: Shape 976"/>
            <p:cNvSpPr/>
            <p:nvPr/>
          </p:nvSpPr>
          <p:spPr>
            <a:xfrm>
              <a:off x="4438800" y="6592320"/>
              <a:ext cx="52560" cy="259920"/>
            </a:xfrm>
            <a:custGeom>
              <a:avLst/>
              <a:gdLst/>
              <a:ahLst/>
              <a:rect l="l" t="t" r="r" b="b"/>
              <a:pathLst>
                <a:path w="56806" h="261483">
                  <a:moveTo>
                    <a:pt x="0" y="0"/>
                  </a:moveTo>
                  <a:lnTo>
                    <a:pt x="56806" y="0"/>
                  </a:lnTo>
                  <a:lnTo>
                    <a:pt x="56806" y="261483"/>
                  </a:lnTo>
                  <a:lnTo>
                    <a:pt x="0" y="261483"/>
                  </a:lnTo>
                  <a:close/>
                </a:path>
              </a:pathLst>
            </a:custGeom>
            <a:solidFill>
              <a:schemeClr val="accent5">
                <a:lumMod val="50000"/>
              </a:schemeClr>
            </a:solidFill>
            <a:ln w="12700">
              <a:noFill/>
            </a:ln>
          </p:spPr>
          <p:style>
            <a:lnRef idx="0"/>
            <a:fillRef idx="0"/>
            <a:effectRef idx="0"/>
            <a:fontRef idx="minor"/>
          </p:style>
        </p:sp>
        <p:sp>
          <p:nvSpPr>
            <p:cNvPr id="8785" name="Freeform: Shape 977"/>
            <p:cNvSpPr/>
            <p:nvPr/>
          </p:nvSpPr>
          <p:spPr>
            <a:xfrm>
              <a:off x="4358160" y="5986440"/>
              <a:ext cx="197280" cy="589680"/>
            </a:xfrm>
            <a:custGeom>
              <a:avLst/>
              <a:gdLst/>
              <a:ah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a:noFill/>
            </a:ln>
          </p:spPr>
          <p:style>
            <a:lnRef idx="0"/>
            <a:fillRef idx="0"/>
            <a:effectRef idx="0"/>
            <a:fontRef idx="minor"/>
          </p:style>
        </p:sp>
        <p:sp>
          <p:nvSpPr>
            <p:cNvPr id="8786" name="Freeform: Shape 978"/>
            <p:cNvSpPr/>
            <p:nvPr/>
          </p:nvSpPr>
          <p:spPr>
            <a:xfrm>
              <a:off x="6715440" y="5692320"/>
              <a:ext cx="173160" cy="134640"/>
            </a:xfrm>
            <a:custGeom>
              <a:avLst/>
              <a:gdLst/>
              <a:ah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a:noFill/>
            </a:ln>
          </p:spPr>
          <p:style>
            <a:lnRef idx="0"/>
            <a:fillRef idx="0"/>
            <a:effectRef idx="0"/>
            <a:fontRef idx="minor"/>
          </p:style>
        </p:sp>
        <p:sp>
          <p:nvSpPr>
            <p:cNvPr id="8787" name="Freeform: Shape 979"/>
            <p:cNvSpPr/>
            <p:nvPr/>
          </p:nvSpPr>
          <p:spPr>
            <a:xfrm>
              <a:off x="7266240" y="5671440"/>
              <a:ext cx="150120" cy="497880"/>
            </a:xfrm>
            <a:custGeom>
              <a:avLst/>
              <a:gdLst/>
              <a:ah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a:noFill/>
            </a:ln>
          </p:spPr>
          <p:style>
            <a:lnRef idx="0"/>
            <a:fillRef idx="0"/>
            <a:effectRef idx="0"/>
            <a:fontRef idx="minor"/>
          </p:style>
        </p:sp>
        <p:sp>
          <p:nvSpPr>
            <p:cNvPr id="8788" name="Freeform: Shape 980"/>
            <p:cNvSpPr/>
            <p:nvPr/>
          </p:nvSpPr>
          <p:spPr>
            <a:xfrm>
              <a:off x="8035560" y="5601960"/>
              <a:ext cx="143280" cy="20160"/>
            </a:xfrm>
            <a:custGeom>
              <a:avLst/>
              <a:gdLst/>
              <a:ah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a:noFill/>
            </a:ln>
          </p:spPr>
          <p:style>
            <a:lnRef idx="0"/>
            <a:fillRef idx="0"/>
            <a:effectRef idx="0"/>
            <a:fontRef idx="minor"/>
          </p:style>
        </p:sp>
        <p:sp>
          <p:nvSpPr>
            <p:cNvPr id="8789" name="Freeform: Shape 981"/>
            <p:cNvSpPr/>
            <p:nvPr/>
          </p:nvSpPr>
          <p:spPr>
            <a:xfrm>
              <a:off x="8156880" y="5601960"/>
              <a:ext cx="26640" cy="20160"/>
            </a:xfrm>
            <a:custGeom>
              <a:avLst/>
              <a:gdLst/>
              <a:ahLst/>
              <a:rect l="l" t="t" r="r" b="b"/>
              <a:pathLst>
                <a:path w="29475" h="21433">
                  <a:moveTo>
                    <a:pt x="0" y="21433"/>
                  </a:moveTo>
                  <a:lnTo>
                    <a:pt x="29475" y="21433"/>
                  </a:lnTo>
                  <a:lnTo>
                    <a:pt x="29475" y="0"/>
                  </a:lnTo>
                  <a:lnTo>
                    <a:pt x="29074" y="0"/>
                  </a:lnTo>
                  <a:lnTo>
                    <a:pt x="0" y="21433"/>
                  </a:lnTo>
                  <a:close/>
                </a:path>
              </a:pathLst>
            </a:custGeom>
            <a:solidFill>
              <a:srgbClr val="e8e7e3"/>
            </a:solidFill>
            <a:ln w="12700">
              <a:noFill/>
            </a:ln>
          </p:spPr>
          <p:style>
            <a:lnRef idx="0"/>
            <a:fillRef idx="0"/>
            <a:effectRef idx="0"/>
            <a:fontRef idx="minor"/>
          </p:style>
        </p:sp>
        <p:sp>
          <p:nvSpPr>
            <p:cNvPr id="8790" name="Freeform: Shape 982"/>
            <p:cNvSpPr/>
            <p:nvPr/>
          </p:nvSpPr>
          <p:spPr>
            <a:xfrm>
              <a:off x="4494960" y="6589440"/>
              <a:ext cx="65880" cy="263160"/>
            </a:xfrm>
            <a:custGeom>
              <a:avLst/>
              <a:gdLst/>
              <a:ah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a:noFill/>
            </a:ln>
          </p:spPr>
          <p:style>
            <a:lnRef idx="0"/>
            <a:fillRef idx="0"/>
            <a:effectRef idx="0"/>
            <a:fontRef idx="minor"/>
          </p:style>
        </p:sp>
        <p:sp>
          <p:nvSpPr>
            <p:cNvPr id="8791" name="Freeform: Shape 983"/>
            <p:cNvSpPr/>
            <p:nvPr/>
          </p:nvSpPr>
          <p:spPr>
            <a:xfrm>
              <a:off x="4565160" y="6584040"/>
              <a:ext cx="116280" cy="269280"/>
            </a:xfrm>
            <a:custGeom>
              <a:avLst/>
              <a:gdLst/>
              <a:ah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a:noFill/>
            </a:ln>
          </p:spPr>
          <p:style>
            <a:lnRef idx="0"/>
            <a:fillRef idx="0"/>
            <a:effectRef idx="0"/>
            <a:fontRef idx="minor"/>
          </p:style>
        </p:sp>
        <p:sp>
          <p:nvSpPr>
            <p:cNvPr id="8792" name="Freeform: Shape 984"/>
            <p:cNvSpPr/>
            <p:nvPr/>
          </p:nvSpPr>
          <p:spPr>
            <a:xfrm>
              <a:off x="8007480" y="5610600"/>
              <a:ext cx="12600" cy="11160"/>
            </a:xfrm>
            <a:custGeom>
              <a:avLst/>
              <a:gdLst/>
              <a:ahLst/>
              <a:rect l="l" t="t" r="r" b="b"/>
              <a:pathLst>
                <a:path w="14871" h="12725">
                  <a:moveTo>
                    <a:pt x="14871" y="0"/>
                  </a:moveTo>
                  <a:lnTo>
                    <a:pt x="0" y="12726"/>
                  </a:lnTo>
                  <a:lnTo>
                    <a:pt x="14871" y="12726"/>
                  </a:lnTo>
                  <a:lnTo>
                    <a:pt x="14871" y="0"/>
                  </a:lnTo>
                  <a:close/>
                </a:path>
              </a:pathLst>
            </a:custGeom>
            <a:solidFill>
              <a:srgbClr val="a45950"/>
            </a:solidFill>
            <a:ln w="12700">
              <a:noFill/>
            </a:ln>
          </p:spPr>
          <p:style>
            <a:lnRef idx="0"/>
            <a:fillRef idx="0"/>
            <a:effectRef idx="0"/>
            <a:fontRef idx="minor"/>
          </p:style>
        </p:sp>
        <p:sp>
          <p:nvSpPr>
            <p:cNvPr id="8793" name="Freeform: Shape 985"/>
            <p:cNvSpPr/>
            <p:nvPr/>
          </p:nvSpPr>
          <p:spPr>
            <a:xfrm>
              <a:off x="5501160" y="6591240"/>
              <a:ext cx="30600" cy="261000"/>
            </a:xfrm>
            <a:custGeom>
              <a:avLst/>
              <a:gdLst/>
              <a:ahLst/>
              <a:rect l="l" t="t" r="r" b="b"/>
              <a:pathLst>
                <a:path w="33628" h="262555">
                  <a:moveTo>
                    <a:pt x="0" y="0"/>
                  </a:moveTo>
                  <a:lnTo>
                    <a:pt x="33628" y="0"/>
                  </a:lnTo>
                  <a:lnTo>
                    <a:pt x="33628" y="262555"/>
                  </a:lnTo>
                  <a:lnTo>
                    <a:pt x="0" y="262555"/>
                  </a:lnTo>
                  <a:close/>
                </a:path>
              </a:pathLst>
            </a:custGeom>
            <a:solidFill>
              <a:schemeClr val="accent5">
                <a:lumMod val="50000"/>
              </a:schemeClr>
            </a:solidFill>
            <a:ln w="12700">
              <a:noFill/>
            </a:ln>
          </p:spPr>
          <p:style>
            <a:lnRef idx="0"/>
            <a:fillRef idx="0"/>
            <a:effectRef idx="0"/>
            <a:fontRef idx="minor"/>
          </p:style>
        </p:sp>
        <p:sp>
          <p:nvSpPr>
            <p:cNvPr id="8794" name="Freeform: Shape 986"/>
            <p:cNvSpPr/>
            <p:nvPr/>
          </p:nvSpPr>
          <p:spPr>
            <a:xfrm>
              <a:off x="5535720" y="6591240"/>
              <a:ext cx="333720" cy="261000"/>
            </a:xfrm>
            <a:custGeom>
              <a:avLst/>
              <a:gdLst/>
              <a:ahLst/>
              <a:rect l="l" t="t" r="r" b="b"/>
              <a:pathLst>
                <a:path w="353566" h="262555">
                  <a:moveTo>
                    <a:pt x="0" y="0"/>
                  </a:moveTo>
                  <a:lnTo>
                    <a:pt x="353567" y="0"/>
                  </a:lnTo>
                  <a:lnTo>
                    <a:pt x="353567" y="262555"/>
                  </a:lnTo>
                  <a:lnTo>
                    <a:pt x="0" y="262555"/>
                  </a:lnTo>
                  <a:close/>
                </a:path>
              </a:pathLst>
            </a:custGeom>
            <a:solidFill>
              <a:srgbClr val="22b0ae"/>
            </a:solidFill>
            <a:ln w="12700">
              <a:noFill/>
            </a:ln>
          </p:spPr>
          <p:style>
            <a:lnRef idx="0"/>
            <a:fillRef idx="0"/>
            <a:effectRef idx="0"/>
            <a:fontRef idx="minor"/>
          </p:style>
        </p:sp>
        <p:sp>
          <p:nvSpPr>
            <p:cNvPr id="8795" name="Freeform: Shape 987"/>
            <p:cNvSpPr/>
            <p:nvPr/>
          </p:nvSpPr>
          <p:spPr>
            <a:xfrm>
              <a:off x="6469560" y="6519240"/>
              <a:ext cx="117720" cy="333360"/>
            </a:xfrm>
            <a:custGeom>
              <a:avLst/>
              <a:gdLst/>
              <a:ah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a:noFill/>
            </a:ln>
          </p:spPr>
          <p:style>
            <a:lnRef idx="0"/>
            <a:fillRef idx="0"/>
            <a:effectRef idx="0"/>
            <a:fontRef idx="minor"/>
          </p:style>
        </p:sp>
        <p:sp>
          <p:nvSpPr>
            <p:cNvPr id="8796" name="Freeform: Shape 988"/>
            <p:cNvSpPr/>
            <p:nvPr/>
          </p:nvSpPr>
          <p:spPr>
            <a:xfrm>
              <a:off x="6365160" y="5894640"/>
              <a:ext cx="316800" cy="684720"/>
            </a:xfrm>
            <a:custGeom>
              <a:avLst/>
              <a:gdLst/>
              <a:ah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a:noFill/>
            </a:ln>
          </p:spPr>
          <p:style>
            <a:lnRef idx="0"/>
            <a:fillRef idx="0"/>
            <a:effectRef idx="0"/>
            <a:fontRef idx="minor"/>
          </p:style>
        </p:sp>
        <p:sp>
          <p:nvSpPr>
            <p:cNvPr id="8797" name="Freeform: Shape 989"/>
            <p:cNvSpPr/>
            <p:nvPr/>
          </p:nvSpPr>
          <p:spPr>
            <a:xfrm>
              <a:off x="5915160" y="6298560"/>
              <a:ext cx="440640" cy="554400"/>
            </a:xfrm>
            <a:custGeom>
              <a:avLst/>
              <a:gdLst/>
              <a:ah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a:solidFill>
                <a:srgbClr val="000000"/>
              </a:solidFill>
              <a:miter/>
            </a:ln>
          </p:spPr>
          <p:style>
            <a:lnRef idx="0"/>
            <a:fillRef idx="0"/>
            <a:effectRef idx="0"/>
            <a:fontRef idx="minor"/>
          </p:style>
        </p:sp>
        <p:sp>
          <p:nvSpPr>
            <p:cNvPr id="8798" name="Freeform: Shape 990"/>
            <p:cNvSpPr/>
            <p:nvPr/>
          </p:nvSpPr>
          <p:spPr>
            <a:xfrm>
              <a:off x="6359400" y="6582960"/>
              <a:ext cx="94680" cy="269280"/>
            </a:xfrm>
            <a:custGeom>
              <a:avLst/>
              <a:gdLst/>
              <a:ah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a:noFill/>
            </a:ln>
          </p:spPr>
          <p:style>
            <a:lnRef idx="0"/>
            <a:fillRef idx="0"/>
            <a:effectRef idx="0"/>
            <a:fontRef idx="minor"/>
          </p:style>
        </p:sp>
        <p:sp>
          <p:nvSpPr>
            <p:cNvPr id="8799" name="Freeform: Shape 991"/>
            <p:cNvSpPr/>
            <p:nvPr/>
          </p:nvSpPr>
          <p:spPr>
            <a:xfrm>
              <a:off x="7911720" y="6518880"/>
              <a:ext cx="360" cy="333360"/>
            </a:xfrm>
            <a:custGeom>
              <a:avLst/>
              <a:gdLst/>
              <a:ahLst/>
              <a:rect l="l" t="t" r="r" b="b"/>
              <a:pathLst>
                <a:path w="1607" h="334891">
                  <a:moveTo>
                    <a:pt x="0" y="0"/>
                  </a:moveTo>
                  <a:lnTo>
                    <a:pt x="1608" y="0"/>
                  </a:lnTo>
                  <a:lnTo>
                    <a:pt x="1608" y="334892"/>
                  </a:lnTo>
                  <a:lnTo>
                    <a:pt x="0" y="334892"/>
                  </a:lnTo>
                  <a:close/>
                </a:path>
              </a:pathLst>
            </a:custGeom>
            <a:solidFill>
              <a:srgbClr val="f9aa19"/>
            </a:solidFill>
            <a:ln w="12700">
              <a:noFill/>
            </a:ln>
          </p:spPr>
          <p:style>
            <a:lnRef idx="0"/>
            <a:fillRef idx="0"/>
            <a:effectRef idx="0"/>
            <a:fontRef idx="minor"/>
          </p:style>
        </p:sp>
        <p:sp>
          <p:nvSpPr>
            <p:cNvPr id="8800" name="Freeform: Shape 992"/>
            <p:cNvSpPr/>
            <p:nvPr/>
          </p:nvSpPr>
          <p:spPr>
            <a:xfrm>
              <a:off x="7666200" y="6518880"/>
              <a:ext cx="241920" cy="333360"/>
            </a:xfrm>
            <a:custGeom>
              <a:avLst/>
              <a:gdLst/>
              <a:ahLst/>
              <a:rect l="l" t="t" r="r" b="b"/>
              <a:pathLst>
                <a:path w="256700" h="334891">
                  <a:moveTo>
                    <a:pt x="0" y="0"/>
                  </a:moveTo>
                  <a:lnTo>
                    <a:pt x="256701" y="0"/>
                  </a:lnTo>
                  <a:lnTo>
                    <a:pt x="256701" y="334892"/>
                  </a:lnTo>
                  <a:lnTo>
                    <a:pt x="0" y="334892"/>
                  </a:lnTo>
                  <a:close/>
                </a:path>
              </a:pathLst>
            </a:custGeom>
            <a:solidFill>
              <a:schemeClr val="bg1">
                <a:lumMod val="95000"/>
              </a:schemeClr>
            </a:solidFill>
            <a:ln w="12700">
              <a:noFill/>
            </a:ln>
          </p:spPr>
          <p:style>
            <a:lnRef idx="0"/>
            <a:fillRef idx="0"/>
            <a:effectRef idx="0"/>
            <a:fontRef idx="minor"/>
          </p:style>
        </p:sp>
        <p:sp>
          <p:nvSpPr>
            <p:cNvPr id="8801" name="Freeform: Shape 993"/>
            <p:cNvSpPr/>
            <p:nvPr/>
          </p:nvSpPr>
          <p:spPr>
            <a:xfrm>
              <a:off x="7221240" y="5859000"/>
              <a:ext cx="29520" cy="309240"/>
            </a:xfrm>
            <a:custGeom>
              <a:avLst/>
              <a:gdLst/>
              <a:ah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a:noFill/>
            </a:ln>
          </p:spPr>
          <p:style>
            <a:lnRef idx="0"/>
            <a:fillRef idx="0"/>
            <a:effectRef idx="0"/>
            <a:fontRef idx="minor"/>
          </p:style>
        </p:sp>
        <p:sp>
          <p:nvSpPr>
            <p:cNvPr id="8802" name="Freeform: Shape 994"/>
            <p:cNvSpPr/>
            <p:nvPr/>
          </p:nvSpPr>
          <p:spPr>
            <a:xfrm>
              <a:off x="6888240" y="5877720"/>
              <a:ext cx="360" cy="624600"/>
            </a:xfrm>
            <a:custGeom>
              <a:avLst/>
              <a:gdLst/>
              <a:ahLst/>
              <a:rect l="l" t="t" r="r" b="b"/>
              <a:pathLst>
                <a:path w="1473" h="625979">
                  <a:moveTo>
                    <a:pt x="0" y="0"/>
                  </a:moveTo>
                  <a:lnTo>
                    <a:pt x="0" y="625980"/>
                  </a:lnTo>
                  <a:lnTo>
                    <a:pt x="1474" y="625980"/>
                  </a:lnTo>
                  <a:lnTo>
                    <a:pt x="1474" y="268"/>
                  </a:lnTo>
                  <a:close/>
                </a:path>
              </a:pathLst>
            </a:custGeom>
            <a:solidFill>
              <a:srgbClr val="f9aa19"/>
            </a:solidFill>
            <a:ln w="12700">
              <a:noFill/>
            </a:ln>
          </p:spPr>
          <p:style>
            <a:lnRef idx="0"/>
            <a:fillRef idx="0"/>
            <a:effectRef idx="0"/>
            <a:fontRef idx="minor"/>
          </p:style>
        </p:sp>
        <p:sp>
          <p:nvSpPr>
            <p:cNvPr id="8803" name="Freeform: Shape 995"/>
            <p:cNvSpPr/>
            <p:nvPr/>
          </p:nvSpPr>
          <p:spPr>
            <a:xfrm>
              <a:off x="6697440" y="5843160"/>
              <a:ext cx="186840" cy="658800"/>
            </a:xfrm>
            <a:custGeom>
              <a:avLst/>
              <a:gdLst/>
              <a:ah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a:noFill/>
            </a:ln>
          </p:spPr>
          <p:style>
            <a:lnRef idx="0"/>
            <a:fillRef idx="0"/>
            <a:effectRef idx="0"/>
            <a:fontRef idx="minor"/>
          </p:style>
        </p:sp>
        <p:sp>
          <p:nvSpPr>
            <p:cNvPr id="8804" name="Freeform: Shape 996"/>
            <p:cNvSpPr/>
            <p:nvPr/>
          </p:nvSpPr>
          <p:spPr>
            <a:xfrm>
              <a:off x="5263560" y="6546960"/>
              <a:ext cx="38520" cy="32040"/>
            </a:xfrm>
            <a:custGeom>
              <a:avLst/>
              <a:gdLst/>
              <a:ah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a:noFill/>
            </a:ln>
          </p:spPr>
          <p:style>
            <a:lnRef idx="0"/>
            <a:fillRef idx="0"/>
            <a:effectRef idx="0"/>
            <a:fontRef idx="minor"/>
          </p:style>
        </p:sp>
        <p:sp>
          <p:nvSpPr>
            <p:cNvPr id="8805" name="Freeform: Shape 997"/>
            <p:cNvSpPr/>
            <p:nvPr/>
          </p:nvSpPr>
          <p:spPr>
            <a:xfrm>
              <a:off x="5232240" y="6546960"/>
              <a:ext cx="27720" cy="32040"/>
            </a:xfrm>
            <a:custGeom>
              <a:avLst/>
              <a:gdLst/>
              <a:ahLst/>
              <a:rect l="l" t="t" r="r" b="b"/>
              <a:pathLst>
                <a:path w="30814" h="33489">
                  <a:moveTo>
                    <a:pt x="0" y="0"/>
                  </a:moveTo>
                  <a:lnTo>
                    <a:pt x="30815" y="0"/>
                  </a:lnTo>
                  <a:lnTo>
                    <a:pt x="30815" y="33489"/>
                  </a:lnTo>
                  <a:lnTo>
                    <a:pt x="0" y="33489"/>
                  </a:lnTo>
                  <a:close/>
                </a:path>
              </a:pathLst>
            </a:custGeom>
            <a:solidFill>
              <a:srgbClr val="dd2a27"/>
            </a:solidFill>
            <a:ln w="12700">
              <a:noFill/>
            </a:ln>
          </p:spPr>
          <p:style>
            <a:lnRef idx="0"/>
            <a:fillRef idx="0"/>
            <a:effectRef idx="0"/>
            <a:fontRef idx="minor"/>
          </p:style>
        </p:sp>
        <p:sp>
          <p:nvSpPr>
            <p:cNvPr id="8806" name="Freeform: Shape 998"/>
            <p:cNvSpPr/>
            <p:nvPr/>
          </p:nvSpPr>
          <p:spPr>
            <a:xfrm>
              <a:off x="5232240" y="6233760"/>
              <a:ext cx="253440" cy="618480"/>
            </a:xfrm>
            <a:custGeom>
              <a:avLst/>
              <a:gdLst/>
              <a:ah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a:solidFill>
                <a:srgbClr val="000000"/>
              </a:solidFill>
              <a:miter/>
            </a:ln>
          </p:spPr>
          <p:style>
            <a:lnRef idx="0"/>
            <a:fillRef idx="0"/>
            <a:effectRef idx="0"/>
            <a:fontRef idx="minor"/>
          </p:style>
        </p:sp>
        <p:sp>
          <p:nvSpPr>
            <p:cNvPr id="8807" name="Freeform: Shape 999"/>
            <p:cNvSpPr/>
            <p:nvPr/>
          </p:nvSpPr>
          <p:spPr>
            <a:xfrm>
              <a:off x="4696560" y="5937480"/>
              <a:ext cx="465120" cy="915120"/>
            </a:xfrm>
            <a:custGeom>
              <a:avLst/>
              <a:gdLst/>
              <a:ah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a:noFill/>
            </a:ln>
          </p:spPr>
          <p:style>
            <a:lnRef idx="0"/>
            <a:fillRef idx="0"/>
            <a:effectRef idx="0"/>
            <a:fontRef idx="minor"/>
          </p:style>
        </p:sp>
        <p:sp>
          <p:nvSpPr>
            <p:cNvPr id="8808" name="Freeform: Shape 1000"/>
            <p:cNvSpPr/>
            <p:nvPr/>
          </p:nvSpPr>
          <p:spPr>
            <a:xfrm>
              <a:off x="5165640" y="5938200"/>
              <a:ext cx="51120" cy="914400"/>
            </a:xfrm>
            <a:custGeom>
              <a:avLst/>
              <a:gdLst/>
              <a:ah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a:noFill/>
            </a:ln>
          </p:spPr>
          <p:style>
            <a:lnRef idx="0"/>
            <a:fillRef idx="0"/>
            <a:effectRef idx="0"/>
            <a:fontRef idx="minor"/>
          </p:style>
        </p:sp>
        <p:sp>
          <p:nvSpPr>
            <p:cNvPr id="8809" name="Freeform: Shape 1001"/>
            <p:cNvSpPr/>
            <p:nvPr/>
          </p:nvSpPr>
          <p:spPr>
            <a:xfrm>
              <a:off x="7420320" y="5873760"/>
              <a:ext cx="3600" cy="288000"/>
            </a:xfrm>
            <a:custGeom>
              <a:avLst/>
              <a:gdLst/>
              <a:ah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a:noFill/>
            </a:ln>
          </p:spPr>
          <p:style>
            <a:lnRef idx="0"/>
            <a:fillRef idx="0"/>
            <a:effectRef idx="0"/>
            <a:fontRef idx="minor"/>
          </p:style>
        </p:sp>
        <p:sp>
          <p:nvSpPr>
            <p:cNvPr id="8810" name="Freeform: Shape 1002"/>
            <p:cNvSpPr/>
            <p:nvPr/>
          </p:nvSpPr>
          <p:spPr>
            <a:xfrm>
              <a:off x="7427880" y="5869440"/>
              <a:ext cx="360" cy="285840"/>
            </a:xfrm>
            <a:custGeom>
              <a:avLst/>
              <a:gdLst/>
              <a:ahLst/>
              <a:rect l="l" t="t" r="r" b="b"/>
              <a:pathLst>
                <a:path w="134" h="287203">
                  <a:moveTo>
                    <a:pt x="134" y="287203"/>
                  </a:moveTo>
                  <a:lnTo>
                    <a:pt x="134" y="0"/>
                  </a:lnTo>
                  <a:lnTo>
                    <a:pt x="0" y="268"/>
                  </a:lnTo>
                  <a:lnTo>
                    <a:pt x="0" y="287203"/>
                  </a:lnTo>
                  <a:lnTo>
                    <a:pt x="134" y="287203"/>
                  </a:lnTo>
                  <a:close/>
                </a:path>
              </a:pathLst>
            </a:custGeom>
            <a:solidFill>
              <a:srgbClr val="f4f5f3"/>
            </a:solidFill>
            <a:ln w="12700">
              <a:noFill/>
            </a:ln>
          </p:spPr>
          <p:style>
            <a:lnRef idx="0"/>
            <a:fillRef idx="0"/>
            <a:effectRef idx="0"/>
            <a:fontRef idx="minor"/>
          </p:style>
        </p:sp>
        <p:sp>
          <p:nvSpPr>
            <p:cNvPr id="8811" name="Freeform: Shape 1003"/>
            <p:cNvSpPr/>
            <p:nvPr/>
          </p:nvSpPr>
          <p:spPr>
            <a:xfrm>
              <a:off x="7927560" y="5822640"/>
              <a:ext cx="407160" cy="319320"/>
            </a:xfrm>
            <a:custGeom>
              <a:avLst/>
              <a:gdLst/>
              <a:ah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a:noFill/>
            </a:ln>
          </p:spPr>
          <p:style>
            <a:lnRef idx="0"/>
            <a:fillRef idx="0"/>
            <a:effectRef idx="0"/>
            <a:fontRef idx="minor"/>
          </p:style>
        </p:sp>
        <p:sp>
          <p:nvSpPr>
            <p:cNvPr id="8812" name="Freeform: Shape 1004"/>
            <p:cNvSpPr/>
            <p:nvPr/>
          </p:nvSpPr>
          <p:spPr>
            <a:xfrm>
              <a:off x="7927560" y="6032880"/>
              <a:ext cx="308520" cy="467280"/>
            </a:xfrm>
            <a:custGeom>
              <a:avLst/>
              <a:gdLst/>
              <a:ah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a:noFill/>
            </a:ln>
          </p:spPr>
          <p:style>
            <a:lnRef idx="0"/>
            <a:fillRef idx="0"/>
            <a:effectRef idx="0"/>
            <a:fontRef idx="minor"/>
          </p:style>
        </p:sp>
        <p:sp>
          <p:nvSpPr>
            <p:cNvPr id="8813" name="Freeform: Shape 1005"/>
            <p:cNvSpPr/>
            <p:nvPr/>
          </p:nvSpPr>
          <p:spPr>
            <a:xfrm>
              <a:off x="7430400" y="5831640"/>
              <a:ext cx="18360" cy="323280"/>
            </a:xfrm>
            <a:custGeom>
              <a:avLst/>
              <a:gdLst/>
              <a:ah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a:noFill/>
            </a:ln>
          </p:spPr>
          <p:style>
            <a:lnRef idx="0"/>
            <a:fillRef idx="0"/>
            <a:effectRef idx="0"/>
            <a:fontRef idx="minor"/>
          </p:style>
        </p:sp>
        <p:sp>
          <p:nvSpPr>
            <p:cNvPr id="8814" name="Freeform: Shape 1006"/>
            <p:cNvSpPr/>
            <p:nvPr/>
          </p:nvSpPr>
          <p:spPr>
            <a:xfrm>
              <a:off x="7453080" y="5822640"/>
              <a:ext cx="183960" cy="319320"/>
            </a:xfrm>
            <a:custGeom>
              <a:avLst/>
              <a:gdLst/>
              <a:ah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a:noFill/>
            </a:ln>
          </p:spPr>
          <p:style>
            <a:lnRef idx="0"/>
            <a:fillRef idx="0"/>
            <a:effectRef idx="0"/>
            <a:fontRef idx="minor"/>
          </p:style>
        </p:sp>
        <p:sp>
          <p:nvSpPr>
            <p:cNvPr id="8815" name="Freeform: Shape 1007"/>
            <p:cNvSpPr/>
            <p:nvPr/>
          </p:nvSpPr>
          <p:spPr>
            <a:xfrm>
              <a:off x="7440120" y="6146280"/>
              <a:ext cx="186120" cy="8640"/>
            </a:xfrm>
            <a:custGeom>
              <a:avLst/>
              <a:gdLst/>
              <a:ahLst/>
              <a:rect l="l" t="t" r="r" b="b"/>
              <a:pathLst>
                <a:path w="198018" h="10180">
                  <a:moveTo>
                    <a:pt x="198018" y="0"/>
                  </a:moveTo>
                  <a:lnTo>
                    <a:pt x="12594" y="0"/>
                  </a:lnTo>
                  <a:lnTo>
                    <a:pt x="0" y="10181"/>
                  </a:lnTo>
                  <a:lnTo>
                    <a:pt x="198018" y="10181"/>
                  </a:lnTo>
                  <a:lnTo>
                    <a:pt x="198018" y="0"/>
                  </a:lnTo>
                  <a:close/>
                </a:path>
              </a:pathLst>
            </a:custGeom>
            <a:solidFill>
              <a:srgbClr val="22b0ae"/>
            </a:solidFill>
            <a:ln w="12700">
              <a:noFill/>
            </a:ln>
          </p:spPr>
          <p:style>
            <a:lnRef idx="0"/>
            <a:fillRef idx="0"/>
            <a:effectRef idx="0"/>
            <a:fontRef idx="minor"/>
          </p:style>
        </p:sp>
        <p:sp>
          <p:nvSpPr>
            <p:cNvPr id="8816" name="Freeform: Shape 1008"/>
            <p:cNvSpPr/>
            <p:nvPr/>
          </p:nvSpPr>
          <p:spPr>
            <a:xfrm>
              <a:off x="4358160" y="5894640"/>
              <a:ext cx="203040" cy="87840"/>
            </a:xfrm>
            <a:custGeom>
              <a:avLst/>
              <a:gdLst/>
              <a:ah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a:noFill/>
            </a:ln>
          </p:spPr>
          <p:style>
            <a:lnRef idx="0"/>
            <a:fillRef idx="0"/>
            <a:effectRef idx="0"/>
            <a:fontRef idx="minor"/>
          </p:style>
        </p:sp>
        <p:sp>
          <p:nvSpPr>
            <p:cNvPr id="8817" name="Freeform: Shape 1009"/>
            <p:cNvSpPr/>
            <p:nvPr/>
          </p:nvSpPr>
          <p:spPr>
            <a:xfrm>
              <a:off x="4564800" y="5895000"/>
              <a:ext cx="14400" cy="90720"/>
            </a:xfrm>
            <a:custGeom>
              <a:avLst/>
              <a:gdLst/>
              <a:ah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a:noFill/>
            </a:ln>
          </p:spPr>
          <p:style>
            <a:lnRef idx="0"/>
            <a:fillRef idx="0"/>
            <a:effectRef idx="0"/>
            <a:fontRef idx="minor"/>
          </p:style>
        </p:sp>
        <p:sp>
          <p:nvSpPr>
            <p:cNvPr id="8818" name="Freeform: Shape 1010"/>
            <p:cNvSpPr/>
            <p:nvPr/>
          </p:nvSpPr>
          <p:spPr>
            <a:xfrm>
              <a:off x="4593600" y="5998680"/>
              <a:ext cx="5400" cy="579240"/>
            </a:xfrm>
            <a:custGeom>
              <a:avLst/>
              <a:gdLst/>
              <a:ah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a:noFill/>
            </a:ln>
          </p:spPr>
          <p:style>
            <a:lnRef idx="0"/>
            <a:fillRef idx="0"/>
            <a:effectRef idx="0"/>
            <a:fontRef idx="minor"/>
          </p:style>
        </p:sp>
        <p:sp>
          <p:nvSpPr>
            <p:cNvPr id="8819" name="Freeform: Shape 1011"/>
            <p:cNvSpPr/>
            <p:nvPr/>
          </p:nvSpPr>
          <p:spPr>
            <a:xfrm>
              <a:off x="4588920" y="5997960"/>
              <a:ext cx="360" cy="574560"/>
            </a:xfrm>
            <a:custGeom>
              <a:avLst/>
              <a:gdLst/>
              <a:ah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a:noFill/>
            </a:ln>
          </p:spPr>
          <p:style>
            <a:lnRef idx="0"/>
            <a:fillRef idx="0"/>
            <a:effectRef idx="0"/>
            <a:fontRef idx="minor"/>
          </p:style>
        </p:sp>
        <p:sp>
          <p:nvSpPr>
            <p:cNvPr id="8820" name="Freeform: Shape 1012"/>
            <p:cNvSpPr/>
            <p:nvPr/>
          </p:nvSpPr>
          <p:spPr>
            <a:xfrm>
              <a:off x="4570560" y="5991480"/>
              <a:ext cx="14400" cy="581400"/>
            </a:xfrm>
            <a:custGeom>
              <a:avLst/>
              <a:gdLst/>
              <a:ah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a:noFill/>
            </a:ln>
          </p:spPr>
          <p:style>
            <a:lnRef idx="0"/>
            <a:fillRef idx="0"/>
            <a:effectRef idx="0"/>
            <a:fontRef idx="minor"/>
          </p:style>
        </p:sp>
        <p:sp>
          <p:nvSpPr>
            <p:cNvPr id="8821" name="Freeform: Shape 1013"/>
            <p:cNvSpPr/>
            <p:nvPr/>
          </p:nvSpPr>
          <p:spPr>
            <a:xfrm>
              <a:off x="4570560" y="5987880"/>
              <a:ext cx="2160" cy="360"/>
            </a:xfrm>
            <a:custGeom>
              <a:avLst/>
              <a:gdLst/>
              <a:ahLst/>
              <a:rect l="l" t="t" r="r" b="b"/>
              <a:pathLst>
                <a:path w="3885" h="803">
                  <a:moveTo>
                    <a:pt x="0" y="0"/>
                  </a:moveTo>
                  <a:lnTo>
                    <a:pt x="0" y="804"/>
                  </a:lnTo>
                  <a:lnTo>
                    <a:pt x="3885" y="804"/>
                  </a:lnTo>
                  <a:lnTo>
                    <a:pt x="0" y="0"/>
                  </a:lnTo>
                  <a:close/>
                </a:path>
              </a:pathLst>
            </a:custGeom>
            <a:solidFill>
              <a:srgbClr val="f2494c"/>
            </a:solidFill>
            <a:ln w="12700">
              <a:noFill/>
            </a:ln>
          </p:spPr>
          <p:style>
            <a:lnRef idx="0"/>
            <a:fillRef idx="0"/>
            <a:effectRef idx="0"/>
            <a:fontRef idx="minor"/>
          </p:style>
        </p:sp>
        <p:sp>
          <p:nvSpPr>
            <p:cNvPr id="8822" name="Freeform: Shape 1014"/>
            <p:cNvSpPr/>
            <p:nvPr/>
          </p:nvSpPr>
          <p:spPr>
            <a:xfrm>
              <a:off x="7641720" y="6069960"/>
              <a:ext cx="3240" cy="98640"/>
            </a:xfrm>
            <a:custGeom>
              <a:avLst/>
              <a:gdLst/>
              <a:ah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a:noFill/>
            </a:ln>
          </p:spPr>
          <p:style>
            <a:lnRef idx="0"/>
            <a:fillRef idx="0"/>
            <a:effectRef idx="0"/>
            <a:fontRef idx="minor"/>
          </p:style>
        </p:sp>
        <p:sp>
          <p:nvSpPr>
            <p:cNvPr id="8823" name="Freeform: Shape 1015"/>
            <p:cNvSpPr/>
            <p:nvPr/>
          </p:nvSpPr>
          <p:spPr>
            <a:xfrm>
              <a:off x="7214760" y="6185520"/>
              <a:ext cx="702360" cy="324720"/>
            </a:xfrm>
            <a:custGeom>
              <a:avLst/>
              <a:gdLst/>
              <a:ah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a:noFill/>
            </a:ln>
          </p:spPr>
          <p:style>
            <a:lnRef idx="0"/>
            <a:fillRef idx="0"/>
            <a:effectRef idx="0"/>
            <a:fontRef idx="minor"/>
          </p:style>
        </p:sp>
        <p:sp>
          <p:nvSpPr>
            <p:cNvPr id="8824" name="Freeform: Shape 1016"/>
            <p:cNvSpPr/>
            <p:nvPr/>
          </p:nvSpPr>
          <p:spPr>
            <a:xfrm>
              <a:off x="7665480" y="6301800"/>
              <a:ext cx="246600" cy="200880"/>
            </a:xfrm>
            <a:custGeom>
              <a:avLst/>
              <a:gdLst/>
              <a:ah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a:noFill/>
            </a:ln>
          </p:spPr>
          <p:style>
            <a:lnRef idx="0"/>
            <a:fillRef idx="0"/>
            <a:effectRef idx="0"/>
            <a:fontRef idx="minor"/>
          </p:style>
        </p:sp>
        <p:sp>
          <p:nvSpPr>
            <p:cNvPr id="8825" name="Freeform: Shape 1017"/>
            <p:cNvSpPr/>
            <p:nvPr/>
          </p:nvSpPr>
          <p:spPr>
            <a:xfrm>
              <a:off x="7648920" y="6064560"/>
              <a:ext cx="2880" cy="103320"/>
            </a:xfrm>
            <a:custGeom>
              <a:avLst/>
              <a:gdLst/>
              <a:ah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a:noFill/>
            </a:ln>
          </p:spPr>
          <p:style>
            <a:lnRef idx="0"/>
            <a:fillRef idx="0"/>
            <a:effectRef idx="0"/>
            <a:fontRef idx="minor"/>
          </p:style>
        </p:sp>
        <p:sp>
          <p:nvSpPr>
            <p:cNvPr id="8826" name="Freeform: Shape 1018"/>
            <p:cNvSpPr/>
            <p:nvPr/>
          </p:nvSpPr>
          <p:spPr>
            <a:xfrm>
              <a:off x="7655400" y="4983840"/>
              <a:ext cx="256320" cy="1184760"/>
            </a:xfrm>
            <a:custGeom>
              <a:avLst/>
              <a:gdLst/>
              <a:ah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a:noFill/>
            </a:ln>
          </p:spPr>
          <p:style>
            <a:lnRef idx="0"/>
            <a:fillRef idx="0"/>
            <a:effectRef idx="0"/>
            <a:fontRef idx="minor"/>
          </p:style>
        </p:sp>
        <p:sp>
          <p:nvSpPr>
            <p:cNvPr id="8827" name="Freeform: Shape 1019"/>
            <p:cNvSpPr/>
            <p:nvPr/>
          </p:nvSpPr>
          <p:spPr>
            <a:xfrm>
              <a:off x="6602400" y="6513120"/>
              <a:ext cx="1048320" cy="338040"/>
            </a:xfrm>
            <a:custGeom>
              <a:avLst/>
              <a:gdLst/>
              <a:ah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a:noFill/>
            </a:ln>
          </p:spPr>
          <p:style>
            <a:lnRef idx="0"/>
            <a:fillRef idx="0"/>
            <a:effectRef idx="0"/>
            <a:fontRef idx="minor"/>
          </p:style>
        </p:sp>
        <p:sp>
          <p:nvSpPr>
            <p:cNvPr id="8828" name="Freeform: Shape 1020"/>
            <p:cNvSpPr/>
            <p:nvPr/>
          </p:nvSpPr>
          <p:spPr>
            <a:xfrm>
              <a:off x="7909200" y="6518880"/>
              <a:ext cx="1080" cy="333360"/>
            </a:xfrm>
            <a:custGeom>
              <a:avLst/>
              <a:gdLst/>
              <a:ah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a:noFill/>
            </a:ln>
          </p:spPr>
          <p:style>
            <a:lnRef idx="0"/>
            <a:fillRef idx="0"/>
            <a:effectRef idx="0"/>
            <a:fontRef idx="minor"/>
          </p:style>
        </p:sp>
        <p:sp>
          <p:nvSpPr>
            <p:cNvPr id="8829" name="Freeform: Shape 1021"/>
            <p:cNvSpPr/>
            <p:nvPr/>
          </p:nvSpPr>
          <p:spPr>
            <a:xfrm>
              <a:off x="8996400" y="6523200"/>
              <a:ext cx="45360" cy="1080"/>
            </a:xfrm>
            <a:custGeom>
              <a:avLst/>
              <a:gdLst/>
              <a:ah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a:noFill/>
            </a:ln>
          </p:spPr>
          <p:style>
            <a:lnRef idx="0"/>
            <a:fillRef idx="0"/>
            <a:effectRef idx="0"/>
            <a:fontRef idx="minor"/>
          </p:style>
        </p:sp>
        <p:sp>
          <p:nvSpPr>
            <p:cNvPr id="8830" name="Freeform: Shape 1022"/>
            <p:cNvSpPr/>
            <p:nvPr/>
          </p:nvSpPr>
          <p:spPr>
            <a:xfrm>
              <a:off x="8999280" y="6519600"/>
              <a:ext cx="42480" cy="360"/>
            </a:xfrm>
            <a:custGeom>
              <a:avLst/>
              <a:gdLst/>
              <a:ah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a:noFill/>
            </a:ln>
          </p:spPr>
          <p:style>
            <a:lnRef idx="0"/>
            <a:fillRef idx="0"/>
            <a:effectRef idx="0"/>
            <a:fontRef idx="minor"/>
          </p:style>
        </p:sp>
        <p:sp>
          <p:nvSpPr>
            <p:cNvPr id="8831" name="Freeform: Shape 1023"/>
            <p:cNvSpPr/>
            <p:nvPr/>
          </p:nvSpPr>
          <p:spPr>
            <a:xfrm>
              <a:off x="7927560" y="6018840"/>
              <a:ext cx="312840" cy="13320"/>
            </a:xfrm>
            <a:custGeom>
              <a:avLst/>
              <a:gdLst/>
              <a:ah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a:noFill/>
            </a:ln>
          </p:spPr>
          <p:style>
            <a:lnRef idx="0"/>
            <a:fillRef idx="0"/>
            <a:effectRef idx="0"/>
            <a:fontRef idx="minor"/>
          </p:style>
        </p:sp>
        <p:sp>
          <p:nvSpPr>
            <p:cNvPr id="8832" name="Freeform: Shape 1024"/>
            <p:cNvSpPr/>
            <p:nvPr/>
          </p:nvSpPr>
          <p:spPr>
            <a:xfrm>
              <a:off x="8451720" y="6522480"/>
              <a:ext cx="379440" cy="360"/>
            </a:xfrm>
            <a:custGeom>
              <a:avLst/>
              <a:gdLst/>
              <a:ah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a:noFill/>
            </a:ln>
          </p:spPr>
          <p:style>
            <a:lnRef idx="0"/>
            <a:fillRef idx="0"/>
            <a:effectRef idx="0"/>
            <a:fontRef idx="minor"/>
          </p:style>
        </p:sp>
        <p:sp>
          <p:nvSpPr>
            <p:cNvPr id="8833" name="Freeform: Shape 1025"/>
            <p:cNvSpPr/>
            <p:nvPr/>
          </p:nvSpPr>
          <p:spPr>
            <a:xfrm>
              <a:off x="8846280" y="6520680"/>
              <a:ext cx="138960" cy="720"/>
            </a:xfrm>
            <a:custGeom>
              <a:avLst/>
              <a:gdLst/>
              <a:ah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a:noFill/>
            </a:ln>
          </p:spPr>
          <p:style>
            <a:lnRef idx="0"/>
            <a:fillRef idx="0"/>
            <a:effectRef idx="0"/>
            <a:fontRef idx="minor"/>
          </p:style>
        </p:sp>
        <p:sp>
          <p:nvSpPr>
            <p:cNvPr id="8834" name="Freeform: Shape 1026"/>
            <p:cNvSpPr/>
            <p:nvPr/>
          </p:nvSpPr>
          <p:spPr>
            <a:xfrm>
              <a:off x="8998560" y="6520320"/>
              <a:ext cx="43200" cy="1080"/>
            </a:xfrm>
            <a:custGeom>
              <a:avLst/>
              <a:gdLst/>
              <a:ah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a:noFill/>
            </a:ln>
          </p:spPr>
          <p:style>
            <a:lnRef idx="0"/>
            <a:fillRef idx="0"/>
            <a:effectRef idx="0"/>
            <a:fontRef idx="minor"/>
          </p:style>
        </p:sp>
        <p:sp>
          <p:nvSpPr>
            <p:cNvPr id="8835" name="Freeform: Shape 1027"/>
            <p:cNvSpPr/>
            <p:nvPr/>
          </p:nvSpPr>
          <p:spPr>
            <a:xfrm>
              <a:off x="9100800" y="5922000"/>
              <a:ext cx="76320" cy="31320"/>
            </a:xfrm>
            <a:custGeom>
              <a:avLst/>
              <a:gdLst/>
              <a:ah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a:noFill/>
            </a:ln>
          </p:spPr>
          <p:style>
            <a:lnRef idx="0"/>
            <a:fillRef idx="0"/>
            <a:effectRef idx="0"/>
            <a:fontRef idx="minor"/>
          </p:style>
        </p:sp>
        <p:sp>
          <p:nvSpPr>
            <p:cNvPr id="8836" name="Freeform: Shape 1028"/>
            <p:cNvSpPr/>
            <p:nvPr/>
          </p:nvSpPr>
          <p:spPr>
            <a:xfrm>
              <a:off x="9446040" y="5921640"/>
              <a:ext cx="42840" cy="13320"/>
            </a:xfrm>
            <a:custGeom>
              <a:avLst/>
              <a:gdLst/>
              <a:ah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a:noFill/>
            </a:ln>
          </p:spPr>
          <p:style>
            <a:lnRef idx="0"/>
            <a:fillRef idx="0"/>
            <a:effectRef idx="0"/>
            <a:fontRef idx="minor"/>
          </p:style>
        </p:sp>
        <p:sp>
          <p:nvSpPr>
            <p:cNvPr id="8837" name="Freeform: Shape 1029"/>
            <p:cNvSpPr/>
            <p:nvPr/>
          </p:nvSpPr>
          <p:spPr>
            <a:xfrm>
              <a:off x="9173880" y="5922360"/>
              <a:ext cx="3240" cy="11880"/>
            </a:xfrm>
            <a:custGeom>
              <a:avLst/>
              <a:gdLst/>
              <a:ah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a:noFill/>
            </a:ln>
          </p:spPr>
          <p:style>
            <a:lnRef idx="0"/>
            <a:fillRef idx="0"/>
            <a:effectRef idx="0"/>
            <a:fontRef idx="minor"/>
          </p:style>
        </p:sp>
        <p:sp>
          <p:nvSpPr>
            <p:cNvPr id="8838" name="Freeform: Shape 1030"/>
            <p:cNvSpPr/>
            <p:nvPr/>
          </p:nvSpPr>
          <p:spPr>
            <a:xfrm>
              <a:off x="5493240" y="6489720"/>
              <a:ext cx="39960" cy="5400"/>
            </a:xfrm>
            <a:custGeom>
              <a:avLst/>
              <a:gdLst/>
              <a:ah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a:noFill/>
            </a:ln>
          </p:spPr>
          <p:style>
            <a:lnRef idx="0"/>
            <a:fillRef idx="0"/>
            <a:effectRef idx="0"/>
            <a:fontRef idx="minor"/>
          </p:style>
        </p:sp>
        <p:sp>
          <p:nvSpPr>
            <p:cNvPr id="8839" name="Freeform: Shape 1031"/>
            <p:cNvSpPr/>
            <p:nvPr/>
          </p:nvSpPr>
          <p:spPr>
            <a:xfrm>
              <a:off x="5501160" y="6498360"/>
              <a:ext cx="31680" cy="4680"/>
            </a:xfrm>
            <a:custGeom>
              <a:avLst/>
              <a:gdLst/>
              <a:ah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a:noFill/>
            </a:ln>
          </p:spPr>
          <p:style>
            <a:lnRef idx="0"/>
            <a:fillRef idx="0"/>
            <a:effectRef idx="0"/>
            <a:fontRef idx="minor"/>
          </p:style>
        </p:sp>
        <p:sp>
          <p:nvSpPr>
            <p:cNvPr id="8840" name="Freeform: Shape 1032"/>
            <p:cNvSpPr/>
            <p:nvPr/>
          </p:nvSpPr>
          <p:spPr>
            <a:xfrm>
              <a:off x="5879160" y="6498000"/>
              <a:ext cx="20520" cy="4320"/>
            </a:xfrm>
            <a:custGeom>
              <a:avLst/>
              <a:gdLst/>
              <a:ahLst/>
              <a:rect l="l" t="t" r="r" b="b"/>
              <a:pathLst>
                <a:path w="23311" h="5894">
                  <a:moveTo>
                    <a:pt x="0" y="5894"/>
                  </a:moveTo>
                  <a:lnTo>
                    <a:pt x="23312" y="5894"/>
                  </a:lnTo>
                  <a:lnTo>
                    <a:pt x="23312" y="0"/>
                  </a:lnTo>
                  <a:lnTo>
                    <a:pt x="0" y="402"/>
                  </a:lnTo>
                  <a:lnTo>
                    <a:pt x="0" y="5894"/>
                  </a:lnTo>
                  <a:close/>
                </a:path>
              </a:pathLst>
            </a:custGeom>
            <a:solidFill>
              <a:srgbClr val="000000"/>
            </a:solidFill>
            <a:ln w="12700">
              <a:noFill/>
            </a:ln>
          </p:spPr>
          <p:style>
            <a:lnRef idx="0"/>
            <a:fillRef idx="0"/>
            <a:effectRef idx="0"/>
            <a:fontRef idx="minor"/>
          </p:style>
        </p:sp>
        <p:sp>
          <p:nvSpPr>
            <p:cNvPr id="8841" name="Freeform: Shape 1033"/>
            <p:cNvSpPr/>
            <p:nvPr/>
          </p:nvSpPr>
          <p:spPr>
            <a:xfrm>
              <a:off x="5527800" y="6498360"/>
              <a:ext cx="348120" cy="3960"/>
            </a:xfrm>
            <a:custGeom>
              <a:avLst/>
              <a:gdLst/>
              <a:ah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a:noFill/>
            </a:ln>
          </p:spPr>
          <p:style>
            <a:lnRef idx="0"/>
            <a:fillRef idx="0"/>
            <a:effectRef idx="0"/>
            <a:fontRef idx="minor"/>
          </p:style>
        </p:sp>
        <p:sp>
          <p:nvSpPr>
            <p:cNvPr id="8842" name="Freeform: Shape 1034"/>
            <p:cNvSpPr/>
            <p:nvPr/>
          </p:nvSpPr>
          <p:spPr>
            <a:xfrm>
              <a:off x="5527440" y="6490080"/>
              <a:ext cx="379080" cy="4680"/>
            </a:xfrm>
            <a:custGeom>
              <a:avLst/>
              <a:gdLst/>
              <a:ah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a:noFill/>
            </a:ln>
          </p:spPr>
          <p:style>
            <a:lnRef idx="0"/>
            <a:fillRef idx="0"/>
            <a:effectRef idx="0"/>
            <a:fontRef idx="minor"/>
          </p:style>
        </p:sp>
        <p:sp>
          <p:nvSpPr>
            <p:cNvPr id="8843" name="Freeform: Shape 1035"/>
            <p:cNvSpPr/>
            <p:nvPr/>
          </p:nvSpPr>
          <p:spPr>
            <a:xfrm>
              <a:off x="5877720" y="6494760"/>
              <a:ext cx="21960" cy="2160"/>
            </a:xfrm>
            <a:custGeom>
              <a:avLst/>
              <a:gdLst/>
              <a:ah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a:noFill/>
            </a:ln>
          </p:spPr>
          <p:style>
            <a:lnRef idx="0"/>
            <a:fillRef idx="0"/>
            <a:effectRef idx="0"/>
            <a:fontRef idx="minor"/>
          </p:style>
        </p:sp>
        <p:sp>
          <p:nvSpPr>
            <p:cNvPr id="8844" name="Freeform: Shape 1036"/>
            <p:cNvSpPr/>
            <p:nvPr/>
          </p:nvSpPr>
          <p:spPr>
            <a:xfrm>
              <a:off x="5501160" y="6495840"/>
              <a:ext cx="375120" cy="1080"/>
            </a:xfrm>
            <a:custGeom>
              <a:avLst/>
              <a:gdLst/>
              <a:ah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a:noFill/>
            </a:ln>
          </p:spPr>
          <p:style>
            <a:lnRef idx="0"/>
            <a:fillRef idx="0"/>
            <a:effectRef idx="0"/>
            <a:fontRef idx="minor"/>
          </p:style>
        </p:sp>
        <p:sp>
          <p:nvSpPr>
            <p:cNvPr id="8845" name="Freeform: Shape 1037"/>
            <p:cNvSpPr/>
            <p:nvPr/>
          </p:nvSpPr>
          <p:spPr>
            <a:xfrm>
              <a:off x="5533200" y="6591240"/>
              <a:ext cx="1080" cy="261360"/>
            </a:xfrm>
            <a:custGeom>
              <a:avLst/>
              <a:gdLst/>
              <a:ah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a:noFill/>
            </a:ln>
          </p:spPr>
          <p:style>
            <a:lnRef idx="0"/>
            <a:fillRef idx="0"/>
            <a:effectRef idx="0"/>
            <a:fontRef idx="minor"/>
          </p:style>
        </p:sp>
        <p:sp>
          <p:nvSpPr>
            <p:cNvPr id="8846" name="Freeform: Shape 1038"/>
            <p:cNvSpPr/>
            <p:nvPr/>
          </p:nvSpPr>
          <p:spPr>
            <a:xfrm>
              <a:off x="5876640" y="6495840"/>
              <a:ext cx="1080" cy="79560"/>
            </a:xfrm>
            <a:custGeom>
              <a:avLst/>
              <a:gdLst/>
              <a:ah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a:noFill/>
            </a:ln>
          </p:spPr>
          <p:style>
            <a:lnRef idx="0"/>
            <a:fillRef idx="0"/>
            <a:effectRef idx="0"/>
            <a:fontRef idx="minor"/>
          </p:style>
        </p:sp>
        <p:sp>
          <p:nvSpPr>
            <p:cNvPr id="8847" name="Freeform: Shape 1039"/>
            <p:cNvSpPr/>
            <p:nvPr/>
          </p:nvSpPr>
          <p:spPr>
            <a:xfrm>
              <a:off x="5261400" y="6546960"/>
              <a:ext cx="1080" cy="32040"/>
            </a:xfrm>
            <a:custGeom>
              <a:avLst/>
              <a:gdLst/>
              <a:ahLst/>
              <a:rect l="l" t="t" r="r" b="b"/>
              <a:pathLst>
                <a:path w="2545" h="33489">
                  <a:moveTo>
                    <a:pt x="0" y="0"/>
                  </a:moveTo>
                  <a:lnTo>
                    <a:pt x="2545" y="0"/>
                  </a:lnTo>
                  <a:lnTo>
                    <a:pt x="2545" y="33489"/>
                  </a:lnTo>
                  <a:lnTo>
                    <a:pt x="0" y="33489"/>
                  </a:lnTo>
                  <a:close/>
                </a:path>
              </a:pathLst>
            </a:custGeom>
            <a:solidFill>
              <a:srgbClr val="000000"/>
            </a:solidFill>
            <a:ln w="12700">
              <a:noFill/>
            </a:ln>
          </p:spPr>
          <p:style>
            <a:lnRef idx="0"/>
            <a:fillRef idx="0"/>
            <a:effectRef idx="0"/>
            <a:fontRef idx="minor"/>
          </p:style>
        </p:sp>
        <p:sp>
          <p:nvSpPr>
            <p:cNvPr id="8848" name="Freeform: Shape 1040"/>
            <p:cNvSpPr/>
            <p:nvPr/>
          </p:nvSpPr>
          <p:spPr>
            <a:xfrm>
              <a:off x="7221600" y="5637600"/>
              <a:ext cx="36720" cy="13320"/>
            </a:xfrm>
            <a:custGeom>
              <a:avLst/>
              <a:gdLst/>
              <a:ah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a:noFill/>
            </a:ln>
          </p:spPr>
          <p:style>
            <a:lnRef idx="0"/>
            <a:fillRef idx="0"/>
            <a:effectRef idx="0"/>
            <a:fontRef idx="minor"/>
          </p:style>
        </p:sp>
        <p:sp>
          <p:nvSpPr>
            <p:cNvPr id="8849" name="Freeform: Shape 1041"/>
            <p:cNvSpPr/>
            <p:nvPr/>
          </p:nvSpPr>
          <p:spPr>
            <a:xfrm>
              <a:off x="7741800" y="4784040"/>
              <a:ext cx="12600" cy="183960"/>
            </a:xfrm>
            <a:custGeom>
              <a:avLst/>
              <a:gdLst/>
              <a:ah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a:noFill/>
            </a:ln>
          </p:spPr>
          <p:style>
            <a:lnRef idx="0"/>
            <a:fillRef idx="0"/>
            <a:effectRef idx="0"/>
            <a:fontRef idx="minor"/>
          </p:style>
        </p:sp>
        <p:sp>
          <p:nvSpPr>
            <p:cNvPr id="8850" name="Freeform: Shape 1042"/>
            <p:cNvSpPr/>
            <p:nvPr/>
          </p:nvSpPr>
          <p:spPr>
            <a:xfrm>
              <a:off x="8845920" y="6518520"/>
              <a:ext cx="138240" cy="1080"/>
            </a:xfrm>
            <a:custGeom>
              <a:avLst/>
              <a:gdLst/>
              <a:ah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a:noFill/>
            </a:ln>
          </p:spPr>
          <p:style>
            <a:lnRef idx="0"/>
            <a:fillRef idx="0"/>
            <a:effectRef idx="0"/>
            <a:fontRef idx="minor"/>
          </p:style>
        </p:sp>
        <p:sp>
          <p:nvSpPr>
            <p:cNvPr id="8851" name="Freeform: Shape 1043"/>
            <p:cNvSpPr/>
            <p:nvPr/>
          </p:nvSpPr>
          <p:spPr>
            <a:xfrm>
              <a:off x="8451720" y="6519960"/>
              <a:ext cx="16920" cy="1080"/>
            </a:xfrm>
            <a:custGeom>
              <a:avLst/>
              <a:gdLst/>
              <a:ah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a:noFill/>
            </a:ln>
          </p:spPr>
          <p:style>
            <a:lnRef idx="0"/>
            <a:fillRef idx="0"/>
            <a:effectRef idx="0"/>
            <a:fontRef idx="minor"/>
          </p:style>
        </p:sp>
        <p:sp>
          <p:nvSpPr>
            <p:cNvPr id="8852" name="Freeform: Shape 1044"/>
            <p:cNvSpPr/>
            <p:nvPr/>
          </p:nvSpPr>
          <p:spPr>
            <a:xfrm>
              <a:off x="8469720" y="6519960"/>
              <a:ext cx="361080" cy="1080"/>
            </a:xfrm>
            <a:custGeom>
              <a:avLst/>
              <a:gdLst/>
              <a:ah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a:noFill/>
            </a:ln>
          </p:spPr>
          <p:style>
            <a:lnRef idx="0"/>
            <a:fillRef idx="0"/>
            <a:effectRef idx="0"/>
            <a:fontRef idx="minor"/>
          </p:style>
        </p:sp>
        <p:sp>
          <p:nvSpPr>
            <p:cNvPr id="8853" name="Freeform: Shape 1045"/>
            <p:cNvSpPr/>
            <p:nvPr/>
          </p:nvSpPr>
          <p:spPr>
            <a:xfrm>
              <a:off x="7493040" y="4776480"/>
              <a:ext cx="261360" cy="13320"/>
            </a:xfrm>
            <a:custGeom>
              <a:avLst/>
              <a:gdLst/>
              <a:ah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a:noFill/>
            </a:ln>
          </p:spPr>
          <p:style>
            <a:lnRef idx="0"/>
            <a:fillRef idx="0"/>
            <a:effectRef idx="0"/>
            <a:fontRef idx="minor"/>
          </p:style>
        </p:sp>
        <p:sp>
          <p:nvSpPr>
            <p:cNvPr id="8854" name="Freeform: Shape 1046"/>
            <p:cNvSpPr/>
            <p:nvPr/>
          </p:nvSpPr>
          <p:spPr>
            <a:xfrm>
              <a:off x="7480080" y="4776840"/>
              <a:ext cx="18720" cy="32400"/>
            </a:xfrm>
            <a:custGeom>
              <a:avLst/>
              <a:gdLst/>
              <a:ah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a:noFill/>
            </a:ln>
          </p:spPr>
          <p:style>
            <a:lnRef idx="0"/>
            <a:fillRef idx="0"/>
            <a:effectRef idx="0"/>
            <a:fontRef idx="minor"/>
          </p:style>
        </p:sp>
        <p:sp>
          <p:nvSpPr>
            <p:cNvPr id="8855" name="Freeform: Shape 1047"/>
            <p:cNvSpPr/>
            <p:nvPr/>
          </p:nvSpPr>
          <p:spPr>
            <a:xfrm>
              <a:off x="7491960" y="4782600"/>
              <a:ext cx="1080" cy="1023840"/>
            </a:xfrm>
            <a:custGeom>
              <a:avLst/>
              <a:gdLst/>
              <a:ah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a:noFill/>
            </a:ln>
          </p:spPr>
          <p:style>
            <a:lnRef idx="0"/>
            <a:fillRef idx="0"/>
            <a:effectRef idx="0"/>
            <a:fontRef idx="minor"/>
          </p:style>
        </p:sp>
        <p:sp>
          <p:nvSpPr>
            <p:cNvPr id="8856" name="Freeform: Shape 1048"/>
            <p:cNvSpPr/>
            <p:nvPr/>
          </p:nvSpPr>
          <p:spPr>
            <a:xfrm>
              <a:off x="7479000" y="4804920"/>
              <a:ext cx="12240" cy="1001520"/>
            </a:xfrm>
            <a:custGeom>
              <a:avLst/>
              <a:gdLst/>
              <a:ah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a:noFill/>
            </a:ln>
          </p:spPr>
          <p:style>
            <a:lnRef idx="0"/>
            <a:fillRef idx="0"/>
            <a:effectRef idx="0"/>
            <a:fontRef idx="minor"/>
          </p:style>
        </p:sp>
        <p:sp>
          <p:nvSpPr>
            <p:cNvPr id="8857" name="Freeform: Shape 1049"/>
            <p:cNvSpPr/>
            <p:nvPr/>
          </p:nvSpPr>
          <p:spPr>
            <a:xfrm>
              <a:off x="8469360" y="5446080"/>
              <a:ext cx="368640" cy="13320"/>
            </a:xfrm>
            <a:custGeom>
              <a:avLst/>
              <a:gdLst/>
              <a:ah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a:noFill/>
            </a:ln>
          </p:spPr>
          <p:style>
            <a:lnRef idx="0"/>
            <a:fillRef idx="0"/>
            <a:effectRef idx="0"/>
            <a:fontRef idx="minor"/>
          </p:style>
        </p:sp>
        <p:sp>
          <p:nvSpPr>
            <p:cNvPr id="8858" name="Freeform: Shape 1050"/>
            <p:cNvSpPr/>
            <p:nvPr/>
          </p:nvSpPr>
          <p:spPr>
            <a:xfrm>
              <a:off x="8441280" y="5446800"/>
              <a:ext cx="34560" cy="27360"/>
            </a:xfrm>
            <a:custGeom>
              <a:avLst/>
              <a:gdLst/>
              <a:ah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a:noFill/>
            </a:ln>
          </p:spPr>
          <p:style>
            <a:lnRef idx="0"/>
            <a:fillRef idx="0"/>
            <a:effectRef idx="0"/>
            <a:fontRef idx="minor"/>
          </p:style>
        </p:sp>
        <p:sp>
          <p:nvSpPr>
            <p:cNvPr id="8859" name="Freeform: Shape 1051"/>
            <p:cNvSpPr/>
            <p:nvPr/>
          </p:nvSpPr>
          <p:spPr>
            <a:xfrm>
              <a:off x="8468640" y="5452200"/>
              <a:ext cx="1080" cy="1068840"/>
            </a:xfrm>
            <a:custGeom>
              <a:avLst/>
              <a:gdLst/>
              <a:ah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a:noFill/>
            </a:ln>
          </p:spPr>
          <p:style>
            <a:lnRef idx="0"/>
            <a:fillRef idx="0"/>
            <a:effectRef idx="0"/>
            <a:fontRef idx="minor"/>
          </p:style>
        </p:sp>
        <p:sp>
          <p:nvSpPr>
            <p:cNvPr id="8860" name="Freeform: Shape 1052"/>
            <p:cNvSpPr/>
            <p:nvPr/>
          </p:nvSpPr>
          <p:spPr>
            <a:xfrm>
              <a:off x="8846280" y="5755680"/>
              <a:ext cx="145080" cy="13320"/>
            </a:xfrm>
            <a:custGeom>
              <a:avLst/>
              <a:gdLst/>
              <a:ah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a:noFill/>
            </a:ln>
          </p:spPr>
          <p:style>
            <a:lnRef idx="0"/>
            <a:fillRef idx="0"/>
            <a:effectRef idx="0"/>
            <a:fontRef idx="minor"/>
          </p:style>
        </p:sp>
        <p:sp>
          <p:nvSpPr>
            <p:cNvPr id="8861" name="Freeform: Shape 1053"/>
            <p:cNvSpPr/>
            <p:nvPr/>
          </p:nvSpPr>
          <p:spPr>
            <a:xfrm>
              <a:off x="8400240" y="5623200"/>
              <a:ext cx="22680" cy="23040"/>
            </a:xfrm>
            <a:custGeom>
              <a:avLst/>
              <a:gdLst/>
              <a:ah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a:noFill/>
            </a:ln>
          </p:spPr>
          <p:style>
            <a:lnRef idx="0"/>
            <a:fillRef idx="0"/>
            <a:effectRef idx="0"/>
            <a:fontRef idx="minor"/>
          </p:style>
        </p:sp>
        <p:sp>
          <p:nvSpPr>
            <p:cNvPr id="8862" name="Freeform: Shape 1054"/>
            <p:cNvSpPr/>
            <p:nvPr/>
          </p:nvSpPr>
          <p:spPr>
            <a:xfrm>
              <a:off x="8426880" y="5636880"/>
              <a:ext cx="360" cy="360"/>
            </a:xfrm>
            <a:custGeom>
              <a:avLst/>
              <a:gdLst/>
              <a:ahLst/>
              <a:rect l="l" t="t" r="r" b="b"/>
              <a:pathLst>
                <a:path w="803" h="401">
                  <a:moveTo>
                    <a:pt x="804" y="0"/>
                  </a:moveTo>
                  <a:lnTo>
                    <a:pt x="0" y="0"/>
                  </a:lnTo>
                  <a:lnTo>
                    <a:pt x="0" y="402"/>
                  </a:lnTo>
                  <a:lnTo>
                    <a:pt x="804" y="0"/>
                  </a:lnTo>
                  <a:close/>
                </a:path>
              </a:pathLst>
            </a:custGeom>
            <a:solidFill>
              <a:srgbClr val="000000"/>
            </a:solidFill>
            <a:ln w="12700">
              <a:noFill/>
            </a:ln>
          </p:spPr>
          <p:style>
            <a:lnRef idx="0"/>
            <a:fillRef idx="0"/>
            <a:effectRef idx="0"/>
            <a:fontRef idx="minor"/>
          </p:style>
        </p:sp>
        <p:sp>
          <p:nvSpPr>
            <p:cNvPr id="8863" name="Freeform: Shape 1055"/>
            <p:cNvSpPr/>
            <p:nvPr/>
          </p:nvSpPr>
          <p:spPr>
            <a:xfrm>
              <a:off x="8418600" y="5622120"/>
              <a:ext cx="18000" cy="13320"/>
            </a:xfrm>
            <a:custGeom>
              <a:avLst/>
              <a:gdLst/>
              <a:ah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a:noFill/>
            </a:ln>
          </p:spPr>
          <p:style>
            <a:lnRef idx="0"/>
            <a:fillRef idx="0"/>
            <a:effectRef idx="0"/>
            <a:fontRef idx="minor"/>
          </p:style>
        </p:sp>
        <p:sp>
          <p:nvSpPr>
            <p:cNvPr id="8864" name="Freeform: Shape 1056"/>
            <p:cNvSpPr/>
            <p:nvPr/>
          </p:nvSpPr>
          <p:spPr>
            <a:xfrm>
              <a:off x="8396640" y="5636160"/>
              <a:ext cx="12240" cy="873360"/>
            </a:xfrm>
            <a:custGeom>
              <a:avLst/>
              <a:gdLst/>
              <a:ah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a:noFill/>
            </a:ln>
          </p:spPr>
          <p:style>
            <a:lnRef idx="0"/>
            <a:fillRef idx="0"/>
            <a:effectRef idx="0"/>
            <a:fontRef idx="minor"/>
          </p:style>
        </p:sp>
        <p:sp>
          <p:nvSpPr>
            <p:cNvPr id="8865" name="Freeform: Shape 1057"/>
            <p:cNvSpPr/>
            <p:nvPr/>
          </p:nvSpPr>
          <p:spPr>
            <a:xfrm>
              <a:off x="8424360" y="5628240"/>
              <a:ext cx="1080" cy="881280"/>
            </a:xfrm>
            <a:custGeom>
              <a:avLst/>
              <a:gdLst/>
              <a:ah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a:noFill/>
            </a:ln>
          </p:spPr>
          <p:style>
            <a:lnRef idx="0"/>
            <a:fillRef idx="0"/>
            <a:effectRef idx="0"/>
            <a:fontRef idx="minor"/>
          </p:style>
        </p:sp>
        <p:sp>
          <p:nvSpPr>
            <p:cNvPr id="8866" name="Freeform: Shape 1058"/>
            <p:cNvSpPr/>
            <p:nvPr/>
          </p:nvSpPr>
          <p:spPr>
            <a:xfrm>
              <a:off x="8284680" y="5630760"/>
              <a:ext cx="12600" cy="175680"/>
            </a:xfrm>
            <a:custGeom>
              <a:avLst/>
              <a:gdLst/>
              <a:ah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a:noFill/>
            </a:ln>
          </p:spPr>
          <p:style>
            <a:lnRef idx="0"/>
            <a:fillRef idx="0"/>
            <a:effectRef idx="0"/>
            <a:fontRef idx="minor"/>
          </p:style>
        </p:sp>
        <p:sp>
          <p:nvSpPr>
            <p:cNvPr id="8867" name="Freeform: Shape 1059"/>
            <p:cNvSpPr/>
            <p:nvPr/>
          </p:nvSpPr>
          <p:spPr>
            <a:xfrm>
              <a:off x="8249040" y="6512400"/>
              <a:ext cx="24120" cy="4320"/>
            </a:xfrm>
            <a:custGeom>
              <a:avLst/>
              <a:gdLst/>
              <a:ah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a:noFill/>
            </a:ln>
          </p:spPr>
          <p:style>
            <a:lnRef idx="0"/>
            <a:fillRef idx="0"/>
            <a:effectRef idx="0"/>
            <a:fontRef idx="minor"/>
          </p:style>
        </p:sp>
        <p:sp>
          <p:nvSpPr>
            <p:cNvPr id="8868" name="Freeform: Shape 1060"/>
            <p:cNvSpPr/>
            <p:nvPr/>
          </p:nvSpPr>
          <p:spPr>
            <a:xfrm>
              <a:off x="8249400" y="6502320"/>
              <a:ext cx="32400" cy="5760"/>
            </a:xfrm>
            <a:custGeom>
              <a:avLst/>
              <a:gdLst/>
              <a:ah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a:noFill/>
            </a:ln>
          </p:spPr>
          <p:style>
            <a:lnRef idx="0"/>
            <a:fillRef idx="0"/>
            <a:effectRef idx="0"/>
            <a:fontRef idx="minor"/>
          </p:style>
        </p:sp>
        <p:sp>
          <p:nvSpPr>
            <p:cNvPr id="8869" name="Freeform: Shape 1061"/>
            <p:cNvSpPr/>
            <p:nvPr/>
          </p:nvSpPr>
          <p:spPr>
            <a:xfrm>
              <a:off x="0" y="4754880"/>
              <a:ext cx="11160" cy="11880"/>
            </a:xfrm>
            <a:solidFill>
              <a:srgbClr val="000000"/>
            </a:solidFill>
            <a:ln w="12700">
              <a:noFill/>
            </a:ln>
          </p:spPr>
          <p:style>
            <a:lnRef idx="0"/>
            <a:fillRef idx="0"/>
            <a:effectRef idx="0"/>
            <a:fontRef idx="minor"/>
          </p:style>
        </p:sp>
        <p:sp>
          <p:nvSpPr>
            <p:cNvPr id="8870" name="Freeform: Shape 1062"/>
            <p:cNvSpPr/>
            <p:nvPr/>
          </p:nvSpPr>
          <p:spPr>
            <a:xfrm>
              <a:off x="8256240" y="6509520"/>
              <a:ext cx="17640" cy="1080"/>
            </a:xfrm>
            <a:custGeom>
              <a:avLst/>
              <a:gdLst/>
              <a:ah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a:noFill/>
            </a:ln>
          </p:spPr>
          <p:style>
            <a:lnRef idx="0"/>
            <a:fillRef idx="0"/>
            <a:effectRef idx="0"/>
            <a:fontRef idx="minor"/>
          </p:style>
        </p:sp>
        <p:sp>
          <p:nvSpPr>
            <p:cNvPr id="8871" name="Freeform: Shape 1063"/>
            <p:cNvSpPr/>
            <p:nvPr/>
          </p:nvSpPr>
          <p:spPr>
            <a:xfrm>
              <a:off x="4436280" y="6592320"/>
              <a:ext cx="1080" cy="259920"/>
            </a:xfrm>
            <a:custGeom>
              <a:avLst/>
              <a:gdLst/>
              <a:ahLst/>
              <a:rect l="l" t="t" r="r" b="b"/>
              <a:pathLst>
                <a:path w="2545" h="261483">
                  <a:moveTo>
                    <a:pt x="0" y="0"/>
                  </a:moveTo>
                  <a:lnTo>
                    <a:pt x="2546" y="0"/>
                  </a:lnTo>
                  <a:lnTo>
                    <a:pt x="2546" y="261483"/>
                  </a:lnTo>
                  <a:lnTo>
                    <a:pt x="0" y="261483"/>
                  </a:lnTo>
                  <a:close/>
                </a:path>
              </a:pathLst>
            </a:custGeom>
            <a:solidFill>
              <a:srgbClr val="000000"/>
            </a:solidFill>
            <a:ln w="12700">
              <a:noFill/>
            </a:ln>
          </p:spPr>
          <p:style>
            <a:lnRef idx="0"/>
            <a:fillRef idx="0"/>
            <a:effectRef idx="0"/>
            <a:fontRef idx="minor"/>
          </p:style>
        </p:sp>
        <p:sp>
          <p:nvSpPr>
            <p:cNvPr id="8872" name="Freeform: Shape 1064"/>
            <p:cNvSpPr/>
            <p:nvPr/>
          </p:nvSpPr>
          <p:spPr>
            <a:xfrm>
              <a:off x="6462720" y="6505920"/>
              <a:ext cx="64440" cy="13320"/>
            </a:xfrm>
            <a:custGeom>
              <a:avLst/>
              <a:gdLst/>
              <a:ah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a:noFill/>
            </a:ln>
          </p:spPr>
          <p:style>
            <a:lnRef idx="0"/>
            <a:fillRef idx="0"/>
            <a:effectRef idx="0"/>
            <a:fontRef idx="minor"/>
          </p:style>
        </p:sp>
        <p:sp>
          <p:nvSpPr>
            <p:cNvPr id="8873" name="Freeform: Shape 1065"/>
            <p:cNvSpPr/>
            <p:nvPr/>
          </p:nvSpPr>
          <p:spPr>
            <a:xfrm>
              <a:off x="7215840" y="5878080"/>
              <a:ext cx="1080" cy="290520"/>
            </a:xfrm>
            <a:custGeom>
              <a:avLst/>
              <a:gdLst/>
              <a:ah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a:noFill/>
            </a:ln>
          </p:spPr>
          <p:style>
            <a:lnRef idx="0"/>
            <a:fillRef idx="0"/>
            <a:effectRef idx="0"/>
            <a:fontRef idx="minor"/>
          </p:style>
        </p:sp>
        <p:sp>
          <p:nvSpPr>
            <p:cNvPr id="8874" name="Freeform: Shape 1066"/>
            <p:cNvSpPr/>
            <p:nvPr/>
          </p:nvSpPr>
          <p:spPr>
            <a:xfrm>
              <a:off x="7211160" y="5637960"/>
              <a:ext cx="14760" cy="23400"/>
            </a:xfrm>
            <a:custGeom>
              <a:avLst/>
              <a:gdLst/>
              <a:ah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a:noFill/>
            </a:ln>
          </p:spPr>
          <p:style>
            <a:lnRef idx="0"/>
            <a:fillRef idx="0"/>
            <a:effectRef idx="0"/>
            <a:fontRef idx="minor"/>
          </p:style>
        </p:sp>
        <p:sp>
          <p:nvSpPr>
            <p:cNvPr id="8875" name="Freeform: Shape 1067"/>
            <p:cNvSpPr/>
            <p:nvPr/>
          </p:nvSpPr>
          <p:spPr>
            <a:xfrm>
              <a:off x="7218720" y="5644080"/>
              <a:ext cx="1080" cy="12240"/>
            </a:xfrm>
            <a:custGeom>
              <a:avLst/>
              <a:gdLst/>
              <a:ah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a:noFill/>
            </a:ln>
          </p:spPr>
          <p:style>
            <a:lnRef idx="0"/>
            <a:fillRef idx="0"/>
            <a:effectRef idx="0"/>
            <a:fontRef idx="minor"/>
          </p:style>
        </p:sp>
        <p:sp>
          <p:nvSpPr>
            <p:cNvPr id="8876" name="Freeform: Shape 1068"/>
            <p:cNvSpPr/>
            <p:nvPr/>
          </p:nvSpPr>
          <p:spPr>
            <a:xfrm>
              <a:off x="4344480" y="5986080"/>
              <a:ext cx="12600" cy="590760"/>
            </a:xfrm>
            <a:custGeom>
              <a:avLst/>
              <a:gdLst/>
              <a:ah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a:noFill/>
            </a:ln>
          </p:spPr>
          <p:style>
            <a:lnRef idx="0"/>
            <a:fillRef idx="0"/>
            <a:effectRef idx="0"/>
            <a:fontRef idx="minor"/>
          </p:style>
        </p:sp>
        <p:sp>
          <p:nvSpPr>
            <p:cNvPr id="8877" name="Freeform: Shape 1069"/>
            <p:cNvSpPr/>
            <p:nvPr/>
          </p:nvSpPr>
          <p:spPr>
            <a:xfrm>
              <a:off x="6708600" y="5677920"/>
              <a:ext cx="186120" cy="13320"/>
            </a:xfrm>
            <a:custGeom>
              <a:avLst/>
              <a:gdLst/>
              <a:ah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a:noFill/>
            </a:ln>
          </p:spPr>
          <p:style>
            <a:lnRef idx="0"/>
            <a:fillRef idx="0"/>
            <a:effectRef idx="0"/>
            <a:fontRef idx="minor"/>
          </p:style>
        </p:sp>
        <p:sp>
          <p:nvSpPr>
            <p:cNvPr id="8878" name="Freeform: Shape 1070"/>
            <p:cNvSpPr/>
            <p:nvPr/>
          </p:nvSpPr>
          <p:spPr>
            <a:xfrm>
              <a:off x="6888960" y="5678640"/>
              <a:ext cx="13320" cy="13320"/>
            </a:xfrm>
            <a:custGeom>
              <a:avLst/>
              <a:gdLst/>
              <a:ah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a:noFill/>
            </a:ln>
          </p:spPr>
          <p:style>
            <a:lnRef idx="0"/>
            <a:fillRef idx="0"/>
            <a:effectRef idx="0"/>
            <a:fontRef idx="minor"/>
          </p:style>
        </p:sp>
        <p:sp>
          <p:nvSpPr>
            <p:cNvPr id="8879" name="Freeform: Shape 1071"/>
            <p:cNvSpPr/>
            <p:nvPr/>
          </p:nvSpPr>
          <p:spPr>
            <a:xfrm>
              <a:off x="7266240" y="5655600"/>
              <a:ext cx="151560" cy="13320"/>
            </a:xfrm>
            <a:custGeom>
              <a:avLst/>
              <a:gdLst/>
              <a:ah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a:noFill/>
            </a:ln>
          </p:spPr>
          <p:style>
            <a:lnRef idx="0"/>
            <a:fillRef idx="0"/>
            <a:effectRef idx="0"/>
            <a:fontRef idx="minor"/>
          </p:style>
        </p:sp>
        <p:sp>
          <p:nvSpPr>
            <p:cNvPr id="8880" name="Freeform: Shape 1072"/>
            <p:cNvSpPr/>
            <p:nvPr/>
          </p:nvSpPr>
          <p:spPr>
            <a:xfrm>
              <a:off x="6888240" y="5685840"/>
              <a:ext cx="2520" cy="148320"/>
            </a:xfrm>
            <a:custGeom>
              <a:avLst/>
              <a:gdLst/>
              <a:ah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a:noFill/>
            </a:ln>
          </p:spPr>
          <p:style>
            <a:lnRef idx="0"/>
            <a:fillRef idx="0"/>
            <a:effectRef idx="0"/>
            <a:fontRef idx="minor"/>
          </p:style>
        </p:sp>
        <p:sp>
          <p:nvSpPr>
            <p:cNvPr id="8881" name="Freeform: Shape 1073"/>
            <p:cNvSpPr/>
            <p:nvPr/>
          </p:nvSpPr>
          <p:spPr>
            <a:xfrm>
              <a:off x="6897240" y="5685480"/>
              <a:ext cx="5400" cy="176760"/>
            </a:xfrm>
            <a:custGeom>
              <a:avLst/>
              <a:gdLst/>
              <a:ah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a:noFill/>
            </a:ln>
          </p:spPr>
          <p:style>
            <a:lnRef idx="0"/>
            <a:fillRef idx="0"/>
            <a:effectRef idx="0"/>
            <a:fontRef idx="minor"/>
          </p:style>
        </p:sp>
        <p:sp>
          <p:nvSpPr>
            <p:cNvPr id="8882" name="Freeform: Shape 1074"/>
            <p:cNvSpPr/>
            <p:nvPr/>
          </p:nvSpPr>
          <p:spPr>
            <a:xfrm>
              <a:off x="7210080" y="5655960"/>
              <a:ext cx="12240" cy="206280"/>
            </a:xfrm>
            <a:custGeom>
              <a:avLst/>
              <a:gdLst/>
              <a:ah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a:noFill/>
            </a:ln>
          </p:spPr>
          <p:style>
            <a:lnRef idx="0"/>
            <a:fillRef idx="0"/>
            <a:effectRef idx="0"/>
            <a:fontRef idx="minor"/>
          </p:style>
        </p:sp>
        <p:sp>
          <p:nvSpPr>
            <p:cNvPr id="8883" name="Freeform: Shape 1075"/>
            <p:cNvSpPr/>
            <p:nvPr/>
          </p:nvSpPr>
          <p:spPr>
            <a:xfrm>
              <a:off x="7221240" y="5859000"/>
              <a:ext cx="1080" cy="10440"/>
            </a:xfrm>
            <a:custGeom>
              <a:avLst/>
              <a:gdLst/>
              <a:ah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a:noFill/>
            </a:ln>
          </p:spPr>
          <p:style>
            <a:lnRef idx="0"/>
            <a:fillRef idx="0"/>
            <a:effectRef idx="0"/>
            <a:fontRef idx="minor"/>
          </p:style>
        </p:sp>
        <p:sp>
          <p:nvSpPr>
            <p:cNvPr id="8884" name="Freeform: Shape 1076"/>
            <p:cNvSpPr/>
            <p:nvPr/>
          </p:nvSpPr>
          <p:spPr>
            <a:xfrm>
              <a:off x="6888240" y="5856840"/>
              <a:ext cx="360" cy="6480"/>
            </a:xfrm>
            <a:custGeom>
              <a:avLst/>
              <a:gdLst/>
              <a:ahLst/>
              <a:rect l="l" t="t" r="r" b="b"/>
              <a:pathLst>
                <a:path w="1473" h="7769">
                  <a:moveTo>
                    <a:pt x="1474" y="7100"/>
                  </a:moveTo>
                  <a:lnTo>
                    <a:pt x="1474" y="0"/>
                  </a:lnTo>
                  <a:cubicBezTo>
                    <a:pt x="991" y="138"/>
                    <a:pt x="482" y="138"/>
                    <a:pt x="0" y="0"/>
                  </a:cubicBezTo>
                  <a:lnTo>
                    <a:pt x="0" y="7770"/>
                  </a:lnTo>
                  <a:close/>
                </a:path>
              </a:pathLst>
            </a:custGeom>
            <a:solidFill>
              <a:srgbClr val="000000"/>
            </a:solidFill>
            <a:ln w="12700">
              <a:noFill/>
            </a:ln>
          </p:spPr>
          <p:style>
            <a:lnRef idx="0"/>
            <a:fillRef idx="0"/>
            <a:effectRef idx="0"/>
            <a:fontRef idx="minor"/>
          </p:style>
        </p:sp>
        <p:sp>
          <p:nvSpPr>
            <p:cNvPr id="8885" name="Freeform: Shape 1077"/>
            <p:cNvSpPr/>
            <p:nvPr/>
          </p:nvSpPr>
          <p:spPr>
            <a:xfrm>
              <a:off x="6884280" y="5851800"/>
              <a:ext cx="360" cy="4320"/>
            </a:xfrm>
            <a:custGeom>
              <a:avLst/>
              <a:gdLst/>
              <a:ahLst/>
              <a:rect l="l" t="t" r="r" b="b"/>
              <a:pathLst>
                <a:path w="1607" h="5626">
                  <a:moveTo>
                    <a:pt x="0" y="0"/>
                  </a:moveTo>
                  <a:lnTo>
                    <a:pt x="1608" y="5626"/>
                  </a:lnTo>
                  <a:lnTo>
                    <a:pt x="1608" y="2813"/>
                  </a:lnTo>
                  <a:cubicBezTo>
                    <a:pt x="871" y="2007"/>
                    <a:pt x="321" y="1045"/>
                    <a:pt x="0" y="0"/>
                  </a:cubicBezTo>
                  <a:close/>
                </a:path>
              </a:pathLst>
            </a:custGeom>
            <a:solidFill>
              <a:srgbClr val="000000"/>
            </a:solidFill>
            <a:ln w="12700">
              <a:noFill/>
            </a:ln>
          </p:spPr>
          <p:style>
            <a:lnRef idx="0"/>
            <a:fillRef idx="0"/>
            <a:effectRef idx="0"/>
            <a:fontRef idx="minor"/>
          </p:style>
        </p:sp>
        <p:sp>
          <p:nvSpPr>
            <p:cNvPr id="8886" name="Freeform: Shape 1078"/>
            <p:cNvSpPr/>
            <p:nvPr/>
          </p:nvSpPr>
          <p:spPr>
            <a:xfrm>
              <a:off x="6896880" y="5847480"/>
              <a:ext cx="3600" cy="14760"/>
            </a:xfrm>
            <a:custGeom>
              <a:avLst/>
              <a:gdLst/>
              <a:ah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a:noFill/>
            </a:ln>
          </p:spPr>
          <p:style>
            <a:lnRef idx="0"/>
            <a:fillRef idx="0"/>
            <a:effectRef idx="0"/>
            <a:fontRef idx="minor"/>
          </p:style>
        </p:sp>
        <p:sp>
          <p:nvSpPr>
            <p:cNvPr id="8887" name="Freeform: Shape 1079"/>
            <p:cNvSpPr/>
            <p:nvPr/>
          </p:nvSpPr>
          <p:spPr>
            <a:xfrm>
              <a:off x="6892200" y="5855760"/>
              <a:ext cx="720" cy="6480"/>
            </a:xfrm>
            <a:custGeom>
              <a:avLst/>
              <a:gdLst/>
              <a:ah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a:noFill/>
            </a:ln>
          </p:spPr>
          <p:style>
            <a:lnRef idx="0"/>
            <a:fillRef idx="0"/>
            <a:effectRef idx="0"/>
            <a:fontRef idx="minor"/>
          </p:style>
        </p:sp>
        <p:sp>
          <p:nvSpPr>
            <p:cNvPr id="8888" name="Freeform: Shape 1080"/>
            <p:cNvSpPr/>
            <p:nvPr/>
          </p:nvSpPr>
          <p:spPr>
            <a:xfrm>
              <a:off x="8028720" y="5586840"/>
              <a:ext cx="160560" cy="13320"/>
            </a:xfrm>
            <a:custGeom>
              <a:avLst/>
              <a:gdLst/>
              <a:ah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a:noFill/>
            </a:ln>
          </p:spPr>
          <p:style>
            <a:lnRef idx="0"/>
            <a:fillRef idx="0"/>
            <a:effectRef idx="0"/>
            <a:fontRef idx="minor"/>
          </p:style>
        </p:sp>
        <p:sp>
          <p:nvSpPr>
            <p:cNvPr id="8889" name="Freeform: Shape 1081"/>
            <p:cNvSpPr/>
            <p:nvPr/>
          </p:nvSpPr>
          <p:spPr>
            <a:xfrm>
              <a:off x="8184600" y="5601600"/>
              <a:ext cx="360" cy="360"/>
            </a:xfrm>
            <a:custGeom>
              <a:avLst/>
              <a:gdLst/>
              <a:ahLst/>
              <a:rect l="l" t="t" r="r" b="b"/>
              <a:pathLst>
                <a:path w="401" h="267">
                  <a:moveTo>
                    <a:pt x="402" y="268"/>
                  </a:moveTo>
                  <a:lnTo>
                    <a:pt x="402" y="0"/>
                  </a:lnTo>
                  <a:lnTo>
                    <a:pt x="0" y="268"/>
                  </a:lnTo>
                  <a:lnTo>
                    <a:pt x="402" y="268"/>
                  </a:lnTo>
                  <a:close/>
                </a:path>
              </a:pathLst>
            </a:custGeom>
            <a:solidFill>
              <a:srgbClr val="000000"/>
            </a:solidFill>
            <a:ln w="12700">
              <a:noFill/>
            </a:ln>
          </p:spPr>
          <p:style>
            <a:lnRef idx="0"/>
            <a:fillRef idx="0"/>
            <a:effectRef idx="0"/>
            <a:fontRef idx="minor"/>
          </p:style>
        </p:sp>
        <p:sp>
          <p:nvSpPr>
            <p:cNvPr id="8890" name="Freeform: Shape 1082"/>
            <p:cNvSpPr/>
            <p:nvPr/>
          </p:nvSpPr>
          <p:spPr>
            <a:xfrm>
              <a:off x="8152920" y="5598360"/>
              <a:ext cx="30600" cy="23760"/>
            </a:xfrm>
            <a:custGeom>
              <a:avLst/>
              <a:gdLst/>
              <a:ah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a:noFill/>
            </a:ln>
          </p:spPr>
          <p:style>
            <a:lnRef idx="0"/>
            <a:fillRef idx="0"/>
            <a:effectRef idx="0"/>
            <a:fontRef idx="minor"/>
          </p:style>
        </p:sp>
        <p:sp>
          <p:nvSpPr>
            <p:cNvPr id="8891" name="Freeform: Shape 1083"/>
            <p:cNvSpPr/>
            <p:nvPr/>
          </p:nvSpPr>
          <p:spPr>
            <a:xfrm>
              <a:off x="8184960" y="5587200"/>
              <a:ext cx="12600" cy="34920"/>
            </a:xfrm>
            <a:custGeom>
              <a:avLst/>
              <a:gdLst/>
              <a:ah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8892" name="Freeform: Shape 1084"/>
            <p:cNvSpPr/>
            <p:nvPr/>
          </p:nvSpPr>
          <p:spPr>
            <a:xfrm>
              <a:off x="4492440" y="6592320"/>
              <a:ext cx="1080" cy="259920"/>
            </a:xfrm>
            <a:custGeom>
              <a:avLst/>
              <a:gdLst/>
              <a:ahLst/>
              <a:rect l="l" t="t" r="r" b="b"/>
              <a:pathLst>
                <a:path w="2679" h="261483">
                  <a:moveTo>
                    <a:pt x="1608" y="134"/>
                  </a:moveTo>
                  <a:lnTo>
                    <a:pt x="0" y="134"/>
                  </a:lnTo>
                  <a:lnTo>
                    <a:pt x="0" y="261483"/>
                  </a:lnTo>
                  <a:lnTo>
                    <a:pt x="2680" y="261483"/>
                  </a:lnTo>
                  <a:lnTo>
                    <a:pt x="2680" y="0"/>
                  </a:lnTo>
                  <a:close/>
                </a:path>
              </a:pathLst>
            </a:custGeom>
            <a:solidFill>
              <a:srgbClr val="000000"/>
            </a:solidFill>
            <a:ln w="12700">
              <a:noFill/>
            </a:ln>
          </p:spPr>
          <p:style>
            <a:lnRef idx="0"/>
            <a:fillRef idx="0"/>
            <a:effectRef idx="0"/>
            <a:fontRef idx="minor"/>
          </p:style>
        </p:sp>
        <p:sp>
          <p:nvSpPr>
            <p:cNvPr id="8893" name="Freeform: Shape 1085"/>
            <p:cNvSpPr/>
            <p:nvPr/>
          </p:nvSpPr>
          <p:spPr>
            <a:xfrm>
              <a:off x="4493880" y="6575040"/>
              <a:ext cx="67320" cy="16200"/>
            </a:xfrm>
            <a:custGeom>
              <a:avLst/>
              <a:gdLst/>
              <a:ah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a:noFill/>
            </a:ln>
          </p:spPr>
          <p:style>
            <a:lnRef idx="0"/>
            <a:fillRef idx="0"/>
            <a:effectRef idx="0"/>
            <a:fontRef idx="minor"/>
          </p:style>
        </p:sp>
        <p:sp>
          <p:nvSpPr>
            <p:cNvPr id="8894" name="Freeform: Shape 1086"/>
            <p:cNvSpPr/>
            <p:nvPr/>
          </p:nvSpPr>
          <p:spPr>
            <a:xfrm>
              <a:off x="6365160" y="6580440"/>
              <a:ext cx="89280" cy="1080"/>
            </a:xfrm>
            <a:custGeom>
              <a:avLst/>
              <a:gdLst/>
              <a:ah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a:noFill/>
            </a:ln>
          </p:spPr>
          <p:style>
            <a:lnRef idx="0"/>
            <a:fillRef idx="0"/>
            <a:effectRef idx="0"/>
            <a:fontRef idx="minor"/>
          </p:style>
        </p:sp>
        <p:sp>
          <p:nvSpPr>
            <p:cNvPr id="8895" name="Freeform: Shape 1087"/>
            <p:cNvSpPr/>
            <p:nvPr/>
          </p:nvSpPr>
          <p:spPr>
            <a:xfrm>
              <a:off x="8033760" y="5589720"/>
              <a:ext cx="360" cy="360"/>
            </a:xfrm>
            <a:custGeom>
              <a:avLst/>
              <a:gdLst/>
              <a:ahLst/>
              <a:rect l="l" t="t" r="r" b="b"/>
              <a:pathLst>
                <a:path w="50" h="1071">
                  <a:moveTo>
                    <a:pt x="0" y="0"/>
                  </a:moveTo>
                  <a:cubicBezTo>
                    <a:pt x="67" y="354"/>
                    <a:pt x="67" y="718"/>
                    <a:pt x="0" y="1072"/>
                  </a:cubicBezTo>
                  <a:lnTo>
                    <a:pt x="0" y="134"/>
                  </a:lnTo>
                  <a:close/>
                </a:path>
              </a:pathLst>
            </a:custGeom>
            <a:solidFill>
              <a:srgbClr val="000000"/>
            </a:solidFill>
            <a:ln w="12700">
              <a:noFill/>
            </a:ln>
          </p:spPr>
          <p:style>
            <a:lnRef idx="0"/>
            <a:fillRef idx="0"/>
            <a:effectRef idx="0"/>
            <a:fontRef idx="minor"/>
          </p:style>
        </p:sp>
        <p:sp>
          <p:nvSpPr>
            <p:cNvPr id="8896" name="Freeform: Shape 1088"/>
            <p:cNvSpPr/>
            <p:nvPr/>
          </p:nvSpPr>
          <p:spPr>
            <a:xfrm>
              <a:off x="7985880" y="5587920"/>
              <a:ext cx="37440" cy="34200"/>
            </a:xfrm>
            <a:custGeom>
              <a:avLst/>
              <a:gdLst/>
              <a:ah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a:noFill/>
            </a:ln>
          </p:spPr>
          <p:style>
            <a:lnRef idx="0"/>
            <a:fillRef idx="0"/>
            <a:effectRef idx="0"/>
            <a:fontRef idx="minor"/>
          </p:style>
        </p:sp>
        <p:sp>
          <p:nvSpPr>
            <p:cNvPr id="8897" name="Freeform: Shape 1089"/>
            <p:cNvSpPr/>
            <p:nvPr/>
          </p:nvSpPr>
          <p:spPr>
            <a:xfrm>
              <a:off x="7416000" y="5877360"/>
              <a:ext cx="720" cy="11880"/>
            </a:xfrm>
            <a:custGeom>
              <a:avLst/>
              <a:gdLst/>
              <a:ahLst/>
              <a:rect l="l" t="t" r="r" b="b"/>
              <a:pathLst>
                <a:path w="2144" h="13395">
                  <a:moveTo>
                    <a:pt x="0" y="0"/>
                  </a:moveTo>
                  <a:lnTo>
                    <a:pt x="2144" y="0"/>
                  </a:lnTo>
                  <a:lnTo>
                    <a:pt x="2144" y="0"/>
                  </a:lnTo>
                  <a:close/>
                </a:path>
              </a:pathLst>
            </a:custGeom>
            <a:solidFill>
              <a:srgbClr val="000000"/>
            </a:solidFill>
            <a:ln w="12700">
              <a:noFill/>
            </a:ln>
          </p:spPr>
          <p:style>
            <a:lnRef idx="0"/>
            <a:fillRef idx="0"/>
            <a:effectRef idx="0"/>
            <a:fontRef idx="minor"/>
          </p:style>
        </p:sp>
        <p:sp>
          <p:nvSpPr>
            <p:cNvPr id="8898" name="Freeform: Shape 1090"/>
            <p:cNvSpPr/>
            <p:nvPr/>
          </p:nvSpPr>
          <p:spPr>
            <a:xfrm>
              <a:off x="7420320" y="5877360"/>
              <a:ext cx="360" cy="11880"/>
            </a:xfrm>
            <a:custGeom>
              <a:avLst/>
              <a:gdLst/>
              <a:ahLst/>
              <a:rect l="l" t="t" r="r" b="b"/>
              <a:pathLst>
                <a:path w="2009" h="13395">
                  <a:moveTo>
                    <a:pt x="2009" y="0"/>
                  </a:moveTo>
                  <a:lnTo>
                    <a:pt x="0" y="0"/>
                  </a:lnTo>
                  <a:lnTo>
                    <a:pt x="0" y="0"/>
                  </a:lnTo>
                  <a:close/>
                </a:path>
              </a:pathLst>
            </a:custGeom>
            <a:solidFill>
              <a:srgbClr val="000000"/>
            </a:solidFill>
            <a:ln w="12700">
              <a:noFill/>
            </a:ln>
          </p:spPr>
          <p:style>
            <a:lnRef idx="0"/>
            <a:fillRef idx="0"/>
            <a:effectRef idx="0"/>
            <a:fontRef idx="minor"/>
          </p:style>
        </p:sp>
        <p:sp>
          <p:nvSpPr>
            <p:cNvPr id="8899" name="Freeform: Shape 1091"/>
            <p:cNvSpPr/>
            <p:nvPr/>
          </p:nvSpPr>
          <p:spPr>
            <a:xfrm>
              <a:off x="7412040" y="5655600"/>
              <a:ext cx="12600" cy="214560"/>
            </a:xfrm>
            <a:custGeom>
              <a:avLst/>
              <a:gdLst/>
              <a:ah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a:noFill/>
            </a:ln>
          </p:spPr>
          <p:style>
            <a:lnRef idx="0"/>
            <a:fillRef idx="0"/>
            <a:effectRef idx="0"/>
            <a:fontRef idx="minor"/>
          </p:style>
        </p:sp>
        <p:sp>
          <p:nvSpPr>
            <p:cNvPr id="8900" name="Freeform: Shape 1092"/>
            <p:cNvSpPr/>
            <p:nvPr/>
          </p:nvSpPr>
          <p:spPr>
            <a:xfrm>
              <a:off x="6894360" y="5682960"/>
              <a:ext cx="1080" cy="160560"/>
            </a:xfrm>
            <a:custGeom>
              <a:avLst/>
              <a:gdLst/>
              <a:ah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a:noFill/>
            </a:ln>
          </p:spPr>
          <p:style>
            <a:lnRef idx="0"/>
            <a:fillRef idx="0"/>
            <a:effectRef idx="0"/>
            <a:fontRef idx="minor"/>
          </p:style>
        </p:sp>
        <p:sp>
          <p:nvSpPr>
            <p:cNvPr id="8901" name="Freeform: Shape 1093"/>
            <p:cNvSpPr/>
            <p:nvPr/>
          </p:nvSpPr>
          <p:spPr>
            <a:xfrm>
              <a:off x="6894720" y="5853240"/>
              <a:ext cx="1080" cy="9000"/>
            </a:xfrm>
            <a:custGeom>
              <a:avLst/>
              <a:gdLst/>
              <a:ah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a:noFill/>
            </a:ln>
          </p:spPr>
          <p:style>
            <a:lnRef idx="0"/>
            <a:fillRef idx="0"/>
            <a:effectRef idx="0"/>
            <a:fontRef idx="minor"/>
          </p:style>
        </p:sp>
        <p:sp>
          <p:nvSpPr>
            <p:cNvPr id="8902" name="Freeform: Shape 1094"/>
            <p:cNvSpPr/>
            <p:nvPr/>
          </p:nvSpPr>
          <p:spPr>
            <a:xfrm>
              <a:off x="7220160" y="5856480"/>
              <a:ext cx="30600" cy="1080"/>
            </a:xfrm>
            <a:custGeom>
              <a:avLst/>
              <a:gdLst/>
              <a:ah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a:noFill/>
            </a:ln>
          </p:spPr>
          <p:style>
            <a:lnRef idx="0"/>
            <a:fillRef idx="0"/>
            <a:effectRef idx="0"/>
            <a:fontRef idx="minor"/>
          </p:style>
        </p:sp>
        <p:sp>
          <p:nvSpPr>
            <p:cNvPr id="8903" name="Freeform: Shape 1095"/>
            <p:cNvSpPr/>
            <p:nvPr/>
          </p:nvSpPr>
          <p:spPr>
            <a:xfrm>
              <a:off x="7252200" y="5857920"/>
              <a:ext cx="12600" cy="310680"/>
            </a:xfrm>
            <a:custGeom>
              <a:avLst/>
              <a:gdLst/>
              <a:ah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a:noFill/>
            </a:ln>
          </p:spPr>
          <p:style>
            <a:lnRef idx="0"/>
            <a:fillRef idx="0"/>
            <a:effectRef idx="0"/>
            <a:fontRef idx="minor"/>
          </p:style>
        </p:sp>
        <p:sp>
          <p:nvSpPr>
            <p:cNvPr id="8904" name="Freeform: Shape 1096"/>
            <p:cNvSpPr/>
            <p:nvPr/>
          </p:nvSpPr>
          <p:spPr>
            <a:xfrm>
              <a:off x="4594680" y="6581880"/>
              <a:ext cx="5400" cy="360"/>
            </a:xfrm>
            <a:custGeom>
              <a:avLst/>
              <a:gdLst/>
              <a:ah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a:noFill/>
            </a:ln>
          </p:spPr>
          <p:style>
            <a:lnRef idx="0"/>
            <a:fillRef idx="0"/>
            <a:effectRef idx="0"/>
            <a:fontRef idx="minor"/>
          </p:style>
        </p:sp>
        <p:sp>
          <p:nvSpPr>
            <p:cNvPr id="8905" name="Freeform: Shape 1097"/>
            <p:cNvSpPr/>
            <p:nvPr/>
          </p:nvSpPr>
          <p:spPr>
            <a:xfrm>
              <a:off x="5232240" y="6580440"/>
              <a:ext cx="71280" cy="1080"/>
            </a:xfrm>
            <a:custGeom>
              <a:avLst/>
              <a:gdLst/>
              <a:ah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a:noFill/>
            </a:ln>
          </p:spPr>
          <p:style>
            <a:lnRef idx="0"/>
            <a:fillRef idx="0"/>
            <a:effectRef idx="0"/>
            <a:fontRef idx="minor"/>
          </p:style>
        </p:sp>
        <p:sp>
          <p:nvSpPr>
            <p:cNvPr id="8906" name="Freeform: Shape 1098"/>
            <p:cNvSpPr/>
            <p:nvPr/>
          </p:nvSpPr>
          <p:spPr>
            <a:xfrm>
              <a:off x="6885720" y="5875920"/>
              <a:ext cx="1080" cy="626400"/>
            </a:xfrm>
            <a:custGeom>
              <a:avLst/>
              <a:gdLst/>
              <a:ah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a:noFill/>
            </a:ln>
          </p:spPr>
          <p:style>
            <a:lnRef idx="0"/>
            <a:fillRef idx="0"/>
            <a:effectRef idx="0"/>
            <a:fontRef idx="minor"/>
          </p:style>
        </p:sp>
        <p:sp>
          <p:nvSpPr>
            <p:cNvPr id="8907" name="Freeform: Shape 1099"/>
            <p:cNvSpPr/>
            <p:nvPr/>
          </p:nvSpPr>
          <p:spPr>
            <a:xfrm>
              <a:off x="6885720" y="5854680"/>
              <a:ext cx="1080" cy="10080"/>
            </a:xfrm>
            <a:custGeom>
              <a:avLst/>
              <a:gdLst/>
              <a:ah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a:noFill/>
            </a:ln>
          </p:spPr>
          <p:style>
            <a:lnRef idx="0"/>
            <a:fillRef idx="0"/>
            <a:effectRef idx="0"/>
            <a:fontRef idx="minor"/>
          </p:style>
        </p:sp>
        <p:sp>
          <p:nvSpPr>
            <p:cNvPr id="8908" name="Freeform: Shape 1100"/>
            <p:cNvSpPr/>
            <p:nvPr/>
          </p:nvSpPr>
          <p:spPr>
            <a:xfrm>
              <a:off x="6889680" y="5856840"/>
              <a:ext cx="1080" cy="5760"/>
            </a:xfrm>
            <a:custGeom>
              <a:avLst/>
              <a:gdLst/>
              <a:ah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a:noFill/>
            </a:ln>
          </p:spPr>
          <p:style>
            <a:lnRef idx="0"/>
            <a:fillRef idx="0"/>
            <a:effectRef idx="0"/>
            <a:fontRef idx="minor"/>
          </p:style>
        </p:sp>
        <p:sp>
          <p:nvSpPr>
            <p:cNvPr id="8909" name="Freeform: Shape 1101"/>
            <p:cNvSpPr/>
            <p:nvPr/>
          </p:nvSpPr>
          <p:spPr>
            <a:xfrm>
              <a:off x="6890040" y="5829480"/>
              <a:ext cx="360" cy="360"/>
            </a:xfrm>
            <a:custGeom>
              <a:avLst/>
              <a:gdLst/>
              <a:ahLst/>
              <a:rect l="l" t="t" r="r" b="b"/>
              <a:pathLst>
                <a:path w="1205" h="803">
                  <a:moveTo>
                    <a:pt x="0" y="0"/>
                  </a:moveTo>
                  <a:lnTo>
                    <a:pt x="1205" y="804"/>
                  </a:lnTo>
                  <a:cubicBezTo>
                    <a:pt x="1205" y="804"/>
                    <a:pt x="1205" y="804"/>
                    <a:pt x="267" y="804"/>
                  </a:cubicBezTo>
                  <a:close/>
                </a:path>
              </a:pathLst>
            </a:custGeom>
            <a:solidFill>
              <a:srgbClr val="000000"/>
            </a:solidFill>
            <a:ln w="12700">
              <a:noFill/>
            </a:ln>
          </p:spPr>
          <p:style>
            <a:lnRef idx="0"/>
            <a:fillRef idx="0"/>
            <a:effectRef idx="0"/>
            <a:fontRef idx="minor"/>
          </p:style>
        </p:sp>
        <p:sp>
          <p:nvSpPr>
            <p:cNvPr id="8910" name="Freeform: Shape 1102"/>
            <p:cNvSpPr/>
            <p:nvPr/>
          </p:nvSpPr>
          <p:spPr>
            <a:xfrm>
              <a:off x="6881400" y="5833800"/>
              <a:ext cx="14400" cy="21600"/>
            </a:xfrm>
            <a:custGeom>
              <a:avLst/>
              <a:gdLst/>
              <a:ah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a:noFill/>
            </a:ln>
          </p:spPr>
          <p:style>
            <a:lnRef idx="0"/>
            <a:fillRef idx="0"/>
            <a:effectRef idx="0"/>
            <a:fontRef idx="minor"/>
          </p:style>
        </p:sp>
        <p:sp>
          <p:nvSpPr>
            <p:cNvPr id="8911" name="Freeform: Shape 1103"/>
            <p:cNvSpPr/>
            <p:nvPr/>
          </p:nvSpPr>
          <p:spPr>
            <a:xfrm>
              <a:off x="6356880" y="6589080"/>
              <a:ext cx="1080" cy="263520"/>
            </a:xfrm>
            <a:custGeom>
              <a:avLst/>
              <a:gdLst/>
              <a:ahLst/>
              <a:rect l="l" t="t" r="r" b="b"/>
              <a:pathLst>
                <a:path w="2545" h="264966">
                  <a:moveTo>
                    <a:pt x="1206" y="268"/>
                  </a:moveTo>
                  <a:lnTo>
                    <a:pt x="0" y="268"/>
                  </a:lnTo>
                  <a:lnTo>
                    <a:pt x="0" y="264966"/>
                  </a:lnTo>
                  <a:lnTo>
                    <a:pt x="2546" y="264966"/>
                  </a:lnTo>
                  <a:lnTo>
                    <a:pt x="2546" y="0"/>
                  </a:lnTo>
                  <a:close/>
                </a:path>
              </a:pathLst>
            </a:custGeom>
            <a:solidFill>
              <a:srgbClr val="000000"/>
            </a:solidFill>
            <a:ln w="12700">
              <a:noFill/>
            </a:ln>
          </p:spPr>
          <p:style>
            <a:lnRef idx="0"/>
            <a:fillRef idx="0"/>
            <a:effectRef idx="0"/>
            <a:fontRef idx="minor"/>
          </p:style>
        </p:sp>
        <p:sp>
          <p:nvSpPr>
            <p:cNvPr id="8912" name="Freeform: Shape 1104"/>
            <p:cNvSpPr/>
            <p:nvPr/>
          </p:nvSpPr>
          <p:spPr>
            <a:xfrm>
              <a:off x="7665480" y="6300720"/>
              <a:ext cx="246600" cy="360"/>
            </a:xfrm>
            <a:custGeom>
              <a:avLst/>
              <a:gdLst/>
              <a:ahLst/>
              <a:rect l="l" t="t" r="r" b="b"/>
              <a:pathLst>
                <a:path w="261658" h="1205">
                  <a:moveTo>
                    <a:pt x="0" y="0"/>
                  </a:moveTo>
                  <a:lnTo>
                    <a:pt x="261659" y="0"/>
                  </a:lnTo>
                  <a:lnTo>
                    <a:pt x="261659" y="1206"/>
                  </a:lnTo>
                  <a:lnTo>
                    <a:pt x="0" y="1206"/>
                  </a:lnTo>
                  <a:close/>
                </a:path>
              </a:pathLst>
            </a:custGeom>
            <a:solidFill>
              <a:srgbClr val="000000"/>
            </a:solidFill>
            <a:ln w="12700">
              <a:noFill/>
            </a:ln>
          </p:spPr>
          <p:style>
            <a:lnRef idx="0"/>
            <a:fillRef idx="0"/>
            <a:effectRef idx="0"/>
            <a:fontRef idx="minor"/>
          </p:style>
        </p:sp>
        <p:sp>
          <p:nvSpPr>
            <p:cNvPr id="8913" name="Freeform: Shape 1105"/>
            <p:cNvSpPr/>
            <p:nvPr/>
          </p:nvSpPr>
          <p:spPr>
            <a:xfrm>
              <a:off x="7218720" y="5876280"/>
              <a:ext cx="1080" cy="291960"/>
            </a:xfrm>
            <a:custGeom>
              <a:avLst/>
              <a:gdLst/>
              <a:ah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a:noFill/>
            </a:ln>
          </p:spPr>
          <p:style>
            <a:lnRef idx="0"/>
            <a:fillRef idx="0"/>
            <a:effectRef idx="0"/>
            <a:fontRef idx="minor"/>
          </p:style>
        </p:sp>
        <p:sp>
          <p:nvSpPr>
            <p:cNvPr id="8914" name="Freeform: Shape 1106"/>
            <p:cNvSpPr/>
            <p:nvPr/>
          </p:nvSpPr>
          <p:spPr>
            <a:xfrm>
              <a:off x="7218720" y="5856480"/>
              <a:ext cx="1080" cy="7560"/>
            </a:xfrm>
            <a:custGeom>
              <a:avLst/>
              <a:gdLst/>
              <a:ah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a:noFill/>
            </a:ln>
          </p:spPr>
          <p:style>
            <a:lnRef idx="0"/>
            <a:fillRef idx="0"/>
            <a:effectRef idx="0"/>
            <a:fontRef idx="minor"/>
          </p:style>
        </p:sp>
        <p:sp>
          <p:nvSpPr>
            <p:cNvPr id="8915" name="Freeform: Shape 1107"/>
            <p:cNvSpPr/>
            <p:nvPr/>
          </p:nvSpPr>
          <p:spPr>
            <a:xfrm>
              <a:off x="6889680" y="5878080"/>
              <a:ext cx="1080" cy="624240"/>
            </a:xfrm>
            <a:custGeom>
              <a:avLst/>
              <a:gdLst/>
              <a:ahLst/>
              <a:rect l="l" t="t" r="r" b="b"/>
              <a:pathLst>
                <a:path w="2545" h="625711">
                  <a:moveTo>
                    <a:pt x="0" y="0"/>
                  </a:moveTo>
                  <a:lnTo>
                    <a:pt x="0" y="625712"/>
                  </a:lnTo>
                  <a:lnTo>
                    <a:pt x="2546" y="625712"/>
                  </a:lnTo>
                  <a:lnTo>
                    <a:pt x="2546" y="268"/>
                  </a:lnTo>
                  <a:lnTo>
                    <a:pt x="1339" y="268"/>
                  </a:lnTo>
                  <a:close/>
                </a:path>
              </a:pathLst>
            </a:custGeom>
            <a:solidFill>
              <a:srgbClr val="000000"/>
            </a:solidFill>
            <a:ln w="12700">
              <a:noFill/>
            </a:ln>
          </p:spPr>
          <p:style>
            <a:lnRef idx="0"/>
            <a:fillRef idx="0"/>
            <a:effectRef idx="0"/>
            <a:fontRef idx="minor"/>
          </p:style>
        </p:sp>
        <p:sp>
          <p:nvSpPr>
            <p:cNvPr id="8916" name="Freeform: Shape 1108"/>
            <p:cNvSpPr/>
            <p:nvPr/>
          </p:nvSpPr>
          <p:spPr>
            <a:xfrm>
              <a:off x="5303880" y="6539760"/>
              <a:ext cx="12600" cy="35280"/>
            </a:xfrm>
            <a:custGeom>
              <a:avLst/>
              <a:gdLst/>
              <a:ah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a:noFill/>
            </a:ln>
          </p:spPr>
          <p:style>
            <a:lnRef idx="0"/>
            <a:fillRef idx="0"/>
            <a:effectRef idx="0"/>
            <a:fontRef idx="minor"/>
          </p:style>
        </p:sp>
        <p:sp>
          <p:nvSpPr>
            <p:cNvPr id="8917" name="Freeform: Shape 1109"/>
            <p:cNvSpPr/>
            <p:nvPr/>
          </p:nvSpPr>
          <p:spPr>
            <a:xfrm>
              <a:off x="6701760" y="5677560"/>
              <a:ext cx="12600" cy="149400"/>
            </a:xfrm>
            <a:custGeom>
              <a:avLst/>
              <a:gdLst/>
              <a:ah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a:noFill/>
            </a:ln>
          </p:spPr>
          <p:style>
            <a:lnRef idx="0"/>
            <a:fillRef idx="0"/>
            <a:effectRef idx="0"/>
            <a:fontRef idx="minor"/>
          </p:style>
        </p:sp>
        <p:sp>
          <p:nvSpPr>
            <p:cNvPr id="8918" name="Freeform: Shape 1110"/>
            <p:cNvSpPr/>
            <p:nvPr/>
          </p:nvSpPr>
          <p:spPr>
            <a:xfrm>
              <a:off x="8999280" y="6504840"/>
              <a:ext cx="42480" cy="13320"/>
            </a:xfrm>
            <a:custGeom>
              <a:avLst/>
              <a:gdLst/>
              <a:ah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a:noFill/>
            </a:ln>
          </p:spPr>
          <p:style>
            <a:lnRef idx="0"/>
            <a:fillRef idx="0"/>
            <a:effectRef idx="0"/>
            <a:fontRef idx="minor"/>
          </p:style>
        </p:sp>
        <p:sp>
          <p:nvSpPr>
            <p:cNvPr id="8919" name="Freeform: Shape 1111"/>
            <p:cNvSpPr/>
            <p:nvPr/>
          </p:nvSpPr>
          <p:spPr>
            <a:xfrm>
              <a:off x="4689720" y="5923080"/>
              <a:ext cx="474120" cy="12960"/>
            </a:xfrm>
            <a:custGeom>
              <a:avLst/>
              <a:gdLst/>
              <a:ah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a:noFill/>
            </a:ln>
          </p:spPr>
          <p:style>
            <a:lnRef idx="0"/>
            <a:fillRef idx="0"/>
            <a:effectRef idx="0"/>
            <a:fontRef idx="minor"/>
          </p:style>
        </p:sp>
        <p:sp>
          <p:nvSpPr>
            <p:cNvPr id="8920" name="Freeform: Shape 1112"/>
            <p:cNvSpPr/>
            <p:nvPr/>
          </p:nvSpPr>
          <p:spPr>
            <a:xfrm>
              <a:off x="5157360" y="5922360"/>
              <a:ext cx="68760" cy="29160"/>
            </a:xfrm>
            <a:custGeom>
              <a:avLst/>
              <a:gdLst/>
              <a:ah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a:noFill/>
            </a:ln>
          </p:spPr>
          <p:style>
            <a:lnRef idx="0"/>
            <a:fillRef idx="0"/>
            <a:effectRef idx="0"/>
            <a:fontRef idx="minor"/>
          </p:style>
        </p:sp>
        <p:sp>
          <p:nvSpPr>
            <p:cNvPr id="8921" name="Freeform: Shape 1113"/>
            <p:cNvSpPr/>
            <p:nvPr/>
          </p:nvSpPr>
          <p:spPr>
            <a:xfrm>
              <a:off x="5163120" y="5928840"/>
              <a:ext cx="1080" cy="923400"/>
            </a:xfrm>
            <a:custGeom>
              <a:avLst/>
              <a:gdLst/>
              <a:ah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a:noFill/>
            </a:ln>
          </p:spPr>
          <p:style>
            <a:lnRef idx="0"/>
            <a:fillRef idx="0"/>
            <a:effectRef idx="0"/>
            <a:fontRef idx="minor"/>
          </p:style>
        </p:sp>
        <p:sp>
          <p:nvSpPr>
            <p:cNvPr id="8922" name="Freeform: Shape 1114"/>
            <p:cNvSpPr/>
            <p:nvPr/>
          </p:nvSpPr>
          <p:spPr>
            <a:xfrm>
              <a:off x="7417440" y="5878080"/>
              <a:ext cx="1080" cy="290520"/>
            </a:xfrm>
            <a:custGeom>
              <a:avLst/>
              <a:gdLst/>
              <a:ah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a:noFill/>
            </a:ln>
          </p:spPr>
          <p:style>
            <a:lnRef idx="0"/>
            <a:fillRef idx="0"/>
            <a:effectRef idx="0"/>
            <a:fontRef idx="minor"/>
          </p:style>
        </p:sp>
        <p:sp>
          <p:nvSpPr>
            <p:cNvPr id="8923" name="Freeform: Shape 1115"/>
            <p:cNvSpPr/>
            <p:nvPr/>
          </p:nvSpPr>
          <p:spPr>
            <a:xfrm>
              <a:off x="7425720" y="5869800"/>
              <a:ext cx="1080" cy="286560"/>
            </a:xfrm>
            <a:custGeom>
              <a:avLst/>
              <a:gdLst/>
              <a:ah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a:noFill/>
            </a:ln>
          </p:spPr>
          <p:style>
            <a:lnRef idx="0"/>
            <a:fillRef idx="0"/>
            <a:effectRef idx="0"/>
            <a:fontRef idx="minor"/>
          </p:style>
        </p:sp>
        <p:sp>
          <p:nvSpPr>
            <p:cNvPr id="8924" name="Freeform: Shape 1116"/>
            <p:cNvSpPr/>
            <p:nvPr/>
          </p:nvSpPr>
          <p:spPr>
            <a:xfrm>
              <a:off x="7450200" y="5827320"/>
              <a:ext cx="1080" cy="315360"/>
            </a:xfrm>
            <a:custGeom>
              <a:avLst/>
              <a:gdLst/>
              <a:ahLst/>
              <a:rect l="l" t="t" r="r" b="b"/>
              <a:pathLst>
                <a:path w="2678" h="316941">
                  <a:moveTo>
                    <a:pt x="536" y="316540"/>
                  </a:moveTo>
                  <a:lnTo>
                    <a:pt x="2679" y="316540"/>
                  </a:lnTo>
                  <a:lnTo>
                    <a:pt x="2679" y="0"/>
                  </a:lnTo>
                  <a:lnTo>
                    <a:pt x="0" y="4153"/>
                  </a:lnTo>
                  <a:lnTo>
                    <a:pt x="0" y="316942"/>
                  </a:lnTo>
                  <a:close/>
                </a:path>
              </a:pathLst>
            </a:custGeom>
            <a:solidFill>
              <a:srgbClr val="000000"/>
            </a:solidFill>
            <a:ln w="12700">
              <a:noFill/>
            </a:ln>
          </p:spPr>
          <p:style>
            <a:lnRef idx="0"/>
            <a:fillRef idx="0"/>
            <a:effectRef idx="0"/>
            <a:fontRef idx="minor"/>
          </p:style>
        </p:sp>
        <p:sp>
          <p:nvSpPr>
            <p:cNvPr id="8925" name="Freeform: Shape 1117"/>
            <p:cNvSpPr/>
            <p:nvPr/>
          </p:nvSpPr>
          <p:spPr>
            <a:xfrm>
              <a:off x="8248680" y="6143760"/>
              <a:ext cx="37440" cy="1080"/>
            </a:xfrm>
            <a:custGeom>
              <a:avLst/>
              <a:gdLst/>
              <a:ah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a:noFill/>
            </a:ln>
          </p:spPr>
          <p:style>
            <a:lnRef idx="0"/>
            <a:fillRef idx="0"/>
            <a:effectRef idx="0"/>
            <a:fontRef idx="minor"/>
          </p:style>
        </p:sp>
        <p:sp>
          <p:nvSpPr>
            <p:cNvPr id="8926" name="Freeform: Shape 1118"/>
            <p:cNvSpPr/>
            <p:nvPr/>
          </p:nvSpPr>
          <p:spPr>
            <a:xfrm>
              <a:off x="8296200" y="6143760"/>
              <a:ext cx="20520" cy="1080"/>
            </a:xfrm>
            <a:custGeom>
              <a:avLst/>
              <a:gdLst/>
              <a:ah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a:noFill/>
            </a:ln>
          </p:spPr>
          <p:style>
            <a:lnRef idx="0"/>
            <a:fillRef idx="0"/>
            <a:effectRef idx="0"/>
            <a:fontRef idx="minor"/>
          </p:style>
        </p:sp>
        <p:sp>
          <p:nvSpPr>
            <p:cNvPr id="8927" name="Freeform: Shape 1119"/>
            <p:cNvSpPr/>
            <p:nvPr/>
          </p:nvSpPr>
          <p:spPr>
            <a:xfrm>
              <a:off x="7451280" y="6143040"/>
              <a:ext cx="175320" cy="1440"/>
            </a:xfrm>
            <a:custGeom>
              <a:avLst/>
              <a:gdLst/>
              <a:ah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a:noFill/>
            </a:ln>
          </p:spPr>
          <p:style>
            <a:lnRef idx="0"/>
            <a:fillRef idx="0"/>
            <a:effectRef idx="0"/>
            <a:fontRef idx="minor"/>
          </p:style>
        </p:sp>
        <p:sp>
          <p:nvSpPr>
            <p:cNvPr id="8928" name="Freeform: Shape 1120"/>
            <p:cNvSpPr/>
            <p:nvPr/>
          </p:nvSpPr>
          <p:spPr>
            <a:xfrm>
              <a:off x="8335800" y="5815440"/>
              <a:ext cx="12240" cy="328680"/>
            </a:xfrm>
            <a:custGeom>
              <a:avLst/>
              <a:gdLst/>
              <a:ah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a:noFill/>
            </a:ln>
          </p:spPr>
          <p:style>
            <a:lnRef idx="0"/>
            <a:fillRef idx="0"/>
            <a:effectRef idx="0"/>
            <a:fontRef idx="minor"/>
          </p:style>
        </p:sp>
        <p:sp>
          <p:nvSpPr>
            <p:cNvPr id="8929" name="Freeform: Shape 1121"/>
            <p:cNvSpPr/>
            <p:nvPr/>
          </p:nvSpPr>
          <p:spPr>
            <a:xfrm>
              <a:off x="7430400" y="6156360"/>
              <a:ext cx="3960" cy="720"/>
            </a:xfrm>
            <a:custGeom>
              <a:avLst/>
              <a:gdLst/>
              <a:ah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a:noFill/>
            </a:ln>
          </p:spPr>
          <p:style>
            <a:lnRef idx="0"/>
            <a:fillRef idx="0"/>
            <a:effectRef idx="0"/>
            <a:fontRef idx="minor"/>
          </p:style>
        </p:sp>
        <p:sp>
          <p:nvSpPr>
            <p:cNvPr id="8930" name="Freeform: Shape 1122"/>
            <p:cNvSpPr/>
            <p:nvPr/>
          </p:nvSpPr>
          <p:spPr>
            <a:xfrm>
              <a:off x="7435440" y="6156360"/>
              <a:ext cx="190800" cy="7200"/>
            </a:xfrm>
            <a:custGeom>
              <a:avLst/>
              <a:gdLst/>
              <a:ah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a:noFill/>
            </a:ln>
          </p:spPr>
          <p:style>
            <a:lnRef idx="0"/>
            <a:fillRef idx="0"/>
            <a:effectRef idx="0"/>
            <a:fontRef idx="minor"/>
          </p:style>
        </p:sp>
        <p:sp>
          <p:nvSpPr>
            <p:cNvPr id="8931" name="Freeform: Shape 1123"/>
            <p:cNvSpPr/>
            <p:nvPr/>
          </p:nvSpPr>
          <p:spPr>
            <a:xfrm>
              <a:off x="7428240" y="5865120"/>
              <a:ext cx="1080" cy="289800"/>
            </a:xfrm>
            <a:custGeom>
              <a:avLst/>
              <a:gdLst/>
              <a:ah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a:noFill/>
            </a:ln>
          </p:spPr>
          <p:style>
            <a:lnRef idx="0"/>
            <a:fillRef idx="0"/>
            <a:effectRef idx="0"/>
            <a:fontRef idx="minor"/>
          </p:style>
        </p:sp>
        <p:sp>
          <p:nvSpPr>
            <p:cNvPr id="8932" name="Freeform: Shape 1124"/>
            <p:cNvSpPr/>
            <p:nvPr/>
          </p:nvSpPr>
          <p:spPr>
            <a:xfrm>
              <a:off x="7410600" y="5854320"/>
              <a:ext cx="19080" cy="20880"/>
            </a:xfrm>
            <a:custGeom>
              <a:avLst/>
              <a:gdLst/>
              <a:ah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a:noFill/>
            </a:ln>
          </p:spPr>
          <p:style>
            <a:lnRef idx="0"/>
            <a:fillRef idx="0"/>
            <a:effectRef idx="0"/>
            <a:fontRef idx="minor"/>
          </p:style>
        </p:sp>
        <p:sp>
          <p:nvSpPr>
            <p:cNvPr id="8933" name="Freeform: Shape 1125"/>
            <p:cNvSpPr/>
            <p:nvPr/>
          </p:nvSpPr>
          <p:spPr>
            <a:xfrm>
              <a:off x="8298720" y="6137640"/>
              <a:ext cx="48240" cy="23760"/>
            </a:xfrm>
            <a:custGeom>
              <a:avLst/>
              <a:gdLst/>
              <a:ah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a:noFill/>
            </a:ln>
          </p:spPr>
          <p:style>
            <a:lnRef idx="0"/>
            <a:fillRef idx="0"/>
            <a:effectRef idx="0"/>
            <a:fontRef idx="minor"/>
          </p:style>
        </p:sp>
        <p:sp>
          <p:nvSpPr>
            <p:cNvPr id="8934" name="Freeform: Shape 1126"/>
            <p:cNvSpPr/>
            <p:nvPr/>
          </p:nvSpPr>
          <p:spPr>
            <a:xfrm>
              <a:off x="7422840" y="6156360"/>
              <a:ext cx="9720" cy="2520"/>
            </a:xfrm>
            <a:custGeom>
              <a:avLst/>
              <a:gdLst/>
              <a:ah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a:noFill/>
            </a:ln>
          </p:spPr>
          <p:style>
            <a:lnRef idx="0"/>
            <a:fillRef idx="0"/>
            <a:effectRef idx="0"/>
            <a:fontRef idx="minor"/>
          </p:style>
        </p:sp>
        <p:sp>
          <p:nvSpPr>
            <p:cNvPr id="8935" name="Freeform: Shape 1127"/>
            <p:cNvSpPr/>
            <p:nvPr/>
          </p:nvSpPr>
          <p:spPr>
            <a:xfrm>
              <a:off x="7432920" y="6160320"/>
              <a:ext cx="1800" cy="3240"/>
            </a:xfrm>
            <a:custGeom>
              <a:avLst/>
              <a:gdLst/>
              <a:ah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a:noFill/>
            </a:ln>
          </p:spPr>
          <p:style>
            <a:lnRef idx="0"/>
            <a:fillRef idx="0"/>
            <a:effectRef idx="0"/>
            <a:fontRef idx="minor"/>
          </p:style>
        </p:sp>
        <p:sp>
          <p:nvSpPr>
            <p:cNvPr id="8936" name="Freeform: Shape 1128"/>
            <p:cNvSpPr/>
            <p:nvPr/>
          </p:nvSpPr>
          <p:spPr>
            <a:xfrm>
              <a:off x="7431480" y="6143760"/>
              <a:ext cx="19800" cy="17280"/>
            </a:xfrm>
            <a:custGeom>
              <a:avLst/>
              <a:gdLst/>
              <a:ah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a:noFill/>
            </a:ln>
          </p:spPr>
          <p:style>
            <a:lnRef idx="0"/>
            <a:fillRef idx="0"/>
            <a:effectRef idx="0"/>
            <a:fontRef idx="minor"/>
          </p:style>
        </p:sp>
        <p:sp>
          <p:nvSpPr>
            <p:cNvPr id="8937" name="Freeform: Shape 1129"/>
            <p:cNvSpPr/>
            <p:nvPr/>
          </p:nvSpPr>
          <p:spPr>
            <a:xfrm>
              <a:off x="7423560" y="5811120"/>
              <a:ext cx="30600" cy="44640"/>
            </a:xfrm>
            <a:custGeom>
              <a:avLst/>
              <a:gdLst/>
              <a:ah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a:noFill/>
            </a:ln>
          </p:spPr>
          <p:style>
            <a:lnRef idx="0"/>
            <a:fillRef idx="0"/>
            <a:effectRef idx="0"/>
            <a:fontRef idx="minor"/>
          </p:style>
        </p:sp>
        <p:sp>
          <p:nvSpPr>
            <p:cNvPr id="8938" name="Freeform: Shape 1130"/>
            <p:cNvSpPr/>
            <p:nvPr/>
          </p:nvSpPr>
          <p:spPr>
            <a:xfrm>
              <a:off x="7419960" y="5846040"/>
              <a:ext cx="15120" cy="17640"/>
            </a:xfrm>
            <a:custGeom>
              <a:avLst/>
              <a:gdLst/>
              <a:ah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a:noFill/>
            </a:ln>
          </p:spPr>
          <p:style>
            <a:lnRef idx="0"/>
            <a:fillRef idx="0"/>
            <a:effectRef idx="0"/>
            <a:fontRef idx="minor"/>
          </p:style>
        </p:sp>
        <p:sp>
          <p:nvSpPr>
            <p:cNvPr id="8939" name="Freeform: Shape 1131"/>
            <p:cNvSpPr/>
            <p:nvPr/>
          </p:nvSpPr>
          <p:spPr>
            <a:xfrm>
              <a:off x="4594680" y="6581880"/>
              <a:ext cx="4680" cy="11880"/>
            </a:xfrm>
            <a:custGeom>
              <a:avLst/>
              <a:gdLst/>
              <a:ahLst/>
              <a:rect l="l" t="t" r="r" b="b"/>
              <a:pathLst>
                <a:path w="6430" h="13395">
                  <a:moveTo>
                    <a:pt x="0" y="0"/>
                  </a:moveTo>
                  <a:lnTo>
                    <a:pt x="6431" y="0"/>
                  </a:lnTo>
                  <a:lnTo>
                    <a:pt x="6431" y="0"/>
                  </a:lnTo>
                  <a:lnTo>
                    <a:pt x="6431" y="0"/>
                  </a:lnTo>
                  <a:close/>
                </a:path>
              </a:pathLst>
            </a:custGeom>
            <a:solidFill>
              <a:srgbClr val="000000"/>
            </a:solidFill>
            <a:ln w="12700">
              <a:noFill/>
            </a:ln>
          </p:spPr>
          <p:style>
            <a:lnRef idx="0"/>
            <a:fillRef idx="0"/>
            <a:effectRef idx="0"/>
            <a:fontRef idx="minor"/>
          </p:style>
        </p:sp>
        <p:sp>
          <p:nvSpPr>
            <p:cNvPr id="8940" name="Freeform: Shape 1132"/>
            <p:cNvSpPr/>
            <p:nvPr/>
          </p:nvSpPr>
          <p:spPr>
            <a:xfrm>
              <a:off x="5281920" y="6580080"/>
              <a:ext cx="21240" cy="720"/>
            </a:xfrm>
            <a:custGeom>
              <a:avLst/>
              <a:gdLst/>
              <a:ah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a:noFill/>
            </a:ln>
          </p:spPr>
          <p:style>
            <a:lnRef idx="0"/>
            <a:fillRef idx="0"/>
            <a:effectRef idx="0"/>
            <a:fontRef idx="minor"/>
          </p:style>
        </p:sp>
        <p:sp>
          <p:nvSpPr>
            <p:cNvPr id="8941" name="Freeform: Shape 1133"/>
            <p:cNvSpPr/>
            <p:nvPr/>
          </p:nvSpPr>
          <p:spPr>
            <a:xfrm>
              <a:off x="6358320" y="5880240"/>
              <a:ext cx="324000" cy="12960"/>
            </a:xfrm>
            <a:custGeom>
              <a:avLst/>
              <a:gdLst/>
              <a:ah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a:noFill/>
            </a:ln>
          </p:spPr>
          <p:style>
            <a:lnRef idx="0"/>
            <a:fillRef idx="0"/>
            <a:effectRef idx="0"/>
            <a:fontRef idx="minor"/>
          </p:style>
        </p:sp>
        <p:sp>
          <p:nvSpPr>
            <p:cNvPr id="8942" name="Freeform: Shape 1134"/>
            <p:cNvSpPr/>
            <p:nvPr/>
          </p:nvSpPr>
          <p:spPr>
            <a:xfrm>
              <a:off x="4350960" y="5880240"/>
              <a:ext cx="212040" cy="12960"/>
            </a:xfrm>
            <a:custGeom>
              <a:avLst/>
              <a:gdLst/>
              <a:ah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a:noFill/>
            </a:ln>
          </p:spPr>
          <p:style>
            <a:lnRef idx="0"/>
            <a:fillRef idx="0"/>
            <a:effectRef idx="0"/>
            <a:fontRef idx="minor"/>
          </p:style>
        </p:sp>
        <p:sp>
          <p:nvSpPr>
            <p:cNvPr id="8943" name="Freeform: Shape 1135"/>
            <p:cNvSpPr/>
            <p:nvPr/>
          </p:nvSpPr>
          <p:spPr>
            <a:xfrm>
              <a:off x="4590000" y="5885640"/>
              <a:ext cx="2880" cy="360"/>
            </a:xfrm>
            <a:custGeom>
              <a:avLst/>
              <a:gdLst/>
              <a:ah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a:noFill/>
            </a:ln>
          </p:spPr>
          <p:style>
            <a:lnRef idx="0"/>
            <a:fillRef idx="0"/>
            <a:effectRef idx="0"/>
            <a:fontRef idx="minor"/>
          </p:style>
        </p:sp>
        <p:sp>
          <p:nvSpPr>
            <p:cNvPr id="8944" name="Freeform: Shape 1136"/>
            <p:cNvSpPr/>
            <p:nvPr/>
          </p:nvSpPr>
          <p:spPr>
            <a:xfrm>
              <a:off x="4562280" y="5895000"/>
              <a:ext cx="1080" cy="82080"/>
            </a:xfrm>
            <a:custGeom>
              <a:avLst/>
              <a:gdLst/>
              <a:ah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a:noFill/>
            </a:ln>
          </p:spPr>
          <p:style>
            <a:lnRef idx="0"/>
            <a:fillRef idx="0"/>
            <a:effectRef idx="0"/>
            <a:fontRef idx="minor"/>
          </p:style>
        </p:sp>
        <p:sp>
          <p:nvSpPr>
            <p:cNvPr id="8945" name="Freeform: Shape 1137"/>
            <p:cNvSpPr/>
            <p:nvPr/>
          </p:nvSpPr>
          <p:spPr>
            <a:xfrm>
              <a:off x="5915160" y="6571440"/>
              <a:ext cx="434880" cy="5760"/>
            </a:xfrm>
            <a:custGeom>
              <a:avLst/>
              <a:gdLst/>
              <a:ahLst/>
              <a:rect l="l" t="t" r="r" b="b"/>
              <a:pathLst>
                <a:path w="460212" h="7099">
                  <a:moveTo>
                    <a:pt x="0" y="0"/>
                  </a:moveTo>
                  <a:lnTo>
                    <a:pt x="460213" y="0"/>
                  </a:lnTo>
                  <a:lnTo>
                    <a:pt x="460213" y="7100"/>
                  </a:lnTo>
                  <a:lnTo>
                    <a:pt x="0" y="7100"/>
                  </a:lnTo>
                  <a:close/>
                </a:path>
              </a:pathLst>
            </a:custGeom>
            <a:solidFill>
              <a:srgbClr val="000000"/>
            </a:solidFill>
            <a:ln w="12700">
              <a:noFill/>
            </a:ln>
          </p:spPr>
          <p:style>
            <a:lnRef idx="0"/>
            <a:fillRef idx="0"/>
            <a:effectRef idx="0"/>
            <a:fontRef idx="minor"/>
          </p:style>
        </p:sp>
        <p:sp>
          <p:nvSpPr>
            <p:cNvPr id="8946" name="Freeform: Shape 1138"/>
            <p:cNvSpPr/>
            <p:nvPr/>
          </p:nvSpPr>
          <p:spPr>
            <a:xfrm>
              <a:off x="5915160" y="6581160"/>
              <a:ext cx="436320" cy="3600"/>
            </a:xfrm>
            <a:custGeom>
              <a:avLst/>
              <a:gdLst/>
              <a:ah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a:noFill/>
            </a:ln>
          </p:spPr>
          <p:style>
            <a:lnRef idx="0"/>
            <a:fillRef idx="0"/>
            <a:effectRef idx="0"/>
            <a:fontRef idx="minor"/>
          </p:style>
        </p:sp>
        <p:sp>
          <p:nvSpPr>
            <p:cNvPr id="8947" name="Freeform: Shape 1139"/>
            <p:cNvSpPr/>
            <p:nvPr/>
          </p:nvSpPr>
          <p:spPr>
            <a:xfrm>
              <a:off x="4629240" y="6570720"/>
              <a:ext cx="50400" cy="5760"/>
            </a:xfrm>
            <a:custGeom>
              <a:avLst/>
              <a:gdLst/>
              <a:ah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a:noFill/>
            </a:ln>
          </p:spPr>
          <p:style>
            <a:lnRef idx="0"/>
            <a:fillRef idx="0"/>
            <a:effectRef idx="0"/>
            <a:fontRef idx="minor"/>
          </p:style>
        </p:sp>
        <p:sp>
          <p:nvSpPr>
            <p:cNvPr id="8948" name="Freeform: Shape 1140"/>
            <p:cNvSpPr/>
            <p:nvPr/>
          </p:nvSpPr>
          <p:spPr>
            <a:xfrm>
              <a:off x="4631040" y="6580080"/>
              <a:ext cx="50040" cy="3600"/>
            </a:xfrm>
            <a:custGeom>
              <a:avLst/>
              <a:gdLst/>
              <a:ah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a:noFill/>
            </a:ln>
          </p:spPr>
          <p:style>
            <a:lnRef idx="0"/>
            <a:fillRef idx="0"/>
            <a:effectRef idx="0"/>
            <a:fontRef idx="minor"/>
          </p:style>
        </p:sp>
        <p:sp>
          <p:nvSpPr>
            <p:cNvPr id="8949" name="Freeform: Shape 1141"/>
            <p:cNvSpPr/>
            <p:nvPr/>
          </p:nvSpPr>
          <p:spPr>
            <a:xfrm>
              <a:off x="4594680" y="5982480"/>
              <a:ext cx="14400" cy="13680"/>
            </a:xfrm>
            <a:custGeom>
              <a:avLst/>
              <a:gdLst/>
              <a:ah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a:noFill/>
            </a:ln>
          </p:spPr>
          <p:style>
            <a:lnRef idx="0"/>
            <a:fillRef idx="0"/>
            <a:effectRef idx="0"/>
            <a:fontRef idx="minor"/>
          </p:style>
        </p:sp>
        <p:sp>
          <p:nvSpPr>
            <p:cNvPr id="8950" name="Freeform: Shape 1142"/>
            <p:cNvSpPr/>
            <p:nvPr/>
          </p:nvSpPr>
          <p:spPr>
            <a:xfrm>
              <a:off x="4614480" y="6571440"/>
              <a:ext cx="15840" cy="360"/>
            </a:xfrm>
            <a:custGeom>
              <a:avLst/>
              <a:gdLst/>
              <a:ahLst/>
              <a:rect l="l" t="t" r="r" b="b"/>
              <a:pathLst>
                <a:path w="18354" h="803">
                  <a:moveTo>
                    <a:pt x="17015" y="0"/>
                  </a:moveTo>
                  <a:lnTo>
                    <a:pt x="18355" y="0"/>
                  </a:lnTo>
                  <a:lnTo>
                    <a:pt x="17283" y="0"/>
                  </a:lnTo>
                  <a:lnTo>
                    <a:pt x="0" y="0"/>
                  </a:lnTo>
                  <a:lnTo>
                    <a:pt x="0" y="804"/>
                  </a:lnTo>
                  <a:close/>
                </a:path>
              </a:pathLst>
            </a:custGeom>
            <a:solidFill>
              <a:srgbClr val="000000"/>
            </a:solidFill>
            <a:ln w="12700">
              <a:noFill/>
            </a:ln>
          </p:spPr>
          <p:style>
            <a:lnRef idx="0"/>
            <a:fillRef idx="0"/>
            <a:effectRef idx="0"/>
            <a:fontRef idx="minor"/>
          </p:style>
        </p:sp>
        <p:sp>
          <p:nvSpPr>
            <p:cNvPr id="8951" name="Freeform: Shape 1143"/>
            <p:cNvSpPr/>
            <p:nvPr/>
          </p:nvSpPr>
          <p:spPr>
            <a:xfrm>
              <a:off x="4594680" y="6579360"/>
              <a:ext cx="4680" cy="720"/>
            </a:xfrm>
            <a:custGeom>
              <a:avLst/>
              <a:gdLst/>
              <a:ah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a:noFill/>
            </a:ln>
          </p:spPr>
          <p:style>
            <a:lnRef idx="0"/>
            <a:fillRef idx="0"/>
            <a:effectRef idx="0"/>
            <a:fontRef idx="minor"/>
          </p:style>
        </p:sp>
        <p:sp>
          <p:nvSpPr>
            <p:cNvPr id="8952" name="Freeform: Shape 1144"/>
            <p:cNvSpPr/>
            <p:nvPr/>
          </p:nvSpPr>
          <p:spPr>
            <a:xfrm>
              <a:off x="4591080" y="5997960"/>
              <a:ext cx="1080" cy="577080"/>
            </a:xfrm>
            <a:custGeom>
              <a:avLst/>
              <a:gdLst/>
              <a:ah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a:noFill/>
            </a:ln>
          </p:spPr>
          <p:style>
            <a:lnRef idx="0"/>
            <a:fillRef idx="0"/>
            <a:effectRef idx="0"/>
            <a:fontRef idx="minor"/>
          </p:style>
        </p:sp>
        <p:sp>
          <p:nvSpPr>
            <p:cNvPr id="8953" name="Freeform: Shape 1145"/>
            <p:cNvSpPr/>
            <p:nvPr/>
          </p:nvSpPr>
          <p:spPr>
            <a:xfrm>
              <a:off x="4358160" y="5983920"/>
              <a:ext cx="197280" cy="1080"/>
            </a:xfrm>
            <a:custGeom>
              <a:avLst/>
              <a:gdLst/>
              <a:ah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a:noFill/>
            </a:ln>
          </p:spPr>
          <p:style>
            <a:lnRef idx="0"/>
            <a:fillRef idx="0"/>
            <a:effectRef idx="0"/>
            <a:fontRef idx="minor"/>
          </p:style>
        </p:sp>
        <p:sp>
          <p:nvSpPr>
            <p:cNvPr id="8954" name="Freeform: Shape 1146"/>
            <p:cNvSpPr/>
            <p:nvPr/>
          </p:nvSpPr>
          <p:spPr>
            <a:xfrm>
              <a:off x="4592160" y="5997960"/>
              <a:ext cx="1080" cy="360"/>
            </a:xfrm>
            <a:custGeom>
              <a:avLst/>
              <a:gdLst/>
              <a:ah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a:noFill/>
            </a:ln>
          </p:spPr>
          <p:style>
            <a:lnRef idx="0"/>
            <a:fillRef idx="0"/>
            <a:effectRef idx="0"/>
            <a:fontRef idx="minor"/>
          </p:style>
        </p:sp>
        <p:sp>
          <p:nvSpPr>
            <p:cNvPr id="8955" name="Freeform: Shape 1147"/>
            <p:cNvSpPr/>
            <p:nvPr/>
          </p:nvSpPr>
          <p:spPr>
            <a:xfrm>
              <a:off x="4588920" y="5997240"/>
              <a:ext cx="1800" cy="360"/>
            </a:xfrm>
            <a:custGeom>
              <a:avLst/>
              <a:gdLst/>
              <a:ahLst/>
              <a:rect l="l" t="t" r="r" b="b"/>
              <a:pathLst>
                <a:path w="3349" h="937">
                  <a:moveTo>
                    <a:pt x="2010" y="938"/>
                  </a:moveTo>
                  <a:lnTo>
                    <a:pt x="3349" y="938"/>
                  </a:lnTo>
                  <a:cubicBezTo>
                    <a:pt x="2170" y="896"/>
                    <a:pt x="1032" y="575"/>
                    <a:pt x="0" y="0"/>
                  </a:cubicBezTo>
                  <a:lnTo>
                    <a:pt x="0" y="0"/>
                  </a:lnTo>
                  <a:close/>
                </a:path>
              </a:pathLst>
            </a:custGeom>
            <a:solidFill>
              <a:srgbClr val="000000"/>
            </a:solidFill>
            <a:ln w="12700">
              <a:noFill/>
            </a:ln>
          </p:spPr>
          <p:style>
            <a:lnRef idx="0"/>
            <a:fillRef idx="0"/>
            <a:effectRef idx="0"/>
            <a:fontRef idx="minor"/>
          </p:style>
        </p:sp>
        <p:sp>
          <p:nvSpPr>
            <p:cNvPr id="8956" name="Freeform: Shape 1148"/>
            <p:cNvSpPr/>
            <p:nvPr/>
          </p:nvSpPr>
          <p:spPr>
            <a:xfrm>
              <a:off x="4586040" y="5997240"/>
              <a:ext cx="360" cy="11880"/>
            </a:xfrm>
            <a:custGeom>
              <a:avLst/>
              <a:gdLst/>
              <a:ahLst/>
              <a:rect l="l" t="t" r="r" b="b"/>
              <a:pathLst>
                <a:path w="803" h="13395">
                  <a:moveTo>
                    <a:pt x="804" y="0"/>
                  </a:moveTo>
                  <a:lnTo>
                    <a:pt x="0" y="0"/>
                  </a:lnTo>
                  <a:lnTo>
                    <a:pt x="804" y="0"/>
                  </a:lnTo>
                  <a:close/>
                </a:path>
              </a:pathLst>
            </a:custGeom>
            <a:solidFill>
              <a:srgbClr val="000000"/>
            </a:solidFill>
            <a:ln w="12700">
              <a:noFill/>
            </a:ln>
          </p:spPr>
          <p:style>
            <a:lnRef idx="0"/>
            <a:fillRef idx="0"/>
            <a:effectRef idx="0"/>
            <a:fontRef idx="minor"/>
          </p:style>
        </p:sp>
        <p:sp>
          <p:nvSpPr>
            <p:cNvPr id="8957" name="Freeform: Shape 1149"/>
            <p:cNvSpPr/>
            <p:nvPr/>
          </p:nvSpPr>
          <p:spPr>
            <a:xfrm>
              <a:off x="4581360" y="5991480"/>
              <a:ext cx="360" cy="360"/>
            </a:xfrm>
            <a:custGeom>
              <a:avLst/>
              <a:gdLst/>
              <a:ah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a:noFill/>
            </a:ln>
          </p:spPr>
          <p:style>
            <a:lnRef idx="0"/>
            <a:fillRef idx="0"/>
            <a:effectRef idx="0"/>
            <a:fontRef idx="minor"/>
          </p:style>
        </p:sp>
        <p:sp>
          <p:nvSpPr>
            <p:cNvPr id="8958" name="Freeform: Shape 1150"/>
            <p:cNvSpPr/>
            <p:nvPr/>
          </p:nvSpPr>
          <p:spPr>
            <a:xfrm>
              <a:off x="4599000" y="5991480"/>
              <a:ext cx="360" cy="360"/>
            </a:xfrm>
            <a:custGeom>
              <a:avLst/>
              <a:gdLst/>
              <a:ah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a:noFill/>
            </a:ln>
          </p:spPr>
          <p:style>
            <a:lnRef idx="0"/>
            <a:fillRef idx="0"/>
            <a:effectRef idx="0"/>
            <a:fontRef idx="minor"/>
          </p:style>
        </p:sp>
        <p:sp>
          <p:nvSpPr>
            <p:cNvPr id="8959" name="Freeform: Shape 1151"/>
            <p:cNvSpPr/>
            <p:nvPr/>
          </p:nvSpPr>
          <p:spPr>
            <a:xfrm>
              <a:off x="4343760" y="5879880"/>
              <a:ext cx="12600" cy="111240"/>
            </a:xfrm>
            <a:custGeom>
              <a:avLst/>
              <a:gdLst/>
              <a:ah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a:noFill/>
            </a:ln>
          </p:spPr>
          <p:style>
            <a:lnRef idx="0"/>
            <a:fillRef idx="0"/>
            <a:effectRef idx="0"/>
            <a:fontRef idx="minor"/>
          </p:style>
        </p:sp>
        <p:sp>
          <p:nvSpPr>
            <p:cNvPr id="8960" name="Freeform: Shape 1152"/>
            <p:cNvSpPr/>
            <p:nvPr/>
          </p:nvSpPr>
          <p:spPr>
            <a:xfrm>
              <a:off x="4570560" y="5988600"/>
              <a:ext cx="9000" cy="1080"/>
            </a:xfrm>
            <a:custGeom>
              <a:avLst/>
              <a:gdLst/>
              <a:ah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a:noFill/>
            </a:ln>
          </p:spPr>
          <p:style>
            <a:lnRef idx="0"/>
            <a:fillRef idx="0"/>
            <a:effectRef idx="0"/>
            <a:fontRef idx="minor"/>
          </p:style>
        </p:sp>
        <p:sp>
          <p:nvSpPr>
            <p:cNvPr id="8961" name="Freeform: Shape 1153"/>
            <p:cNvSpPr/>
            <p:nvPr/>
          </p:nvSpPr>
          <p:spPr>
            <a:xfrm>
              <a:off x="4586760" y="5997240"/>
              <a:ext cx="1080" cy="574560"/>
            </a:xfrm>
            <a:custGeom>
              <a:avLst/>
              <a:gdLst/>
              <a:ah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a:noFill/>
            </a:ln>
          </p:spPr>
          <p:style>
            <a:lnRef idx="0"/>
            <a:fillRef idx="0"/>
            <a:effectRef idx="0"/>
            <a:fontRef idx="minor"/>
          </p:style>
        </p:sp>
        <p:sp>
          <p:nvSpPr>
            <p:cNvPr id="8962" name="Freeform: Shape 1154"/>
            <p:cNvSpPr/>
            <p:nvPr/>
          </p:nvSpPr>
          <p:spPr>
            <a:xfrm>
              <a:off x="4565160" y="6574320"/>
              <a:ext cx="28080" cy="14040"/>
            </a:xfrm>
            <a:custGeom>
              <a:avLst/>
              <a:gdLst/>
              <a:ah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a:noFill/>
            </a:ln>
          </p:spPr>
          <p:style>
            <a:lnRef idx="0"/>
            <a:fillRef idx="0"/>
            <a:effectRef idx="0"/>
            <a:fontRef idx="minor"/>
          </p:style>
        </p:sp>
        <p:sp>
          <p:nvSpPr>
            <p:cNvPr id="8963" name="Freeform: Shape 1155"/>
            <p:cNvSpPr/>
            <p:nvPr/>
          </p:nvSpPr>
          <p:spPr>
            <a:xfrm>
              <a:off x="4556880" y="6581880"/>
              <a:ext cx="360" cy="360"/>
            </a:xfrm>
            <a:custGeom>
              <a:avLst/>
              <a:gdLst/>
              <a:ah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a:noFill/>
            </a:ln>
          </p:spPr>
          <p:style>
            <a:lnRef idx="0"/>
            <a:fillRef idx="0"/>
            <a:effectRef idx="0"/>
            <a:fontRef idx="minor"/>
          </p:style>
        </p:sp>
        <p:sp>
          <p:nvSpPr>
            <p:cNvPr id="8964" name="Freeform: Shape 1156"/>
            <p:cNvSpPr/>
            <p:nvPr/>
          </p:nvSpPr>
          <p:spPr>
            <a:xfrm>
              <a:off x="4561200" y="6589080"/>
              <a:ext cx="360" cy="11880"/>
            </a:xfrm>
            <a:custGeom>
              <a:avLst/>
              <a:gdLst/>
              <a:ahLst/>
              <a:rect l="l" t="t" r="r" b="b"/>
              <a:pathLst>
                <a:path w="1473" h="13395">
                  <a:moveTo>
                    <a:pt x="1474" y="0"/>
                  </a:moveTo>
                  <a:lnTo>
                    <a:pt x="1474" y="0"/>
                  </a:lnTo>
                  <a:lnTo>
                    <a:pt x="0" y="0"/>
                  </a:lnTo>
                  <a:close/>
                </a:path>
              </a:pathLst>
            </a:custGeom>
            <a:solidFill>
              <a:srgbClr val="000000"/>
            </a:solidFill>
            <a:ln w="12700">
              <a:noFill/>
            </a:ln>
          </p:spPr>
          <p:style>
            <a:lnRef idx="0"/>
            <a:fillRef idx="0"/>
            <a:effectRef idx="0"/>
            <a:fontRef idx="minor"/>
          </p:style>
        </p:sp>
        <p:sp>
          <p:nvSpPr>
            <p:cNvPr id="8965" name="Freeform: Shape 1157"/>
            <p:cNvSpPr/>
            <p:nvPr/>
          </p:nvSpPr>
          <p:spPr>
            <a:xfrm>
              <a:off x="4570560" y="5985360"/>
              <a:ext cx="9000" cy="3240"/>
            </a:xfrm>
            <a:custGeom>
              <a:avLst/>
              <a:gdLst/>
              <a:ah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a:noFill/>
            </a:ln>
          </p:spPr>
          <p:style>
            <a:lnRef idx="0"/>
            <a:fillRef idx="0"/>
            <a:effectRef idx="0"/>
            <a:fontRef idx="minor"/>
          </p:style>
        </p:sp>
        <p:sp>
          <p:nvSpPr>
            <p:cNvPr id="8966" name="Freeform: Shape 1158"/>
            <p:cNvSpPr/>
            <p:nvPr/>
          </p:nvSpPr>
          <p:spPr>
            <a:xfrm>
              <a:off x="4586040" y="6579000"/>
              <a:ext cx="5760" cy="1080"/>
            </a:xfrm>
            <a:custGeom>
              <a:avLst/>
              <a:gdLst/>
              <a:ah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a:noFill/>
            </a:ln>
          </p:spPr>
          <p:style>
            <a:lnRef idx="0"/>
            <a:fillRef idx="0"/>
            <a:effectRef idx="0"/>
            <a:fontRef idx="minor"/>
          </p:style>
        </p:sp>
        <p:sp>
          <p:nvSpPr>
            <p:cNvPr id="8967" name="Freeform: Shape 1159"/>
            <p:cNvSpPr/>
            <p:nvPr/>
          </p:nvSpPr>
          <p:spPr>
            <a:xfrm>
              <a:off x="4556520" y="5880240"/>
              <a:ext cx="31680" cy="16560"/>
            </a:xfrm>
            <a:custGeom>
              <a:avLst/>
              <a:gdLst/>
              <a:ah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a:noFill/>
            </a:ln>
          </p:spPr>
          <p:style>
            <a:lnRef idx="0"/>
            <a:fillRef idx="0"/>
            <a:effectRef idx="0"/>
            <a:fontRef idx="minor"/>
          </p:style>
        </p:sp>
        <p:sp>
          <p:nvSpPr>
            <p:cNvPr id="8968" name="Freeform: Shape 1160"/>
            <p:cNvSpPr/>
            <p:nvPr/>
          </p:nvSpPr>
          <p:spPr>
            <a:xfrm>
              <a:off x="4591440" y="5886720"/>
              <a:ext cx="11160" cy="11880"/>
            </a:xfrm>
            <a:custGeom>
              <a:avLst/>
              <a:gdLst/>
              <a:ahLst/>
              <a:rect l="l" t="t" r="r" b="b"/>
              <a:pathLst>
                <a:path w="13397" h="13395">
                  <a:moveTo>
                    <a:pt x="0" y="0"/>
                  </a:moveTo>
                  <a:lnTo>
                    <a:pt x="0" y="0"/>
                  </a:lnTo>
                  <a:close/>
                </a:path>
              </a:pathLst>
            </a:custGeom>
            <a:solidFill>
              <a:srgbClr val="000000"/>
            </a:solidFill>
            <a:ln w="12700">
              <a:noFill/>
            </a:ln>
          </p:spPr>
          <p:style>
            <a:lnRef idx="0"/>
            <a:fillRef idx="0"/>
            <a:effectRef idx="0"/>
            <a:fontRef idx="minor"/>
          </p:style>
        </p:sp>
        <p:sp>
          <p:nvSpPr>
            <p:cNvPr id="8969" name="Freeform: Shape 1161"/>
            <p:cNvSpPr/>
            <p:nvPr/>
          </p:nvSpPr>
          <p:spPr>
            <a:xfrm>
              <a:off x="5915160" y="6578640"/>
              <a:ext cx="434880" cy="1080"/>
            </a:xfrm>
            <a:custGeom>
              <a:avLst/>
              <a:gdLst/>
              <a:ah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a:noFill/>
            </a:ln>
          </p:spPr>
          <p:style>
            <a:lnRef idx="0"/>
            <a:fillRef idx="0"/>
            <a:effectRef idx="0"/>
            <a:fontRef idx="minor"/>
          </p:style>
        </p:sp>
        <p:sp>
          <p:nvSpPr>
            <p:cNvPr id="8970" name="Freeform: Shape 1162"/>
            <p:cNvSpPr/>
            <p:nvPr/>
          </p:nvSpPr>
          <p:spPr>
            <a:xfrm>
              <a:off x="5293080" y="6579000"/>
              <a:ext cx="9720" cy="1080"/>
            </a:xfrm>
            <a:custGeom>
              <a:avLst/>
              <a:gdLst/>
              <a:ah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a:noFill/>
            </a:ln>
          </p:spPr>
          <p:style>
            <a:lnRef idx="0"/>
            <a:fillRef idx="0"/>
            <a:effectRef idx="0"/>
            <a:fontRef idx="minor"/>
          </p:style>
        </p:sp>
        <p:sp>
          <p:nvSpPr>
            <p:cNvPr id="8971" name="Freeform: Shape 1163"/>
            <p:cNvSpPr/>
            <p:nvPr/>
          </p:nvSpPr>
          <p:spPr>
            <a:xfrm>
              <a:off x="4637880" y="6578640"/>
              <a:ext cx="43560" cy="1080"/>
            </a:xfrm>
            <a:custGeom>
              <a:avLst/>
              <a:gdLst/>
              <a:ah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a:noFill/>
            </a:ln>
          </p:spPr>
          <p:style>
            <a:lnRef idx="0"/>
            <a:fillRef idx="0"/>
            <a:effectRef idx="0"/>
            <a:fontRef idx="minor"/>
          </p:style>
        </p:sp>
        <p:sp>
          <p:nvSpPr>
            <p:cNvPr id="8972" name="Freeform: Shape 1164"/>
            <p:cNvSpPr/>
            <p:nvPr/>
          </p:nvSpPr>
          <p:spPr>
            <a:xfrm>
              <a:off x="4601160" y="6582960"/>
              <a:ext cx="360" cy="360"/>
            </a:xfrm>
            <a:custGeom>
              <a:avLst/>
              <a:gdLst/>
              <a:ahLst/>
              <a:rect l="l" t="t" r="r" b="b"/>
              <a:pathLst>
                <a:path w="937" h="1473">
                  <a:moveTo>
                    <a:pt x="134" y="268"/>
                  </a:moveTo>
                  <a:cubicBezTo>
                    <a:pt x="348" y="696"/>
                    <a:pt x="630" y="1098"/>
                    <a:pt x="938" y="1474"/>
                  </a:cubicBezTo>
                  <a:lnTo>
                    <a:pt x="0" y="0"/>
                  </a:lnTo>
                  <a:close/>
                </a:path>
              </a:pathLst>
            </a:custGeom>
            <a:solidFill>
              <a:srgbClr val="000000"/>
            </a:solidFill>
            <a:ln w="12700">
              <a:noFill/>
            </a:ln>
          </p:spPr>
          <p:style>
            <a:lnRef idx="0"/>
            <a:fillRef idx="0"/>
            <a:effectRef idx="0"/>
            <a:fontRef idx="minor"/>
          </p:style>
        </p:sp>
        <p:sp>
          <p:nvSpPr>
            <p:cNvPr id="8973" name="Freeform: Shape 1165"/>
            <p:cNvSpPr/>
            <p:nvPr/>
          </p:nvSpPr>
          <p:spPr>
            <a:xfrm>
              <a:off x="4600440" y="6580080"/>
              <a:ext cx="360" cy="360"/>
            </a:xfrm>
            <a:custGeom>
              <a:avLst/>
              <a:gdLst/>
              <a:ah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a:noFill/>
            </a:ln>
          </p:spPr>
          <p:style>
            <a:lnRef idx="0"/>
            <a:fillRef idx="0"/>
            <a:effectRef idx="0"/>
            <a:fontRef idx="minor"/>
          </p:style>
        </p:sp>
        <p:sp>
          <p:nvSpPr>
            <p:cNvPr id="8974" name="Freeform: Shape 1166"/>
            <p:cNvSpPr/>
            <p:nvPr/>
          </p:nvSpPr>
          <p:spPr>
            <a:xfrm>
              <a:off x="4607280" y="6573960"/>
              <a:ext cx="28080" cy="11880"/>
            </a:xfrm>
            <a:custGeom>
              <a:avLst/>
              <a:gdLst/>
              <a:ah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a:noFill/>
            </a:ln>
          </p:spPr>
          <p:style>
            <a:lnRef idx="0"/>
            <a:fillRef idx="0"/>
            <a:effectRef idx="0"/>
            <a:fontRef idx="minor"/>
          </p:style>
        </p:sp>
        <p:sp>
          <p:nvSpPr>
            <p:cNvPr id="8975" name="Freeform: Shape 1167"/>
            <p:cNvSpPr/>
            <p:nvPr/>
          </p:nvSpPr>
          <p:spPr>
            <a:xfrm>
              <a:off x="7630920" y="6056640"/>
              <a:ext cx="14040" cy="15120"/>
            </a:xfrm>
            <a:custGeom>
              <a:avLst/>
              <a:gdLst/>
              <a:ah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a:noFill/>
            </a:ln>
          </p:spPr>
          <p:style>
            <a:lnRef idx="0"/>
            <a:fillRef idx="0"/>
            <a:effectRef idx="0"/>
            <a:fontRef idx="minor"/>
          </p:style>
        </p:sp>
        <p:sp>
          <p:nvSpPr>
            <p:cNvPr id="8976" name="Freeform: Shape 1168"/>
            <p:cNvSpPr/>
            <p:nvPr/>
          </p:nvSpPr>
          <p:spPr>
            <a:xfrm>
              <a:off x="7648200" y="6066360"/>
              <a:ext cx="1440" cy="360"/>
            </a:xfrm>
            <a:custGeom>
              <a:avLst/>
              <a:gdLst/>
              <a:ah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a:noFill/>
            </a:ln>
          </p:spPr>
          <p:style>
            <a:lnRef idx="0"/>
            <a:fillRef idx="0"/>
            <a:effectRef idx="0"/>
            <a:fontRef idx="minor"/>
          </p:style>
        </p:sp>
        <p:sp>
          <p:nvSpPr>
            <p:cNvPr id="8977" name="Freeform: Shape 1169"/>
            <p:cNvSpPr/>
            <p:nvPr/>
          </p:nvSpPr>
          <p:spPr>
            <a:xfrm>
              <a:off x="7652880" y="6064560"/>
              <a:ext cx="11160" cy="11880"/>
            </a:xfrm>
            <a:custGeom>
              <a:avLst/>
              <a:gdLst/>
              <a:ahLst/>
              <a:rect l="l" t="t" r="r" b="b"/>
              <a:pathLst>
                <a:path w="13397" h="13395">
                  <a:moveTo>
                    <a:pt x="0" y="0"/>
                  </a:moveTo>
                  <a:lnTo>
                    <a:pt x="0" y="0"/>
                  </a:lnTo>
                  <a:close/>
                </a:path>
              </a:pathLst>
            </a:custGeom>
            <a:solidFill>
              <a:srgbClr val="000000"/>
            </a:solidFill>
            <a:ln w="12700">
              <a:noFill/>
            </a:ln>
          </p:spPr>
          <p:style>
            <a:lnRef idx="0"/>
            <a:fillRef idx="0"/>
            <a:effectRef idx="0"/>
            <a:fontRef idx="minor"/>
          </p:style>
        </p:sp>
        <p:sp>
          <p:nvSpPr>
            <p:cNvPr id="8978" name="Freeform: Shape 1170"/>
            <p:cNvSpPr/>
            <p:nvPr/>
          </p:nvSpPr>
          <p:spPr>
            <a:xfrm>
              <a:off x="6528600" y="6504480"/>
              <a:ext cx="68760" cy="11880"/>
            </a:xfrm>
            <a:custGeom>
              <a:avLst/>
              <a:gdLst/>
              <a:ah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a:noFill/>
            </a:ln>
          </p:spPr>
          <p:style>
            <a:lnRef idx="0"/>
            <a:fillRef idx="0"/>
            <a:effectRef idx="0"/>
            <a:fontRef idx="minor"/>
          </p:style>
        </p:sp>
        <p:sp>
          <p:nvSpPr>
            <p:cNvPr id="8979" name="Freeform: Shape 1171"/>
            <p:cNvSpPr/>
            <p:nvPr/>
          </p:nvSpPr>
          <p:spPr>
            <a:xfrm>
              <a:off x="7919640" y="6177240"/>
              <a:ext cx="12600" cy="121680"/>
            </a:xfrm>
            <a:custGeom>
              <a:avLst/>
              <a:gdLst/>
              <a:ah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a:noFill/>
            </a:ln>
          </p:spPr>
          <p:style>
            <a:lnRef idx="0"/>
            <a:fillRef idx="0"/>
            <a:effectRef idx="0"/>
            <a:fontRef idx="minor"/>
          </p:style>
        </p:sp>
        <p:sp>
          <p:nvSpPr>
            <p:cNvPr id="8980" name="Freeform: Shape 1172"/>
            <p:cNvSpPr/>
            <p:nvPr/>
          </p:nvSpPr>
          <p:spPr>
            <a:xfrm>
              <a:off x="7665120" y="6298560"/>
              <a:ext cx="246960" cy="720"/>
            </a:xfrm>
            <a:custGeom>
              <a:avLst/>
              <a:gdLst/>
              <a:ah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a:noFill/>
            </a:ln>
          </p:spPr>
          <p:style>
            <a:lnRef idx="0"/>
            <a:fillRef idx="0"/>
            <a:effectRef idx="0"/>
            <a:fontRef idx="minor"/>
          </p:style>
        </p:sp>
        <p:sp>
          <p:nvSpPr>
            <p:cNvPr id="8981" name="Freeform: Shape 1173"/>
            <p:cNvSpPr/>
            <p:nvPr/>
          </p:nvSpPr>
          <p:spPr>
            <a:xfrm>
              <a:off x="7918920" y="6292080"/>
              <a:ext cx="11160" cy="13320"/>
            </a:xfrm>
            <a:custGeom>
              <a:avLst/>
              <a:gdLst/>
              <a:ah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a:noFill/>
            </a:ln>
          </p:spPr>
          <p:style>
            <a:lnRef idx="0"/>
            <a:fillRef idx="0"/>
            <a:effectRef idx="0"/>
            <a:fontRef idx="minor"/>
          </p:style>
        </p:sp>
        <p:sp>
          <p:nvSpPr>
            <p:cNvPr id="8982" name="Freeform: Shape 1174"/>
            <p:cNvSpPr/>
            <p:nvPr/>
          </p:nvSpPr>
          <p:spPr>
            <a:xfrm>
              <a:off x="7201440" y="6172920"/>
              <a:ext cx="360" cy="1440"/>
            </a:xfrm>
            <a:custGeom>
              <a:avLst/>
              <a:gdLst/>
              <a:ah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a:noFill/>
            </a:ln>
          </p:spPr>
          <p:style>
            <a:lnRef idx="0"/>
            <a:fillRef idx="0"/>
            <a:effectRef idx="0"/>
            <a:fontRef idx="minor"/>
          </p:style>
        </p:sp>
        <p:sp>
          <p:nvSpPr>
            <p:cNvPr id="8983" name="Freeform: Shape 1175"/>
            <p:cNvSpPr/>
            <p:nvPr/>
          </p:nvSpPr>
          <p:spPr>
            <a:xfrm>
              <a:off x="7640640" y="4973400"/>
              <a:ext cx="11160" cy="15480"/>
            </a:xfrm>
            <a:custGeom>
              <a:avLst/>
              <a:gdLst/>
              <a:ah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a:noFill/>
            </a:ln>
          </p:spPr>
          <p:style>
            <a:lnRef idx="0"/>
            <a:fillRef idx="0"/>
            <a:effectRef idx="0"/>
            <a:fontRef idx="minor"/>
          </p:style>
        </p:sp>
        <p:sp>
          <p:nvSpPr>
            <p:cNvPr id="8984" name="Freeform: Shape 1176"/>
            <p:cNvSpPr/>
            <p:nvPr/>
          </p:nvSpPr>
          <p:spPr>
            <a:xfrm>
              <a:off x="7641000" y="4990680"/>
              <a:ext cx="360" cy="360"/>
            </a:xfrm>
            <a:custGeom>
              <a:avLst/>
              <a:gdLst/>
              <a:ahLst/>
              <a:rect l="l" t="t" r="r" b="b"/>
              <a:pathLst>
                <a:path w="0" h="1581">
                  <a:moveTo>
                    <a:pt x="0" y="0"/>
                  </a:moveTo>
                  <a:cubicBezTo>
                    <a:pt x="0" y="0"/>
                    <a:pt x="0" y="938"/>
                    <a:pt x="0" y="1474"/>
                  </a:cubicBezTo>
                  <a:cubicBezTo>
                    <a:pt x="0" y="2009"/>
                    <a:pt x="0" y="402"/>
                    <a:pt x="0" y="0"/>
                  </a:cubicBezTo>
                  <a:close/>
                </a:path>
              </a:pathLst>
            </a:custGeom>
            <a:solidFill>
              <a:srgbClr val="000000"/>
            </a:solidFill>
            <a:ln w="12700">
              <a:noFill/>
            </a:ln>
          </p:spPr>
          <p:style>
            <a:lnRef idx="0"/>
            <a:fillRef idx="0"/>
            <a:effectRef idx="0"/>
            <a:fontRef idx="minor"/>
          </p:style>
        </p:sp>
        <p:sp>
          <p:nvSpPr>
            <p:cNvPr id="8985" name="Freeform: Shape 1177"/>
            <p:cNvSpPr/>
            <p:nvPr/>
          </p:nvSpPr>
          <p:spPr>
            <a:xfrm>
              <a:off x="7655400" y="4983840"/>
              <a:ext cx="2160" cy="7200"/>
            </a:xfrm>
            <a:custGeom>
              <a:avLst/>
              <a:gdLst/>
              <a:ahLst/>
              <a:rect l="l" t="t" r="r" b="b"/>
              <a:pathLst>
                <a:path w="3617" h="8707">
                  <a:moveTo>
                    <a:pt x="3618" y="0"/>
                  </a:moveTo>
                  <a:lnTo>
                    <a:pt x="0" y="0"/>
                  </a:lnTo>
                  <a:lnTo>
                    <a:pt x="0" y="8707"/>
                  </a:lnTo>
                  <a:lnTo>
                    <a:pt x="3618" y="0"/>
                  </a:lnTo>
                  <a:close/>
                </a:path>
              </a:pathLst>
            </a:custGeom>
            <a:solidFill>
              <a:srgbClr val="000000"/>
            </a:solidFill>
            <a:ln w="12700">
              <a:noFill/>
            </a:ln>
          </p:spPr>
          <p:style>
            <a:lnRef idx="0"/>
            <a:fillRef idx="0"/>
            <a:effectRef idx="0"/>
            <a:fontRef idx="minor"/>
          </p:style>
        </p:sp>
        <p:sp>
          <p:nvSpPr>
            <p:cNvPr id="8986" name="Freeform: Shape 1178"/>
            <p:cNvSpPr/>
            <p:nvPr/>
          </p:nvSpPr>
          <p:spPr>
            <a:xfrm>
              <a:off x="7652880" y="4983840"/>
              <a:ext cx="1080" cy="1184760"/>
            </a:xfrm>
            <a:custGeom>
              <a:avLst/>
              <a:gdLst/>
              <a:ah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a:noFill/>
            </a:ln>
          </p:spPr>
          <p:style>
            <a:lnRef idx="0"/>
            <a:fillRef idx="0"/>
            <a:effectRef idx="0"/>
            <a:fontRef idx="minor"/>
          </p:style>
        </p:sp>
        <p:sp>
          <p:nvSpPr>
            <p:cNvPr id="8987" name="Freeform: Shape 1179"/>
            <p:cNvSpPr/>
            <p:nvPr/>
          </p:nvSpPr>
          <p:spPr>
            <a:xfrm>
              <a:off x="7646040" y="6067800"/>
              <a:ext cx="1080" cy="101160"/>
            </a:xfrm>
            <a:custGeom>
              <a:avLst/>
              <a:gdLst/>
              <a:ah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a:noFill/>
            </a:ln>
          </p:spPr>
          <p:style>
            <a:lnRef idx="0"/>
            <a:fillRef idx="0"/>
            <a:effectRef idx="0"/>
            <a:fontRef idx="minor"/>
          </p:style>
        </p:sp>
        <p:sp>
          <p:nvSpPr>
            <p:cNvPr id="8988" name="Freeform: Shape 1180"/>
            <p:cNvSpPr/>
            <p:nvPr/>
          </p:nvSpPr>
          <p:spPr>
            <a:xfrm>
              <a:off x="6522480" y="6518520"/>
              <a:ext cx="1080" cy="360"/>
            </a:xfrm>
            <a:custGeom>
              <a:avLst/>
              <a:gdLst/>
              <a:ah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a:noFill/>
            </a:ln>
          </p:spPr>
          <p:style>
            <a:lnRef idx="0"/>
            <a:fillRef idx="0"/>
            <a:effectRef idx="0"/>
            <a:fontRef idx="minor"/>
          </p:style>
        </p:sp>
        <p:sp>
          <p:nvSpPr>
            <p:cNvPr id="8989" name="Freeform: Shape 1181"/>
            <p:cNvSpPr/>
            <p:nvPr/>
          </p:nvSpPr>
          <p:spPr>
            <a:xfrm>
              <a:off x="6518160" y="6512040"/>
              <a:ext cx="360" cy="360"/>
            </a:xfrm>
            <a:custGeom>
              <a:avLst/>
              <a:gdLst/>
              <a:ah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a:noFill/>
            </a:ln>
          </p:spPr>
          <p:style>
            <a:lnRef idx="0"/>
            <a:fillRef idx="0"/>
            <a:effectRef idx="0"/>
            <a:fontRef idx="minor"/>
          </p:style>
        </p:sp>
        <p:sp>
          <p:nvSpPr>
            <p:cNvPr id="8990" name="Freeform: Shape 1182"/>
            <p:cNvSpPr/>
            <p:nvPr/>
          </p:nvSpPr>
          <p:spPr>
            <a:xfrm>
              <a:off x="6523560" y="6504120"/>
              <a:ext cx="5400" cy="11880"/>
            </a:xfrm>
            <a:custGeom>
              <a:avLst/>
              <a:gdLst/>
              <a:ah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a:noFill/>
            </a:ln>
          </p:spPr>
          <p:style>
            <a:lnRef idx="0"/>
            <a:fillRef idx="0"/>
            <a:effectRef idx="0"/>
            <a:fontRef idx="minor"/>
          </p:style>
        </p:sp>
        <p:sp>
          <p:nvSpPr>
            <p:cNvPr id="8991" name="Freeform: Shape 1183"/>
            <p:cNvSpPr/>
            <p:nvPr/>
          </p:nvSpPr>
          <p:spPr>
            <a:xfrm>
              <a:off x="6518520" y="6505200"/>
              <a:ext cx="76680" cy="11160"/>
            </a:xfrm>
            <a:custGeom>
              <a:avLst/>
              <a:gdLst/>
              <a:ah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a:noFill/>
            </a:ln>
          </p:spPr>
          <p:style>
            <a:lnRef idx="0"/>
            <a:fillRef idx="0"/>
            <a:effectRef idx="0"/>
            <a:fontRef idx="minor"/>
          </p:style>
        </p:sp>
        <p:sp>
          <p:nvSpPr>
            <p:cNvPr id="8992" name="Freeform: Shape 1184"/>
            <p:cNvSpPr/>
            <p:nvPr/>
          </p:nvSpPr>
          <p:spPr>
            <a:xfrm>
              <a:off x="6588720" y="6510600"/>
              <a:ext cx="12600" cy="341640"/>
            </a:xfrm>
            <a:custGeom>
              <a:avLst/>
              <a:gdLst/>
              <a:ah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a:noFill/>
            </a:ln>
          </p:spPr>
          <p:style>
            <a:lnRef idx="0"/>
            <a:fillRef idx="0"/>
            <a:effectRef idx="0"/>
            <a:fontRef idx="minor"/>
          </p:style>
        </p:sp>
        <p:sp>
          <p:nvSpPr>
            <p:cNvPr id="8993" name="Freeform: Shape 1185"/>
            <p:cNvSpPr/>
            <p:nvPr/>
          </p:nvSpPr>
          <p:spPr>
            <a:xfrm>
              <a:off x="7214760" y="6510600"/>
              <a:ext cx="435600" cy="1080"/>
            </a:xfrm>
            <a:custGeom>
              <a:avLst/>
              <a:gdLst/>
              <a:ah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a:noFill/>
            </a:ln>
          </p:spPr>
          <p:style>
            <a:lnRef idx="0"/>
            <a:fillRef idx="0"/>
            <a:effectRef idx="0"/>
            <a:fontRef idx="minor"/>
          </p:style>
        </p:sp>
        <p:sp>
          <p:nvSpPr>
            <p:cNvPr id="8994" name="Freeform: Shape 1186"/>
            <p:cNvSpPr/>
            <p:nvPr/>
          </p:nvSpPr>
          <p:spPr>
            <a:xfrm>
              <a:off x="7652520" y="6515280"/>
              <a:ext cx="12600" cy="337320"/>
            </a:xfrm>
            <a:custGeom>
              <a:avLst/>
              <a:gdLst/>
              <a:ah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a:noFill/>
            </a:ln>
          </p:spPr>
          <p:style>
            <a:lnRef idx="0"/>
            <a:fillRef idx="0"/>
            <a:effectRef idx="0"/>
            <a:fontRef idx="minor"/>
          </p:style>
        </p:sp>
        <p:sp>
          <p:nvSpPr>
            <p:cNvPr id="8995" name="Freeform: Shape 1187"/>
            <p:cNvSpPr/>
            <p:nvPr/>
          </p:nvSpPr>
          <p:spPr>
            <a:xfrm>
              <a:off x="6597360" y="6503760"/>
              <a:ext cx="5760" cy="720"/>
            </a:xfrm>
            <a:custGeom>
              <a:avLst/>
              <a:gdLst/>
              <a:ah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a:noFill/>
            </a:ln>
          </p:spPr>
          <p:style>
            <a:lnRef idx="0"/>
            <a:fillRef idx="0"/>
            <a:effectRef idx="0"/>
            <a:fontRef idx="minor"/>
          </p:style>
        </p:sp>
        <p:sp>
          <p:nvSpPr>
            <p:cNvPr id="8996" name="Freeform: Shape 1188"/>
            <p:cNvSpPr/>
            <p:nvPr/>
          </p:nvSpPr>
          <p:spPr>
            <a:xfrm>
              <a:off x="6598440" y="6517080"/>
              <a:ext cx="5400" cy="360"/>
            </a:xfrm>
            <a:custGeom>
              <a:avLst/>
              <a:gdLst/>
              <a:ah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a:noFill/>
            </a:ln>
          </p:spPr>
          <p:style>
            <a:lnRef idx="0"/>
            <a:fillRef idx="0"/>
            <a:effectRef idx="0"/>
            <a:fontRef idx="minor"/>
          </p:style>
        </p:sp>
        <p:sp>
          <p:nvSpPr>
            <p:cNvPr id="8997" name="Freeform: Shape 1189"/>
            <p:cNvSpPr/>
            <p:nvPr/>
          </p:nvSpPr>
          <p:spPr>
            <a:xfrm>
              <a:off x="6590160" y="6504840"/>
              <a:ext cx="10800" cy="12600"/>
            </a:xfrm>
            <a:custGeom>
              <a:avLst/>
              <a:gdLst/>
              <a:ah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a:noFill/>
            </a:ln>
          </p:spPr>
          <p:style>
            <a:lnRef idx="0"/>
            <a:fillRef idx="0"/>
            <a:effectRef idx="0"/>
            <a:fontRef idx="minor"/>
          </p:style>
        </p:sp>
        <p:sp>
          <p:nvSpPr>
            <p:cNvPr id="8998" name="Freeform: Shape 1190"/>
            <p:cNvSpPr/>
            <p:nvPr/>
          </p:nvSpPr>
          <p:spPr>
            <a:xfrm>
              <a:off x="7651800" y="6513120"/>
              <a:ext cx="11160" cy="360"/>
            </a:xfrm>
            <a:custGeom>
              <a:avLst/>
              <a:gdLst/>
              <a:ah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a:noFill/>
            </a:ln>
          </p:spPr>
          <p:style>
            <a:lnRef idx="0"/>
            <a:fillRef idx="0"/>
            <a:effectRef idx="0"/>
            <a:fontRef idx="minor"/>
          </p:style>
        </p:sp>
        <p:sp>
          <p:nvSpPr>
            <p:cNvPr id="8999" name="Freeform: Shape 1191"/>
            <p:cNvSpPr/>
            <p:nvPr/>
          </p:nvSpPr>
          <p:spPr>
            <a:xfrm>
              <a:off x="7656480" y="6519240"/>
              <a:ext cx="2520" cy="11880"/>
            </a:xfrm>
            <a:custGeom>
              <a:avLst/>
              <a:gdLst/>
              <a:ah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a:noFill/>
            </a:ln>
          </p:spPr>
          <p:style>
            <a:lnRef idx="0"/>
            <a:fillRef idx="0"/>
            <a:effectRef idx="0"/>
            <a:fontRef idx="minor"/>
          </p:style>
        </p:sp>
        <p:sp>
          <p:nvSpPr>
            <p:cNvPr id="9000" name="Freeform: Shape 1192"/>
            <p:cNvSpPr/>
            <p:nvPr/>
          </p:nvSpPr>
          <p:spPr>
            <a:xfrm>
              <a:off x="5870880" y="6583680"/>
              <a:ext cx="12600" cy="268560"/>
            </a:xfrm>
            <a:custGeom>
              <a:avLst/>
              <a:gdLst/>
              <a:ah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a:noFill/>
            </a:ln>
          </p:spPr>
          <p:style>
            <a:lnRef idx="0"/>
            <a:fillRef idx="0"/>
            <a:effectRef idx="0"/>
            <a:fontRef idx="minor"/>
          </p:style>
        </p:sp>
        <p:sp>
          <p:nvSpPr>
            <p:cNvPr id="9001" name="Freeform: Shape 1193"/>
            <p:cNvSpPr/>
            <p:nvPr/>
          </p:nvSpPr>
          <p:spPr>
            <a:xfrm>
              <a:off x="5533560" y="6576840"/>
              <a:ext cx="348840" cy="13320"/>
            </a:xfrm>
            <a:custGeom>
              <a:avLst/>
              <a:gdLst/>
              <a:ah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a:noFill/>
            </a:ln>
          </p:spPr>
          <p:style>
            <a:lnRef idx="0"/>
            <a:fillRef idx="0"/>
            <a:effectRef idx="0"/>
            <a:fontRef idx="minor"/>
          </p:style>
        </p:sp>
        <p:sp>
          <p:nvSpPr>
            <p:cNvPr id="9002" name="Freeform: Shape 1194"/>
            <p:cNvSpPr/>
            <p:nvPr/>
          </p:nvSpPr>
          <p:spPr>
            <a:xfrm>
              <a:off x="5501160" y="6576480"/>
              <a:ext cx="38520" cy="13320"/>
            </a:xfrm>
            <a:custGeom>
              <a:avLst/>
              <a:gdLst/>
              <a:ah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a:noFill/>
            </a:ln>
          </p:spPr>
          <p:style>
            <a:lnRef idx="0"/>
            <a:fillRef idx="0"/>
            <a:effectRef idx="0"/>
            <a:fontRef idx="minor"/>
          </p:style>
        </p:sp>
        <p:sp>
          <p:nvSpPr>
            <p:cNvPr id="9003" name="Freeform: Shape 1195"/>
            <p:cNvSpPr/>
            <p:nvPr/>
          </p:nvSpPr>
          <p:spPr>
            <a:xfrm>
              <a:off x="8191440" y="5623560"/>
              <a:ext cx="106920" cy="13320"/>
            </a:xfrm>
            <a:custGeom>
              <a:avLst/>
              <a:gdLst/>
              <a:ah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a:noFill/>
            </a:ln>
          </p:spPr>
          <p:style>
            <a:lnRef idx="0"/>
            <a:fillRef idx="0"/>
            <a:effectRef idx="0"/>
            <a:fontRef idx="minor"/>
          </p:style>
        </p:sp>
        <p:sp>
          <p:nvSpPr>
            <p:cNvPr id="9004" name="Freeform: Shape 1196"/>
            <p:cNvSpPr/>
            <p:nvPr/>
          </p:nvSpPr>
          <p:spPr>
            <a:xfrm>
              <a:off x="8234640" y="6018840"/>
              <a:ext cx="12600" cy="124560"/>
            </a:xfrm>
            <a:custGeom>
              <a:avLst/>
              <a:gdLst/>
              <a:ah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9005" name="Freeform: Shape 1197"/>
            <p:cNvSpPr/>
            <p:nvPr/>
          </p:nvSpPr>
          <p:spPr>
            <a:xfrm>
              <a:off x="8235360" y="6137640"/>
              <a:ext cx="12600" cy="363600"/>
            </a:xfrm>
            <a:custGeom>
              <a:avLst/>
              <a:gdLst/>
              <a:ah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a:noFill/>
            </a:ln>
          </p:spPr>
          <p:style>
            <a:lnRef idx="0"/>
            <a:fillRef idx="0"/>
            <a:effectRef idx="0"/>
            <a:fontRef idx="minor"/>
          </p:style>
        </p:sp>
        <p:sp>
          <p:nvSpPr>
            <p:cNvPr id="9006" name="Freeform: Shape 1198"/>
            <p:cNvSpPr/>
            <p:nvPr/>
          </p:nvSpPr>
          <p:spPr>
            <a:xfrm>
              <a:off x="5501160" y="6581880"/>
              <a:ext cx="360" cy="360"/>
            </a:xfrm>
            <a:custGeom>
              <a:avLst/>
              <a:gdLst/>
              <a:ah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a:noFill/>
            </a:ln>
          </p:spPr>
          <p:style>
            <a:lnRef idx="0"/>
            <a:fillRef idx="0"/>
            <a:effectRef idx="0"/>
            <a:fontRef idx="minor"/>
          </p:style>
        </p:sp>
        <p:sp>
          <p:nvSpPr>
            <p:cNvPr id="9007" name="Freeform: Shape 1199"/>
            <p:cNvSpPr/>
            <p:nvPr/>
          </p:nvSpPr>
          <p:spPr>
            <a:xfrm>
              <a:off x="8295840" y="6510960"/>
              <a:ext cx="105840" cy="13320"/>
            </a:xfrm>
            <a:custGeom>
              <a:avLst/>
              <a:gdLst/>
              <a:ah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a:noFill/>
            </a:ln>
          </p:spPr>
          <p:style>
            <a:lnRef idx="0"/>
            <a:fillRef idx="0"/>
            <a:effectRef idx="0"/>
            <a:fontRef idx="minor"/>
          </p:style>
        </p:sp>
        <p:sp>
          <p:nvSpPr>
            <p:cNvPr id="9008" name="Freeform: Shape 1200"/>
            <p:cNvSpPr/>
            <p:nvPr/>
          </p:nvSpPr>
          <p:spPr>
            <a:xfrm>
              <a:off x="8832240" y="6519600"/>
              <a:ext cx="12600" cy="6840"/>
            </a:xfrm>
            <a:custGeom>
              <a:avLst/>
              <a:gdLst/>
              <a:ah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a:noFill/>
            </a:ln>
          </p:spPr>
          <p:style>
            <a:lnRef idx="0"/>
            <a:fillRef idx="0"/>
            <a:effectRef idx="0"/>
            <a:fontRef idx="minor"/>
          </p:style>
        </p:sp>
        <p:sp>
          <p:nvSpPr>
            <p:cNvPr id="9009" name="Freeform: Shape 1201"/>
            <p:cNvSpPr/>
            <p:nvPr/>
          </p:nvSpPr>
          <p:spPr>
            <a:xfrm>
              <a:off x="8440200" y="6518160"/>
              <a:ext cx="10080" cy="7920"/>
            </a:xfrm>
            <a:custGeom>
              <a:avLst/>
              <a:gdLst/>
              <a:ah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a:noFill/>
            </a:ln>
          </p:spPr>
          <p:style>
            <a:lnRef idx="0"/>
            <a:fillRef idx="0"/>
            <a:effectRef idx="0"/>
            <a:fontRef idx="minor"/>
          </p:style>
        </p:sp>
        <p:sp>
          <p:nvSpPr>
            <p:cNvPr id="9010" name="Freeform: Shape 1202"/>
            <p:cNvSpPr/>
            <p:nvPr/>
          </p:nvSpPr>
          <p:spPr>
            <a:xfrm>
              <a:off x="8985240" y="6518160"/>
              <a:ext cx="12240" cy="7200"/>
            </a:xfrm>
            <a:custGeom>
              <a:avLst/>
              <a:gdLst/>
              <a:ah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a:noFill/>
            </a:ln>
          </p:spPr>
          <p:style>
            <a:lnRef idx="0"/>
            <a:fillRef idx="0"/>
            <a:effectRef idx="0"/>
            <a:fontRef idx="minor"/>
          </p:style>
        </p:sp>
        <p:sp>
          <p:nvSpPr>
            <p:cNvPr id="9011" name="Freeform: Shape 1203"/>
            <p:cNvSpPr/>
            <p:nvPr/>
          </p:nvSpPr>
          <p:spPr>
            <a:xfrm>
              <a:off x="8289000" y="6518160"/>
              <a:ext cx="8640" cy="7560"/>
            </a:xfrm>
            <a:custGeom>
              <a:avLst/>
              <a:gdLst/>
              <a:ah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a:noFill/>
            </a:ln>
          </p:spPr>
          <p:style>
            <a:lnRef idx="0"/>
            <a:fillRef idx="0"/>
            <a:effectRef idx="0"/>
            <a:fontRef idx="minor"/>
          </p:style>
        </p:sp>
        <p:sp>
          <p:nvSpPr>
            <p:cNvPr id="9012" name="Freeform: Shape 1204"/>
            <p:cNvSpPr/>
            <p:nvPr/>
          </p:nvSpPr>
          <p:spPr>
            <a:xfrm>
              <a:off x="8242200" y="6503040"/>
              <a:ext cx="12240" cy="13320"/>
            </a:xfrm>
            <a:custGeom>
              <a:avLst/>
              <a:gdLst/>
              <a:ah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a:noFill/>
            </a:ln>
          </p:spPr>
          <p:style>
            <a:lnRef idx="0"/>
            <a:fillRef idx="0"/>
            <a:effectRef idx="0"/>
            <a:fontRef idx="minor"/>
          </p:style>
        </p:sp>
        <p:sp>
          <p:nvSpPr>
            <p:cNvPr id="9013" name="Freeform: Shape 1205"/>
            <p:cNvSpPr/>
            <p:nvPr/>
          </p:nvSpPr>
          <p:spPr>
            <a:xfrm>
              <a:off x="7927560" y="6502320"/>
              <a:ext cx="320040" cy="13320"/>
            </a:xfrm>
            <a:custGeom>
              <a:avLst/>
              <a:gdLst/>
              <a:ah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a:noFill/>
            </a:ln>
          </p:spPr>
          <p:style>
            <a:lnRef idx="0"/>
            <a:fillRef idx="0"/>
            <a:effectRef idx="0"/>
            <a:fontRef idx="minor"/>
          </p:style>
        </p:sp>
        <p:sp>
          <p:nvSpPr>
            <p:cNvPr id="9014" name="Freeform: Shape 1206"/>
            <p:cNvSpPr/>
            <p:nvPr/>
          </p:nvSpPr>
          <p:spPr>
            <a:xfrm>
              <a:off x="6897240" y="5863680"/>
              <a:ext cx="325080" cy="13320"/>
            </a:xfrm>
            <a:custGeom>
              <a:avLst/>
              <a:gdLst/>
              <a:ah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a:noFill/>
            </a:ln>
          </p:spPr>
          <p:style>
            <a:lnRef idx="0"/>
            <a:fillRef idx="0"/>
            <a:effectRef idx="0"/>
            <a:fontRef idx="minor"/>
          </p:style>
        </p:sp>
        <p:sp>
          <p:nvSpPr>
            <p:cNvPr id="9015" name="Freeform: Shape 1207"/>
            <p:cNvSpPr/>
            <p:nvPr/>
          </p:nvSpPr>
          <p:spPr>
            <a:xfrm>
              <a:off x="4336920" y="6577560"/>
              <a:ext cx="12960" cy="13320"/>
            </a:xfrm>
            <a:custGeom>
              <a:avLst/>
              <a:gdLst/>
              <a:ah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a:noFill/>
            </a:ln>
          </p:spPr>
          <p:style>
            <a:lnRef idx="0"/>
            <a:fillRef idx="0"/>
            <a:effectRef idx="0"/>
            <a:fontRef idx="minor"/>
          </p:style>
        </p:sp>
        <p:sp>
          <p:nvSpPr>
            <p:cNvPr id="9016" name="Freeform: Shape 1208"/>
            <p:cNvSpPr/>
            <p:nvPr/>
          </p:nvSpPr>
          <p:spPr>
            <a:xfrm>
              <a:off x="4344120" y="6577560"/>
              <a:ext cx="155160" cy="13320"/>
            </a:xfrm>
            <a:custGeom>
              <a:avLst/>
              <a:gdLst/>
              <a:ah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a:noFill/>
            </a:ln>
          </p:spPr>
          <p:style>
            <a:lnRef idx="0"/>
            <a:fillRef idx="0"/>
            <a:effectRef idx="0"/>
            <a:fontRef idx="minor"/>
          </p:style>
        </p:sp>
        <p:sp>
          <p:nvSpPr>
            <p:cNvPr id="9017" name="Freeform: Shape 1209"/>
            <p:cNvSpPr/>
            <p:nvPr/>
          </p:nvSpPr>
          <p:spPr>
            <a:xfrm>
              <a:off x="8021520" y="5587920"/>
              <a:ext cx="12600" cy="34560"/>
            </a:xfrm>
            <a:custGeom>
              <a:avLst/>
              <a:gdLst/>
              <a:ah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a:noFill/>
            </a:ln>
          </p:spPr>
          <p:style>
            <a:lnRef idx="0"/>
            <a:fillRef idx="0"/>
            <a:effectRef idx="0"/>
            <a:fontRef idx="minor"/>
          </p:style>
        </p:sp>
        <p:sp>
          <p:nvSpPr>
            <p:cNvPr id="9018" name="Freeform: Shape 1210"/>
            <p:cNvSpPr/>
            <p:nvPr/>
          </p:nvSpPr>
          <p:spPr>
            <a:xfrm>
              <a:off x="7252200" y="5663160"/>
              <a:ext cx="12600" cy="200520"/>
            </a:xfrm>
            <a:custGeom>
              <a:avLst/>
              <a:gdLst/>
              <a:ah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a:noFill/>
            </a:ln>
          </p:spPr>
          <p:style>
            <a:lnRef idx="0"/>
            <a:fillRef idx="0"/>
            <a:effectRef idx="0"/>
            <a:fontRef idx="minor"/>
          </p:style>
        </p:sp>
        <p:sp>
          <p:nvSpPr>
            <p:cNvPr id="9019" name="Freeform: Shape 1211"/>
            <p:cNvSpPr/>
            <p:nvPr/>
          </p:nvSpPr>
          <p:spPr>
            <a:xfrm>
              <a:off x="7252200" y="5637960"/>
              <a:ext cx="12600" cy="30960"/>
            </a:xfrm>
            <a:custGeom>
              <a:avLst/>
              <a:gdLst/>
              <a:ah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9020" name="Freeform: Shape 1212"/>
            <p:cNvSpPr/>
            <p:nvPr/>
          </p:nvSpPr>
          <p:spPr>
            <a:xfrm>
              <a:off x="6708600" y="5829480"/>
              <a:ext cx="183960" cy="13320"/>
            </a:xfrm>
            <a:custGeom>
              <a:avLst/>
              <a:gdLst/>
              <a:ah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a:noFill/>
            </a:ln>
          </p:spPr>
          <p:style>
            <a:lnRef idx="0"/>
            <a:fillRef idx="0"/>
            <a:effectRef idx="0"/>
            <a:fontRef idx="minor"/>
          </p:style>
        </p:sp>
        <p:sp>
          <p:nvSpPr>
            <p:cNvPr id="9021" name="Freeform: Shape 1213"/>
            <p:cNvSpPr/>
            <p:nvPr/>
          </p:nvSpPr>
          <p:spPr>
            <a:xfrm>
              <a:off x="6690600" y="5828400"/>
              <a:ext cx="23400" cy="13320"/>
            </a:xfrm>
            <a:custGeom>
              <a:avLst/>
              <a:gdLst/>
              <a:ah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a:noFill/>
            </a:ln>
          </p:spPr>
          <p:style>
            <a:lnRef idx="0"/>
            <a:fillRef idx="0"/>
            <a:effectRef idx="0"/>
            <a:fontRef idx="minor"/>
          </p:style>
        </p:sp>
        <p:sp>
          <p:nvSpPr>
            <p:cNvPr id="9022" name="Freeform: Shape 1214"/>
            <p:cNvSpPr/>
            <p:nvPr/>
          </p:nvSpPr>
          <p:spPr>
            <a:xfrm>
              <a:off x="6683400" y="5828400"/>
              <a:ext cx="12600" cy="57600"/>
            </a:xfrm>
            <a:custGeom>
              <a:avLst/>
              <a:gdLst/>
              <a:ah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a:noFill/>
            </a:ln>
          </p:spPr>
          <p:style>
            <a:lnRef idx="0"/>
            <a:fillRef idx="0"/>
            <a:effectRef idx="0"/>
            <a:fontRef idx="minor"/>
          </p:style>
        </p:sp>
        <p:sp>
          <p:nvSpPr>
            <p:cNvPr id="9023" name="Freeform: Shape 1215"/>
            <p:cNvSpPr/>
            <p:nvPr/>
          </p:nvSpPr>
          <p:spPr>
            <a:xfrm>
              <a:off x="6683400" y="5880240"/>
              <a:ext cx="12600" cy="622080"/>
            </a:xfrm>
            <a:custGeom>
              <a:avLst/>
              <a:gdLst/>
              <a:ah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a:noFill/>
            </a:ln>
          </p:spPr>
          <p:style>
            <a:lnRef idx="0"/>
            <a:fillRef idx="0"/>
            <a:effectRef idx="0"/>
            <a:fontRef idx="minor"/>
          </p:style>
        </p:sp>
        <p:sp>
          <p:nvSpPr>
            <p:cNvPr id="9024" name="Freeform: Shape 1216"/>
            <p:cNvSpPr/>
            <p:nvPr/>
          </p:nvSpPr>
          <p:spPr>
            <a:xfrm>
              <a:off x="7914240" y="6293160"/>
              <a:ext cx="12600" cy="214200"/>
            </a:xfrm>
            <a:custGeom>
              <a:avLst/>
              <a:gdLst/>
              <a:ah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a:noFill/>
            </a:ln>
          </p:spPr>
          <p:style>
            <a:lnRef idx="0"/>
            <a:fillRef idx="0"/>
            <a:effectRef idx="0"/>
            <a:fontRef idx="minor"/>
          </p:style>
        </p:sp>
        <p:sp>
          <p:nvSpPr>
            <p:cNvPr id="9025" name="Freeform: Shape 1217"/>
            <p:cNvSpPr/>
            <p:nvPr/>
          </p:nvSpPr>
          <p:spPr>
            <a:xfrm>
              <a:off x="7910640" y="6518160"/>
              <a:ext cx="1440" cy="360"/>
            </a:xfrm>
            <a:custGeom>
              <a:avLst/>
              <a:gdLst/>
              <a:ah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a:noFill/>
            </a:ln>
          </p:spPr>
          <p:style>
            <a:lnRef idx="0"/>
            <a:fillRef idx="0"/>
            <a:effectRef idx="0"/>
            <a:fontRef idx="minor"/>
          </p:style>
        </p:sp>
        <p:sp>
          <p:nvSpPr>
            <p:cNvPr id="9026" name="Freeform: Shape 1218"/>
            <p:cNvSpPr/>
            <p:nvPr/>
          </p:nvSpPr>
          <p:spPr>
            <a:xfrm>
              <a:off x="7910640" y="6504120"/>
              <a:ext cx="4320" cy="360"/>
            </a:xfrm>
            <a:custGeom>
              <a:avLst/>
              <a:gdLst/>
              <a:ah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a:noFill/>
            </a:ln>
          </p:spPr>
          <p:style>
            <a:lnRef idx="0"/>
            <a:fillRef idx="0"/>
            <a:effectRef idx="0"/>
            <a:fontRef idx="minor"/>
          </p:style>
        </p:sp>
        <p:sp>
          <p:nvSpPr>
            <p:cNvPr id="9027" name="Freeform: Shape 1219"/>
            <p:cNvSpPr/>
            <p:nvPr/>
          </p:nvSpPr>
          <p:spPr>
            <a:xfrm>
              <a:off x="7660080" y="6504120"/>
              <a:ext cx="253440" cy="13320"/>
            </a:xfrm>
            <a:custGeom>
              <a:avLst/>
              <a:gdLst/>
              <a:ah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a:noFill/>
            </a:ln>
          </p:spPr>
          <p:style>
            <a:lnRef idx="0"/>
            <a:fillRef idx="0"/>
            <a:effectRef idx="0"/>
            <a:fontRef idx="minor"/>
          </p:style>
        </p:sp>
        <p:sp>
          <p:nvSpPr>
            <p:cNvPr id="9028" name="Freeform: Shape 1220"/>
            <p:cNvSpPr/>
            <p:nvPr/>
          </p:nvSpPr>
          <p:spPr>
            <a:xfrm>
              <a:off x="7913520" y="6026400"/>
              <a:ext cx="12600" cy="142200"/>
            </a:xfrm>
            <a:custGeom>
              <a:avLst/>
              <a:gdLst/>
              <a:ah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a:noFill/>
            </a:ln>
          </p:spPr>
          <p:style>
            <a:lnRef idx="0"/>
            <a:fillRef idx="0"/>
            <a:effectRef idx="0"/>
            <a:fontRef idx="minor"/>
          </p:style>
        </p:sp>
        <p:sp>
          <p:nvSpPr>
            <p:cNvPr id="9029" name="Freeform: Shape 1221"/>
            <p:cNvSpPr/>
            <p:nvPr/>
          </p:nvSpPr>
          <p:spPr>
            <a:xfrm>
              <a:off x="7748640" y="4969080"/>
              <a:ext cx="170640" cy="13320"/>
            </a:xfrm>
            <a:custGeom>
              <a:avLst/>
              <a:gdLst/>
              <a:ah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a:noFill/>
            </a:ln>
          </p:spPr>
          <p:style>
            <a:lnRef idx="0"/>
            <a:fillRef idx="0"/>
            <a:effectRef idx="0"/>
            <a:fontRef idx="minor"/>
          </p:style>
        </p:sp>
        <p:sp>
          <p:nvSpPr>
            <p:cNvPr id="9030" name="Freeform: Shape 1222"/>
            <p:cNvSpPr/>
            <p:nvPr/>
          </p:nvSpPr>
          <p:spPr>
            <a:xfrm>
              <a:off x="7647480" y="4968360"/>
              <a:ext cx="107280" cy="13320"/>
            </a:xfrm>
            <a:custGeom>
              <a:avLst/>
              <a:gdLst/>
              <a:ah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a:noFill/>
            </a:ln>
          </p:spPr>
          <p:style>
            <a:lnRef idx="0"/>
            <a:fillRef idx="0"/>
            <a:effectRef idx="0"/>
            <a:fontRef idx="minor"/>
          </p:style>
        </p:sp>
        <p:sp>
          <p:nvSpPr>
            <p:cNvPr id="9031" name="Freeform: Shape 1223"/>
            <p:cNvSpPr/>
            <p:nvPr/>
          </p:nvSpPr>
          <p:spPr>
            <a:xfrm>
              <a:off x="7493040" y="6165000"/>
              <a:ext cx="133200" cy="3240"/>
            </a:xfrm>
            <a:custGeom>
              <a:avLst/>
              <a:gdLst/>
              <a:ah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a:noFill/>
            </a:ln>
          </p:spPr>
          <p:style>
            <a:lnRef idx="0"/>
            <a:fillRef idx="0"/>
            <a:effectRef idx="0"/>
            <a:fontRef idx="minor"/>
          </p:style>
        </p:sp>
        <p:sp>
          <p:nvSpPr>
            <p:cNvPr id="9032" name="Freeform: Shape 1224"/>
            <p:cNvSpPr/>
            <p:nvPr/>
          </p:nvSpPr>
          <p:spPr>
            <a:xfrm>
              <a:off x="7420320" y="6158520"/>
              <a:ext cx="11520" cy="9000"/>
            </a:xfrm>
            <a:custGeom>
              <a:avLst/>
              <a:gdLst/>
              <a:ah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a:noFill/>
            </a:ln>
          </p:spPr>
          <p:style>
            <a:lnRef idx="0"/>
            <a:fillRef idx="0"/>
            <a:effectRef idx="0"/>
            <a:fontRef idx="minor"/>
          </p:style>
        </p:sp>
        <p:sp>
          <p:nvSpPr>
            <p:cNvPr id="9033" name="Freeform: Shape 1225"/>
            <p:cNvSpPr/>
            <p:nvPr/>
          </p:nvSpPr>
          <p:spPr>
            <a:xfrm>
              <a:off x="8291880" y="5807880"/>
              <a:ext cx="56520" cy="13320"/>
            </a:xfrm>
            <a:custGeom>
              <a:avLst/>
              <a:gdLst/>
              <a:ah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a:noFill/>
            </a:ln>
          </p:spPr>
          <p:style>
            <a:lnRef idx="0"/>
            <a:fillRef idx="0"/>
            <a:effectRef idx="0"/>
            <a:fontRef idx="minor"/>
          </p:style>
        </p:sp>
        <p:sp>
          <p:nvSpPr>
            <p:cNvPr id="9034" name="Freeform: Shape 1226"/>
            <p:cNvSpPr/>
            <p:nvPr/>
          </p:nvSpPr>
          <p:spPr>
            <a:xfrm>
              <a:off x="7927560" y="5807880"/>
              <a:ext cx="370080" cy="13320"/>
            </a:xfrm>
            <a:custGeom>
              <a:avLst/>
              <a:gdLst/>
              <a:ah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a:noFill/>
            </a:ln>
          </p:spPr>
          <p:style>
            <a:lnRef idx="0"/>
            <a:fillRef idx="0"/>
            <a:effectRef idx="0"/>
            <a:fontRef idx="minor"/>
          </p:style>
        </p:sp>
        <p:sp>
          <p:nvSpPr>
            <p:cNvPr id="9035" name="Freeform: Shape 1227"/>
            <p:cNvSpPr/>
            <p:nvPr/>
          </p:nvSpPr>
          <p:spPr>
            <a:xfrm>
              <a:off x="7493040" y="5807880"/>
              <a:ext cx="146160" cy="13320"/>
            </a:xfrm>
            <a:custGeom>
              <a:avLst/>
              <a:gdLst/>
              <a:ah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a:noFill/>
            </a:ln>
          </p:spPr>
          <p:style>
            <a:lnRef idx="0"/>
            <a:fillRef idx="0"/>
            <a:effectRef idx="0"/>
            <a:fontRef idx="minor"/>
          </p:style>
        </p:sp>
        <p:sp>
          <p:nvSpPr>
            <p:cNvPr id="9036" name="Freeform: Shape 1228"/>
            <p:cNvSpPr/>
            <p:nvPr/>
          </p:nvSpPr>
          <p:spPr>
            <a:xfrm>
              <a:off x="6351120" y="6580440"/>
              <a:ext cx="12600" cy="6840"/>
            </a:xfrm>
            <a:custGeom>
              <a:avLst/>
              <a:gdLst/>
              <a:ah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a:noFill/>
            </a:ln>
          </p:spPr>
          <p:style>
            <a:lnRef idx="0"/>
            <a:fillRef idx="0"/>
            <a:effectRef idx="0"/>
            <a:fontRef idx="minor"/>
          </p:style>
        </p:sp>
        <p:sp>
          <p:nvSpPr>
            <p:cNvPr id="9037" name="Freeform: Shape 1229"/>
            <p:cNvSpPr/>
            <p:nvPr/>
          </p:nvSpPr>
          <p:spPr>
            <a:xfrm>
              <a:off x="4556880" y="5978160"/>
              <a:ext cx="12240" cy="10440"/>
            </a:xfrm>
            <a:custGeom>
              <a:avLst/>
              <a:gdLst/>
              <a:ah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a:noFill/>
            </a:ln>
          </p:spPr>
          <p:style>
            <a:lnRef idx="0"/>
            <a:fillRef idx="0"/>
            <a:effectRef idx="0"/>
            <a:fontRef idx="minor"/>
          </p:style>
        </p:sp>
        <p:sp>
          <p:nvSpPr>
            <p:cNvPr id="9038" name="Freeform: Shape 1230"/>
            <p:cNvSpPr/>
            <p:nvPr/>
          </p:nvSpPr>
          <p:spPr>
            <a:xfrm>
              <a:off x="4556520" y="5982480"/>
              <a:ext cx="12600" cy="604080"/>
            </a:xfrm>
            <a:custGeom>
              <a:avLst/>
              <a:gdLst/>
              <a:ah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a:noFill/>
            </a:ln>
          </p:spPr>
          <p:style>
            <a:lnRef idx="0"/>
            <a:fillRef idx="0"/>
            <a:effectRef idx="0"/>
            <a:fontRef idx="minor"/>
          </p:style>
        </p:sp>
        <p:sp>
          <p:nvSpPr>
            <p:cNvPr id="9039" name="Freeform: Shape 1231"/>
            <p:cNvSpPr/>
            <p:nvPr/>
          </p:nvSpPr>
          <p:spPr>
            <a:xfrm>
              <a:off x="5311080" y="6571440"/>
              <a:ext cx="175320" cy="13320"/>
            </a:xfrm>
            <a:custGeom>
              <a:avLst/>
              <a:gdLst/>
              <a:ah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a:noFill/>
            </a:ln>
          </p:spPr>
          <p:style>
            <a:lnRef idx="0"/>
            <a:fillRef idx="0"/>
            <a:effectRef idx="0"/>
            <a:fontRef idx="minor"/>
          </p:style>
        </p:sp>
        <p:sp>
          <p:nvSpPr>
            <p:cNvPr id="9040" name="Freeform: Shape 1232"/>
            <p:cNvSpPr/>
            <p:nvPr/>
          </p:nvSpPr>
          <p:spPr>
            <a:xfrm>
              <a:off x="5303160" y="6570720"/>
              <a:ext cx="12240" cy="13320"/>
            </a:xfrm>
            <a:custGeom>
              <a:avLst/>
              <a:gdLst/>
              <a:ah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a:noFill/>
            </a:ln>
          </p:spPr>
          <p:style>
            <a:lnRef idx="0"/>
            <a:fillRef idx="0"/>
            <a:effectRef idx="0"/>
            <a:fontRef idx="minor"/>
          </p:style>
        </p:sp>
        <p:sp>
          <p:nvSpPr>
            <p:cNvPr id="9041" name="Freeform: Shape 1233"/>
            <p:cNvSpPr/>
            <p:nvPr/>
          </p:nvSpPr>
          <p:spPr>
            <a:xfrm>
              <a:off x="4581360" y="5886360"/>
              <a:ext cx="9000" cy="6120"/>
            </a:xfrm>
            <a:custGeom>
              <a:avLst/>
              <a:gdLst/>
              <a:ah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a:noFill/>
            </a:ln>
          </p:spPr>
          <p:style>
            <a:lnRef idx="0"/>
            <a:fillRef idx="0"/>
            <a:effectRef idx="0"/>
            <a:fontRef idx="minor"/>
          </p:style>
        </p:sp>
        <p:sp>
          <p:nvSpPr>
            <p:cNvPr id="9042" name="Freeform: Shape 1234"/>
            <p:cNvSpPr/>
            <p:nvPr/>
          </p:nvSpPr>
          <p:spPr>
            <a:xfrm>
              <a:off x="4579920" y="5886720"/>
              <a:ext cx="7560" cy="108360"/>
            </a:xfrm>
            <a:custGeom>
              <a:avLst/>
              <a:gdLst/>
              <a:ah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a:noFill/>
            </a:ln>
          </p:spPr>
          <p:style>
            <a:lnRef idx="0"/>
            <a:fillRef idx="0"/>
            <a:effectRef idx="0"/>
            <a:fontRef idx="minor"/>
          </p:style>
        </p:sp>
        <p:sp>
          <p:nvSpPr>
            <p:cNvPr id="9043" name="Freeform: Shape 1235"/>
            <p:cNvSpPr/>
            <p:nvPr/>
          </p:nvSpPr>
          <p:spPr>
            <a:xfrm>
              <a:off x="4600440" y="5987880"/>
              <a:ext cx="12600" cy="589320"/>
            </a:xfrm>
            <a:custGeom>
              <a:avLst/>
              <a:gdLst/>
              <a:ah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a:noFill/>
            </a:ln>
          </p:spPr>
          <p:style>
            <a:lnRef idx="0"/>
            <a:fillRef idx="0"/>
            <a:effectRef idx="0"/>
            <a:fontRef idx="minor"/>
          </p:style>
        </p:sp>
        <p:sp>
          <p:nvSpPr>
            <p:cNvPr id="9044" name="Freeform: Shape 1236"/>
            <p:cNvSpPr/>
            <p:nvPr/>
          </p:nvSpPr>
          <p:spPr>
            <a:xfrm>
              <a:off x="4599720" y="6570000"/>
              <a:ext cx="12600" cy="14400"/>
            </a:xfrm>
            <a:custGeom>
              <a:avLst/>
              <a:gdLst/>
              <a:ah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a:noFill/>
            </a:ln>
          </p:spPr>
          <p:style>
            <a:lnRef idx="0"/>
            <a:fillRef idx="0"/>
            <a:effectRef idx="0"/>
            <a:fontRef idx="minor"/>
          </p:style>
        </p:sp>
        <p:sp>
          <p:nvSpPr>
            <p:cNvPr id="9045" name="Freeform: Shape 1237"/>
            <p:cNvSpPr/>
            <p:nvPr/>
          </p:nvSpPr>
          <p:spPr>
            <a:xfrm>
              <a:off x="7920360" y="6170040"/>
              <a:ext cx="11880" cy="13320"/>
            </a:xfrm>
            <a:custGeom>
              <a:avLst/>
              <a:gdLst/>
              <a:ah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a:noFill/>
            </a:ln>
          </p:spPr>
          <p:style>
            <a:lnRef idx="0"/>
            <a:fillRef idx="0"/>
            <a:effectRef idx="0"/>
            <a:fontRef idx="minor"/>
          </p:style>
        </p:sp>
        <p:sp>
          <p:nvSpPr>
            <p:cNvPr id="9046" name="Freeform: Shape 1238"/>
            <p:cNvSpPr/>
            <p:nvPr/>
          </p:nvSpPr>
          <p:spPr>
            <a:xfrm>
              <a:off x="7651440" y="6511680"/>
              <a:ext cx="12600" cy="5760"/>
            </a:xfrm>
            <a:custGeom>
              <a:avLst/>
              <a:gdLst/>
              <a:ah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a:noFill/>
            </a:ln>
          </p:spPr>
          <p:style>
            <a:lnRef idx="0"/>
            <a:fillRef idx="0"/>
            <a:effectRef idx="0"/>
            <a:fontRef idx="minor"/>
          </p:style>
        </p:sp>
        <p:sp>
          <p:nvSpPr>
            <p:cNvPr id="9047" name="Freeform: Shape 1239"/>
            <p:cNvSpPr/>
            <p:nvPr/>
          </p:nvSpPr>
          <p:spPr>
            <a:xfrm>
              <a:off x="7641000" y="4986000"/>
              <a:ext cx="12240" cy="828000"/>
            </a:xfrm>
            <a:custGeom>
              <a:avLst/>
              <a:gdLst/>
              <a:ah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a:noFill/>
            </a:ln>
          </p:spPr>
          <p:style>
            <a:lnRef idx="0"/>
            <a:fillRef idx="0"/>
            <a:effectRef idx="0"/>
            <a:fontRef idx="minor"/>
          </p:style>
        </p:sp>
        <p:sp>
          <p:nvSpPr>
            <p:cNvPr id="9048" name="Freeform: Shape 1240"/>
            <p:cNvSpPr/>
            <p:nvPr/>
          </p:nvSpPr>
          <p:spPr>
            <a:xfrm>
              <a:off x="7640280" y="5807880"/>
              <a:ext cx="12600" cy="258120"/>
            </a:xfrm>
            <a:custGeom>
              <a:avLst/>
              <a:gdLst/>
              <a:ah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a:noFill/>
            </a:ln>
          </p:spPr>
          <p:style>
            <a:lnRef idx="0"/>
            <a:fillRef idx="0"/>
            <a:effectRef idx="0"/>
            <a:fontRef idx="minor"/>
          </p:style>
        </p:sp>
        <p:sp>
          <p:nvSpPr>
            <p:cNvPr id="9049" name="Freeform: Shape 1241"/>
            <p:cNvSpPr/>
            <p:nvPr/>
          </p:nvSpPr>
          <p:spPr>
            <a:xfrm>
              <a:off x="7201080" y="6175080"/>
              <a:ext cx="12240" cy="334440"/>
            </a:xfrm>
            <a:custGeom>
              <a:avLst/>
              <a:gdLst/>
              <a:ah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a:noFill/>
            </a:ln>
          </p:spPr>
          <p:style>
            <a:lnRef idx="0"/>
            <a:fillRef idx="0"/>
            <a:effectRef idx="0"/>
            <a:fontRef idx="minor"/>
          </p:style>
        </p:sp>
        <p:sp>
          <p:nvSpPr>
            <p:cNvPr id="9050" name="Freeform: Shape 1242"/>
            <p:cNvSpPr/>
            <p:nvPr/>
          </p:nvSpPr>
          <p:spPr>
            <a:xfrm>
              <a:off x="7214760" y="6510960"/>
              <a:ext cx="360" cy="1080"/>
            </a:xfrm>
            <a:custGeom>
              <a:avLst/>
              <a:gdLst/>
              <a:ah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a:noFill/>
            </a:ln>
          </p:spPr>
          <p:style>
            <a:lnRef idx="0"/>
            <a:fillRef idx="0"/>
            <a:effectRef idx="0"/>
            <a:fontRef idx="minor"/>
          </p:style>
        </p:sp>
        <p:sp>
          <p:nvSpPr>
            <p:cNvPr id="9051" name="Freeform: Shape 1243"/>
            <p:cNvSpPr/>
            <p:nvPr/>
          </p:nvSpPr>
          <p:spPr>
            <a:xfrm>
              <a:off x="7205760" y="6513840"/>
              <a:ext cx="6840" cy="3240"/>
            </a:xfrm>
            <a:custGeom>
              <a:avLst/>
              <a:gdLst/>
              <a:ah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a:noFill/>
            </a:ln>
          </p:spPr>
          <p:style>
            <a:lnRef idx="0"/>
            <a:fillRef idx="0"/>
            <a:effectRef idx="0"/>
            <a:fontRef idx="minor"/>
          </p:style>
        </p:sp>
        <p:sp>
          <p:nvSpPr>
            <p:cNvPr id="9052" name="Freeform: Shape 1244"/>
            <p:cNvSpPr/>
            <p:nvPr/>
          </p:nvSpPr>
          <p:spPr>
            <a:xfrm>
              <a:off x="7927560" y="5623560"/>
              <a:ext cx="60480" cy="13320"/>
            </a:xfrm>
            <a:custGeom>
              <a:avLst/>
              <a:gdLst/>
              <a:ah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a:noFill/>
            </a:ln>
          </p:spPr>
          <p:style>
            <a:lnRef idx="0"/>
            <a:fillRef idx="0"/>
            <a:effectRef idx="0"/>
            <a:fontRef idx="minor"/>
          </p:style>
        </p:sp>
        <p:sp>
          <p:nvSpPr>
            <p:cNvPr id="9053" name="Freeform: Shape 1245"/>
            <p:cNvSpPr/>
            <p:nvPr/>
          </p:nvSpPr>
          <p:spPr>
            <a:xfrm>
              <a:off x="5501160" y="6580440"/>
              <a:ext cx="360" cy="720"/>
            </a:xfrm>
            <a:custGeom>
              <a:avLst/>
              <a:gdLst/>
              <a:ah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a:noFill/>
            </a:ln>
          </p:spPr>
          <p:style>
            <a:lnRef idx="0"/>
            <a:fillRef idx="0"/>
            <a:effectRef idx="0"/>
            <a:fontRef idx="minor"/>
          </p:style>
        </p:sp>
        <p:sp>
          <p:nvSpPr>
            <p:cNvPr id="9054" name="Freeform: Shape 1246"/>
            <p:cNvSpPr/>
            <p:nvPr/>
          </p:nvSpPr>
          <p:spPr>
            <a:xfrm>
              <a:off x="5487480" y="6580440"/>
              <a:ext cx="360" cy="720"/>
            </a:xfrm>
            <a:custGeom>
              <a:avLst/>
              <a:gdLst/>
              <a:ah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a:noFill/>
            </a:ln>
          </p:spPr>
          <p:style>
            <a:lnRef idx="0"/>
            <a:fillRef idx="0"/>
            <a:effectRef idx="0"/>
            <a:fontRef idx="minor"/>
          </p:style>
        </p:sp>
        <p:sp>
          <p:nvSpPr>
            <p:cNvPr id="9055" name="Freeform: Shape 1247"/>
            <p:cNvSpPr/>
            <p:nvPr/>
          </p:nvSpPr>
          <p:spPr>
            <a:xfrm>
              <a:off x="8425440" y="6510960"/>
              <a:ext cx="18720" cy="13320"/>
            </a:xfrm>
            <a:custGeom>
              <a:avLst/>
              <a:gdLst/>
              <a:ah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a:noFill/>
            </a:ln>
          </p:spPr>
          <p:style>
            <a:lnRef idx="0"/>
            <a:fillRef idx="0"/>
            <a:effectRef idx="0"/>
            <a:fontRef idx="minor"/>
          </p:style>
        </p:sp>
        <p:sp>
          <p:nvSpPr>
            <p:cNvPr id="9056" name="Freeform: Shape 1248"/>
            <p:cNvSpPr/>
            <p:nvPr/>
          </p:nvSpPr>
          <p:spPr>
            <a:xfrm>
              <a:off x="8396280" y="6510960"/>
              <a:ext cx="34920" cy="13320"/>
            </a:xfrm>
            <a:custGeom>
              <a:avLst/>
              <a:gdLst/>
              <a:ah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a:noFill/>
            </a:ln>
          </p:spPr>
          <p:style>
            <a:lnRef idx="0"/>
            <a:fillRef idx="0"/>
            <a:effectRef idx="0"/>
            <a:fontRef idx="minor"/>
          </p:style>
        </p:sp>
        <p:sp>
          <p:nvSpPr>
            <p:cNvPr id="9057" name="Freeform: Shape 1249"/>
            <p:cNvSpPr/>
            <p:nvPr/>
          </p:nvSpPr>
          <p:spPr>
            <a:xfrm>
              <a:off x="8832240" y="5763240"/>
              <a:ext cx="12600" cy="762480"/>
            </a:xfrm>
            <a:custGeom>
              <a:avLst/>
              <a:gdLst/>
              <a:ah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a:noFill/>
            </a:ln>
          </p:spPr>
          <p:style>
            <a:lnRef idx="0"/>
            <a:fillRef idx="0"/>
            <a:effectRef idx="0"/>
            <a:fontRef idx="minor"/>
          </p:style>
        </p:sp>
        <p:sp>
          <p:nvSpPr>
            <p:cNvPr id="9058" name="Freeform: Shape 1250"/>
            <p:cNvSpPr/>
            <p:nvPr/>
          </p:nvSpPr>
          <p:spPr>
            <a:xfrm>
              <a:off x="8832240" y="5446080"/>
              <a:ext cx="12600" cy="322920"/>
            </a:xfrm>
            <a:custGeom>
              <a:avLst/>
              <a:gdLst/>
              <a:ah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a:noFill/>
            </a:ln>
          </p:spPr>
          <p:style>
            <a:lnRef idx="0"/>
            <a:fillRef idx="0"/>
            <a:effectRef idx="0"/>
            <a:fontRef idx="minor"/>
          </p:style>
        </p:sp>
        <p:sp>
          <p:nvSpPr>
            <p:cNvPr id="9059" name="Freeform: Shape 1251"/>
            <p:cNvSpPr/>
            <p:nvPr/>
          </p:nvSpPr>
          <p:spPr>
            <a:xfrm>
              <a:off x="8438040" y="5629320"/>
              <a:ext cx="12600" cy="894600"/>
            </a:xfrm>
            <a:custGeom>
              <a:avLst/>
              <a:gdLst/>
              <a:ah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a:noFill/>
            </a:ln>
          </p:spPr>
          <p:style>
            <a:lnRef idx="0"/>
            <a:fillRef idx="0"/>
            <a:effectRef idx="0"/>
            <a:fontRef idx="minor"/>
          </p:style>
        </p:sp>
        <p:sp>
          <p:nvSpPr>
            <p:cNvPr id="9060" name="Freeform: Shape 1252"/>
            <p:cNvSpPr/>
            <p:nvPr/>
          </p:nvSpPr>
          <p:spPr>
            <a:xfrm>
              <a:off x="8439840" y="5464800"/>
              <a:ext cx="11160" cy="170640"/>
            </a:xfrm>
            <a:custGeom>
              <a:avLst/>
              <a:gdLst/>
              <a:ah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a:noFill/>
            </a:ln>
          </p:spPr>
          <p:style>
            <a:lnRef idx="0"/>
            <a:fillRef idx="0"/>
            <a:effectRef idx="0"/>
            <a:fontRef idx="minor"/>
          </p:style>
        </p:sp>
        <p:sp>
          <p:nvSpPr>
            <p:cNvPr id="9061" name="Freeform: Shape 1253"/>
            <p:cNvSpPr/>
            <p:nvPr/>
          </p:nvSpPr>
          <p:spPr>
            <a:xfrm>
              <a:off x="8985240" y="6513480"/>
              <a:ext cx="12600" cy="10800"/>
            </a:xfrm>
            <a:custGeom>
              <a:avLst/>
              <a:gdLst/>
              <a:ah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a:noFill/>
            </a:ln>
          </p:spPr>
          <p:style>
            <a:lnRef idx="0"/>
            <a:fillRef idx="0"/>
            <a:effectRef idx="0"/>
            <a:fontRef idx="minor"/>
          </p:style>
        </p:sp>
        <p:sp>
          <p:nvSpPr>
            <p:cNvPr id="9062" name="Freeform: Shape 1254"/>
            <p:cNvSpPr/>
            <p:nvPr/>
          </p:nvSpPr>
          <p:spPr>
            <a:xfrm>
              <a:off x="8275320" y="6522120"/>
              <a:ext cx="12600" cy="330480"/>
            </a:xfrm>
            <a:custGeom>
              <a:avLst/>
              <a:gdLst/>
              <a:ah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a:noFill/>
            </a:ln>
          </p:spPr>
          <p:style>
            <a:lnRef idx="0"/>
            <a:fillRef idx="0"/>
            <a:effectRef idx="0"/>
            <a:fontRef idx="minor"/>
          </p:style>
        </p:sp>
        <p:sp>
          <p:nvSpPr>
            <p:cNvPr id="9063" name="Freeform: Shape 1255"/>
            <p:cNvSpPr/>
            <p:nvPr/>
          </p:nvSpPr>
          <p:spPr>
            <a:xfrm>
              <a:off x="8284680" y="6157800"/>
              <a:ext cx="12600" cy="366120"/>
            </a:xfrm>
            <a:custGeom>
              <a:avLst/>
              <a:gdLst/>
              <a:ah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a:noFill/>
            </a:ln>
          </p:spPr>
          <p:style>
            <a:lnRef idx="0"/>
            <a:fillRef idx="0"/>
            <a:effectRef idx="0"/>
            <a:fontRef idx="minor"/>
          </p:style>
        </p:sp>
        <p:sp>
          <p:nvSpPr>
            <p:cNvPr id="9064" name="Freeform: Shape 1256"/>
            <p:cNvSpPr/>
            <p:nvPr/>
          </p:nvSpPr>
          <p:spPr>
            <a:xfrm>
              <a:off x="7913520" y="6511680"/>
              <a:ext cx="12600" cy="340560"/>
            </a:xfrm>
            <a:custGeom>
              <a:avLst/>
              <a:gdLst/>
              <a:ah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a:noFill/>
            </a:ln>
          </p:spPr>
          <p:style>
            <a:lnRef idx="0"/>
            <a:fillRef idx="0"/>
            <a:effectRef idx="0"/>
            <a:fontRef idx="minor"/>
          </p:style>
        </p:sp>
        <p:sp>
          <p:nvSpPr>
            <p:cNvPr id="9065" name="Freeform: Shape 1257"/>
            <p:cNvSpPr/>
            <p:nvPr/>
          </p:nvSpPr>
          <p:spPr>
            <a:xfrm>
              <a:off x="6896880" y="5863680"/>
              <a:ext cx="5400" cy="13320"/>
            </a:xfrm>
            <a:custGeom>
              <a:avLst/>
              <a:gdLst/>
              <a:ah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a:noFill/>
            </a:ln>
          </p:spPr>
          <p:style>
            <a:lnRef idx="0"/>
            <a:fillRef idx="0"/>
            <a:effectRef idx="0"/>
            <a:fontRef idx="minor"/>
          </p:style>
        </p:sp>
        <p:sp>
          <p:nvSpPr>
            <p:cNvPr id="9066" name="Freeform: Shape 1258"/>
            <p:cNvSpPr/>
            <p:nvPr/>
          </p:nvSpPr>
          <p:spPr>
            <a:xfrm>
              <a:off x="7913520" y="6510960"/>
              <a:ext cx="12600" cy="5760"/>
            </a:xfrm>
            <a:custGeom>
              <a:avLst/>
              <a:gdLst/>
              <a:ah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a:noFill/>
            </a:ln>
          </p:spPr>
          <p:style>
            <a:lnRef idx="0"/>
            <a:fillRef idx="0"/>
            <a:effectRef idx="0"/>
            <a:fontRef idx="minor"/>
          </p:style>
        </p:sp>
        <p:sp>
          <p:nvSpPr>
            <p:cNvPr id="9067" name="Freeform: Shape 1259"/>
            <p:cNvSpPr/>
            <p:nvPr/>
          </p:nvSpPr>
          <p:spPr>
            <a:xfrm>
              <a:off x="7913520" y="6502680"/>
              <a:ext cx="12600" cy="14400"/>
            </a:xfrm>
            <a:custGeom>
              <a:avLst/>
              <a:gdLst/>
              <a:ah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a:noFill/>
            </a:ln>
          </p:spPr>
          <p:style>
            <a:lnRef idx="0"/>
            <a:fillRef idx="0"/>
            <a:effectRef idx="0"/>
            <a:fontRef idx="minor"/>
          </p:style>
        </p:sp>
        <p:sp>
          <p:nvSpPr>
            <p:cNvPr id="9068" name="Freeform: Shape 1260"/>
            <p:cNvSpPr/>
            <p:nvPr/>
          </p:nvSpPr>
          <p:spPr>
            <a:xfrm>
              <a:off x="7627680" y="6166080"/>
              <a:ext cx="360" cy="2520"/>
            </a:xfrm>
            <a:custGeom>
              <a:avLst/>
              <a:gdLst/>
              <a:ahLst/>
              <a:rect l="l" t="t" r="r" b="b"/>
              <a:pathLst>
                <a:path w="1340" h="3884">
                  <a:moveTo>
                    <a:pt x="0" y="3885"/>
                  </a:moveTo>
                  <a:lnTo>
                    <a:pt x="1340" y="3885"/>
                  </a:lnTo>
                  <a:cubicBezTo>
                    <a:pt x="509" y="2760"/>
                    <a:pt x="40" y="1407"/>
                    <a:pt x="0" y="0"/>
                  </a:cubicBezTo>
                  <a:close/>
                </a:path>
              </a:pathLst>
            </a:custGeom>
            <a:solidFill>
              <a:srgbClr val="000000"/>
            </a:solidFill>
            <a:ln w="12700">
              <a:noFill/>
            </a:ln>
          </p:spPr>
          <p:style>
            <a:lnRef idx="0"/>
            <a:fillRef idx="0"/>
            <a:effectRef idx="0"/>
            <a:fontRef idx="minor"/>
          </p:style>
        </p:sp>
        <p:sp>
          <p:nvSpPr>
            <p:cNvPr id="9069" name="Freeform: Shape 1261"/>
            <p:cNvSpPr/>
            <p:nvPr/>
          </p:nvSpPr>
          <p:spPr>
            <a:xfrm>
              <a:off x="7640640" y="6166080"/>
              <a:ext cx="360" cy="2520"/>
            </a:xfrm>
            <a:custGeom>
              <a:avLst/>
              <a:gdLst/>
              <a:ahLst/>
              <a:rect l="l" t="t" r="r" b="b"/>
              <a:pathLst>
                <a:path w="1206" h="3884">
                  <a:moveTo>
                    <a:pt x="1206" y="3885"/>
                  </a:moveTo>
                  <a:lnTo>
                    <a:pt x="1206" y="0"/>
                  </a:lnTo>
                  <a:cubicBezTo>
                    <a:pt x="1152" y="1380"/>
                    <a:pt x="737" y="2719"/>
                    <a:pt x="0" y="3885"/>
                  </a:cubicBezTo>
                  <a:close/>
                </a:path>
              </a:pathLst>
            </a:custGeom>
            <a:solidFill>
              <a:srgbClr val="000000"/>
            </a:solidFill>
            <a:ln w="12700">
              <a:noFill/>
            </a:ln>
          </p:spPr>
          <p:style>
            <a:lnRef idx="0"/>
            <a:fillRef idx="0"/>
            <a:effectRef idx="0"/>
            <a:fontRef idx="minor"/>
          </p:style>
        </p:sp>
        <p:sp>
          <p:nvSpPr>
            <p:cNvPr id="9070" name="Freeform: Shape 1262"/>
            <p:cNvSpPr/>
            <p:nvPr/>
          </p:nvSpPr>
          <p:spPr>
            <a:xfrm>
              <a:off x="7913520" y="5815440"/>
              <a:ext cx="12600" cy="216720"/>
            </a:xfrm>
            <a:custGeom>
              <a:avLst/>
              <a:gdLst/>
              <a:ah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a:noFill/>
            </a:ln>
          </p:spPr>
          <p:style>
            <a:lnRef idx="0"/>
            <a:fillRef idx="0"/>
            <a:effectRef idx="0"/>
            <a:fontRef idx="minor"/>
          </p:style>
        </p:sp>
        <p:sp>
          <p:nvSpPr>
            <p:cNvPr id="9071" name="Freeform: Shape 1263"/>
            <p:cNvSpPr/>
            <p:nvPr/>
          </p:nvSpPr>
          <p:spPr>
            <a:xfrm>
              <a:off x="7486560" y="6165000"/>
              <a:ext cx="12240" cy="3240"/>
            </a:xfrm>
            <a:custGeom>
              <a:avLst/>
              <a:gdLst/>
              <a:ah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a:noFill/>
            </a:ln>
          </p:spPr>
          <p:style>
            <a:lnRef idx="0"/>
            <a:fillRef idx="0"/>
            <a:effectRef idx="0"/>
            <a:fontRef idx="minor"/>
          </p:style>
        </p:sp>
        <p:sp>
          <p:nvSpPr>
            <p:cNvPr id="9072" name="Freeform: Shape 1264"/>
            <p:cNvSpPr/>
            <p:nvPr/>
          </p:nvSpPr>
          <p:spPr>
            <a:xfrm>
              <a:off x="7420680" y="6165000"/>
              <a:ext cx="70920" cy="3240"/>
            </a:xfrm>
            <a:custGeom>
              <a:avLst/>
              <a:gdLst/>
              <a:ah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a:noFill/>
            </a:ln>
          </p:spPr>
          <p:style>
            <a:lnRef idx="0"/>
            <a:fillRef idx="0"/>
            <a:effectRef idx="0"/>
            <a:fontRef idx="minor"/>
          </p:style>
        </p:sp>
        <p:sp>
          <p:nvSpPr>
            <p:cNvPr id="9073" name="Freeform: Shape 1265"/>
            <p:cNvSpPr/>
            <p:nvPr/>
          </p:nvSpPr>
          <p:spPr>
            <a:xfrm>
              <a:off x="7486200" y="5807880"/>
              <a:ext cx="12600" cy="13320"/>
            </a:xfrm>
            <a:custGeom>
              <a:avLst/>
              <a:gdLst/>
              <a:ah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a:noFill/>
            </a:ln>
          </p:spPr>
          <p:style>
            <a:lnRef idx="0"/>
            <a:fillRef idx="0"/>
            <a:effectRef idx="0"/>
            <a:fontRef idx="minor"/>
          </p:style>
        </p:sp>
        <p:sp>
          <p:nvSpPr>
            <p:cNvPr id="9074" name="Freeform: Shape 1266"/>
            <p:cNvSpPr/>
            <p:nvPr/>
          </p:nvSpPr>
          <p:spPr>
            <a:xfrm>
              <a:off x="7444440" y="5807880"/>
              <a:ext cx="47160" cy="13320"/>
            </a:xfrm>
            <a:custGeom>
              <a:avLst/>
              <a:gdLst/>
              <a:ah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a:noFill/>
            </a:ln>
          </p:spPr>
          <p:style>
            <a:lnRef idx="0"/>
            <a:fillRef idx="0"/>
            <a:effectRef idx="0"/>
            <a:fontRef idx="minor"/>
          </p:style>
        </p:sp>
        <p:sp>
          <p:nvSpPr>
            <p:cNvPr id="9075" name="Freeform: Shape 1267"/>
            <p:cNvSpPr/>
            <p:nvPr/>
          </p:nvSpPr>
          <p:spPr>
            <a:xfrm>
              <a:off x="6351120" y="6580440"/>
              <a:ext cx="12600" cy="5760"/>
            </a:xfrm>
            <a:custGeom>
              <a:avLst/>
              <a:gdLst/>
              <a:ah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a:noFill/>
            </a:ln>
          </p:spPr>
          <p:style>
            <a:lnRef idx="0"/>
            <a:fillRef idx="0"/>
            <a:effectRef idx="0"/>
            <a:fontRef idx="minor"/>
          </p:style>
        </p:sp>
        <p:sp>
          <p:nvSpPr>
            <p:cNvPr id="9076" name="Freeform: Shape 1268"/>
            <p:cNvSpPr/>
            <p:nvPr/>
          </p:nvSpPr>
          <p:spPr>
            <a:xfrm>
              <a:off x="7651440" y="6300720"/>
              <a:ext cx="12600" cy="216720"/>
            </a:xfrm>
            <a:custGeom>
              <a:avLst/>
              <a:gdLst/>
              <a:ah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a:noFill/>
            </a:ln>
          </p:spPr>
          <p:style>
            <a:lnRef idx="0"/>
            <a:fillRef idx="0"/>
            <a:effectRef idx="0"/>
            <a:fontRef idx="minor"/>
          </p:style>
        </p:sp>
        <p:sp>
          <p:nvSpPr>
            <p:cNvPr id="9077" name="Freeform: Shape 1269"/>
            <p:cNvSpPr/>
            <p:nvPr/>
          </p:nvSpPr>
          <p:spPr>
            <a:xfrm>
              <a:off x="7651440" y="6292080"/>
              <a:ext cx="12600" cy="14400"/>
            </a:xfrm>
            <a:custGeom>
              <a:avLst/>
              <a:gdLst/>
              <a:ah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a:noFill/>
            </a:ln>
          </p:spPr>
          <p:style>
            <a:lnRef idx="0"/>
            <a:fillRef idx="0"/>
            <a:effectRef idx="0"/>
            <a:fontRef idx="minor"/>
          </p:style>
        </p:sp>
        <p:sp>
          <p:nvSpPr>
            <p:cNvPr id="9078" name="Freeform: Shape 1270"/>
            <p:cNvSpPr/>
            <p:nvPr/>
          </p:nvSpPr>
          <p:spPr>
            <a:xfrm>
              <a:off x="6891120" y="6503760"/>
              <a:ext cx="321840" cy="13320"/>
            </a:xfrm>
            <a:custGeom>
              <a:avLst/>
              <a:gdLst/>
              <a:ah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a:noFill/>
            </a:ln>
          </p:spPr>
          <p:style>
            <a:lnRef idx="0"/>
            <a:fillRef idx="0"/>
            <a:effectRef idx="0"/>
            <a:fontRef idx="minor"/>
          </p:style>
        </p:sp>
        <p:sp>
          <p:nvSpPr>
            <p:cNvPr id="9079" name="Freeform: Shape 1271"/>
            <p:cNvSpPr/>
            <p:nvPr/>
          </p:nvSpPr>
          <p:spPr>
            <a:xfrm>
              <a:off x="6887160" y="6503760"/>
              <a:ext cx="9360" cy="13320"/>
            </a:xfrm>
            <a:custGeom>
              <a:avLst/>
              <a:gdLst/>
              <a:ah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a:noFill/>
            </a:ln>
          </p:spPr>
          <p:style>
            <a:lnRef idx="0"/>
            <a:fillRef idx="0"/>
            <a:effectRef idx="0"/>
            <a:fontRef idx="minor"/>
          </p:style>
        </p:sp>
        <p:sp>
          <p:nvSpPr>
            <p:cNvPr id="9080" name="Freeform: Shape 1272"/>
            <p:cNvSpPr/>
            <p:nvPr/>
          </p:nvSpPr>
          <p:spPr>
            <a:xfrm>
              <a:off x="6690600" y="6503760"/>
              <a:ext cx="201960" cy="13320"/>
            </a:xfrm>
            <a:custGeom>
              <a:avLst/>
              <a:gdLst/>
              <a:ah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a:noFill/>
            </a:ln>
          </p:spPr>
          <p:style>
            <a:lnRef idx="0"/>
            <a:fillRef idx="0"/>
            <a:effectRef idx="0"/>
            <a:fontRef idx="minor"/>
          </p:style>
        </p:sp>
        <p:sp>
          <p:nvSpPr>
            <p:cNvPr id="9081" name="Freeform: Shape 1273"/>
            <p:cNvSpPr/>
            <p:nvPr/>
          </p:nvSpPr>
          <p:spPr>
            <a:xfrm>
              <a:off x="6597720" y="6503760"/>
              <a:ext cx="98280" cy="13320"/>
            </a:xfrm>
            <a:custGeom>
              <a:avLst/>
              <a:gdLst/>
              <a:ah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a:noFill/>
            </a:ln>
          </p:spPr>
          <p:style>
            <a:lnRef idx="0"/>
            <a:fillRef idx="0"/>
            <a:effectRef idx="0"/>
            <a:fontRef idx="minor"/>
          </p:style>
        </p:sp>
        <p:sp>
          <p:nvSpPr>
            <p:cNvPr id="9082" name="Freeform: Shape 1274"/>
            <p:cNvSpPr/>
            <p:nvPr/>
          </p:nvSpPr>
          <p:spPr>
            <a:xfrm>
              <a:off x="8146440" y="5623560"/>
              <a:ext cx="51480" cy="13320"/>
            </a:xfrm>
            <a:custGeom>
              <a:avLst/>
              <a:gdLst/>
              <a:ah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a:noFill/>
            </a:ln>
          </p:spPr>
          <p:style>
            <a:lnRef idx="0"/>
            <a:fillRef idx="0"/>
            <a:effectRef idx="0"/>
            <a:fontRef idx="minor"/>
          </p:style>
        </p:sp>
        <p:sp>
          <p:nvSpPr>
            <p:cNvPr id="9083" name="Freeform: Shape 1275"/>
            <p:cNvSpPr/>
            <p:nvPr/>
          </p:nvSpPr>
          <p:spPr>
            <a:xfrm>
              <a:off x="9483480" y="5921640"/>
              <a:ext cx="12600" cy="549360"/>
            </a:xfrm>
            <a:custGeom>
              <a:avLst/>
              <a:gdLst/>
              <a:ah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9084" name="Freeform: Shape 1276"/>
            <p:cNvSpPr/>
            <p:nvPr/>
          </p:nvSpPr>
          <p:spPr>
            <a:xfrm>
              <a:off x="5501160" y="6580080"/>
              <a:ext cx="360" cy="720"/>
            </a:xfrm>
            <a:custGeom>
              <a:avLst/>
              <a:gdLst/>
              <a:ah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a:noFill/>
            </a:ln>
          </p:spPr>
          <p:style>
            <a:lnRef idx="0"/>
            <a:fillRef idx="0"/>
            <a:effectRef idx="0"/>
            <a:fontRef idx="minor"/>
          </p:style>
        </p:sp>
        <p:sp>
          <p:nvSpPr>
            <p:cNvPr id="9085" name="Freeform: Shape 1277"/>
            <p:cNvSpPr/>
            <p:nvPr/>
          </p:nvSpPr>
          <p:spPr>
            <a:xfrm>
              <a:off x="5487840" y="6580080"/>
              <a:ext cx="360" cy="720"/>
            </a:xfrm>
            <a:custGeom>
              <a:avLst/>
              <a:gdLst/>
              <a:ah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a:noFill/>
            </a:ln>
          </p:spPr>
          <p:style>
            <a:lnRef idx="0"/>
            <a:fillRef idx="0"/>
            <a:effectRef idx="0"/>
            <a:fontRef idx="minor"/>
          </p:style>
        </p:sp>
        <p:sp>
          <p:nvSpPr>
            <p:cNvPr id="9086" name="Freeform: Shape 1278"/>
            <p:cNvSpPr/>
            <p:nvPr/>
          </p:nvSpPr>
          <p:spPr>
            <a:xfrm>
              <a:off x="5901120" y="6581880"/>
              <a:ext cx="12600" cy="270360"/>
            </a:xfrm>
            <a:custGeom>
              <a:avLst/>
              <a:gdLst/>
              <a:ah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a:noFill/>
            </a:ln>
          </p:spPr>
          <p:style>
            <a:lnRef idx="0"/>
            <a:fillRef idx="0"/>
            <a:effectRef idx="0"/>
            <a:fontRef idx="minor"/>
          </p:style>
        </p:sp>
        <p:sp>
          <p:nvSpPr>
            <p:cNvPr id="9087" name="Freeform: Shape 1279"/>
            <p:cNvSpPr/>
            <p:nvPr/>
          </p:nvSpPr>
          <p:spPr>
            <a:xfrm>
              <a:off x="8985240" y="6512040"/>
              <a:ext cx="12600" cy="7200"/>
            </a:xfrm>
            <a:custGeom>
              <a:avLst/>
              <a:gdLst/>
              <a:ah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a:noFill/>
            </a:ln>
          </p:spPr>
          <p:style>
            <a:lnRef idx="0"/>
            <a:fillRef idx="0"/>
            <a:effectRef idx="0"/>
            <a:fontRef idx="minor"/>
          </p:style>
        </p:sp>
        <p:sp>
          <p:nvSpPr>
            <p:cNvPr id="9088" name="Freeform: Shape 1280"/>
            <p:cNvSpPr/>
            <p:nvPr/>
          </p:nvSpPr>
          <p:spPr>
            <a:xfrm>
              <a:off x="8985240" y="5755680"/>
              <a:ext cx="12600" cy="762120"/>
            </a:xfrm>
            <a:custGeom>
              <a:avLst/>
              <a:gdLst/>
              <a:ah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a:noFill/>
            </a:ln>
          </p:spPr>
          <p:style>
            <a:lnRef idx="0"/>
            <a:fillRef idx="0"/>
            <a:effectRef idx="0"/>
            <a:fontRef idx="minor"/>
          </p:style>
        </p:sp>
        <p:sp>
          <p:nvSpPr>
            <p:cNvPr id="9089" name="Freeform: Shape 1281"/>
            <p:cNvSpPr/>
            <p:nvPr/>
          </p:nvSpPr>
          <p:spPr>
            <a:xfrm>
              <a:off x="8274960" y="6519960"/>
              <a:ext cx="12240" cy="7560"/>
            </a:xfrm>
            <a:custGeom>
              <a:avLst/>
              <a:gdLst/>
              <a:ah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a:noFill/>
            </a:ln>
          </p:spPr>
          <p:style>
            <a:lnRef idx="0"/>
            <a:fillRef idx="0"/>
            <a:effectRef idx="0"/>
            <a:fontRef idx="minor"/>
          </p:style>
        </p:sp>
        <p:sp>
          <p:nvSpPr>
            <p:cNvPr id="9090" name="Freeform: Shape 1282"/>
            <p:cNvSpPr/>
            <p:nvPr/>
          </p:nvSpPr>
          <p:spPr>
            <a:xfrm>
              <a:off x="8274960" y="6504120"/>
              <a:ext cx="12600" cy="22320"/>
            </a:xfrm>
            <a:custGeom>
              <a:avLst/>
              <a:gdLst/>
              <a:ah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a:noFill/>
            </a:ln>
          </p:spPr>
          <p:style>
            <a:lnRef idx="0"/>
            <a:fillRef idx="0"/>
            <a:effectRef idx="0"/>
            <a:fontRef idx="minor"/>
          </p:style>
        </p:sp>
        <p:sp>
          <p:nvSpPr>
            <p:cNvPr id="9091" name="Freeform: Shape 1283"/>
            <p:cNvSpPr/>
            <p:nvPr/>
          </p:nvSpPr>
          <p:spPr>
            <a:xfrm>
              <a:off x="9096480" y="5941440"/>
              <a:ext cx="12600" cy="536040"/>
            </a:xfrm>
            <a:custGeom>
              <a:avLst/>
              <a:gdLst/>
              <a:ah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a:noFill/>
            </a:ln>
          </p:spPr>
          <p:style>
            <a:lnRef idx="0"/>
            <a:fillRef idx="0"/>
            <a:effectRef idx="0"/>
            <a:fontRef idx="minor"/>
          </p:style>
        </p:sp>
        <p:sp>
          <p:nvSpPr>
            <p:cNvPr id="9092" name="Freeform: Shape 1284"/>
            <p:cNvSpPr/>
            <p:nvPr/>
          </p:nvSpPr>
          <p:spPr>
            <a:xfrm>
              <a:off x="6895800" y="5863680"/>
              <a:ext cx="6840" cy="13320"/>
            </a:xfrm>
            <a:custGeom>
              <a:avLst/>
              <a:gdLst/>
              <a:ah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a:noFill/>
            </a:ln>
          </p:spPr>
          <p:style>
            <a:lnRef idx="0"/>
            <a:fillRef idx="0"/>
            <a:effectRef idx="0"/>
            <a:fontRef idx="minor"/>
          </p:style>
        </p:sp>
        <p:sp>
          <p:nvSpPr>
            <p:cNvPr id="9093" name="Freeform: Shape 1285"/>
            <p:cNvSpPr/>
            <p:nvPr/>
          </p:nvSpPr>
          <p:spPr>
            <a:xfrm>
              <a:off x="6884280" y="5863320"/>
              <a:ext cx="17280" cy="13320"/>
            </a:xfrm>
            <a:custGeom>
              <a:avLst/>
              <a:gdLst/>
              <a:ah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a:noFill/>
            </a:ln>
          </p:spPr>
          <p:style>
            <a:lnRef idx="0"/>
            <a:fillRef idx="0"/>
            <a:effectRef idx="0"/>
            <a:fontRef idx="minor"/>
          </p:style>
        </p:sp>
        <p:sp>
          <p:nvSpPr>
            <p:cNvPr id="9094" name="Freeform: Shape 1286"/>
            <p:cNvSpPr/>
            <p:nvPr/>
          </p:nvSpPr>
          <p:spPr>
            <a:xfrm>
              <a:off x="7629120" y="6062040"/>
              <a:ext cx="10800" cy="81720"/>
            </a:xfrm>
            <a:custGeom>
              <a:avLst/>
              <a:gdLst/>
              <a:ah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a:noFill/>
            </a:ln>
          </p:spPr>
          <p:style>
            <a:lnRef idx="0"/>
            <a:fillRef idx="0"/>
            <a:effectRef idx="0"/>
            <a:fontRef idx="minor"/>
          </p:style>
        </p:sp>
        <p:sp>
          <p:nvSpPr>
            <p:cNvPr id="9095" name="Freeform: Shape 1287"/>
            <p:cNvSpPr/>
            <p:nvPr/>
          </p:nvSpPr>
          <p:spPr>
            <a:xfrm>
              <a:off x="7913520" y="4969080"/>
              <a:ext cx="12600" cy="660240"/>
            </a:xfrm>
            <a:custGeom>
              <a:avLst/>
              <a:gdLst/>
              <a:ah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9096" name="Freeform: Shape 1288"/>
            <p:cNvSpPr/>
            <p:nvPr/>
          </p:nvSpPr>
          <p:spPr>
            <a:xfrm>
              <a:off x="7913520" y="5623560"/>
              <a:ext cx="12600" cy="198000"/>
            </a:xfrm>
            <a:custGeom>
              <a:avLst/>
              <a:gdLst/>
              <a:ah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a:noFill/>
            </a:ln>
          </p:spPr>
          <p:style>
            <a:lnRef idx="0"/>
            <a:fillRef idx="0"/>
            <a:effectRef idx="0"/>
            <a:fontRef idx="minor"/>
          </p:style>
        </p:sp>
        <p:sp>
          <p:nvSpPr>
            <p:cNvPr id="9097" name="Freeform: Shape 1289"/>
            <p:cNvSpPr/>
            <p:nvPr/>
          </p:nvSpPr>
          <p:spPr>
            <a:xfrm>
              <a:off x="5218200" y="6581880"/>
              <a:ext cx="12600" cy="270360"/>
            </a:xfrm>
            <a:custGeom>
              <a:avLst/>
              <a:gdLst/>
              <a:ah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a:noFill/>
            </a:ln>
          </p:spPr>
          <p:style>
            <a:lnRef idx="0"/>
            <a:fillRef idx="0"/>
            <a:effectRef idx="0"/>
            <a:fontRef idx="minor"/>
          </p:style>
        </p:sp>
        <p:sp>
          <p:nvSpPr>
            <p:cNvPr id="9098" name="Freeform: Shape 1290"/>
            <p:cNvSpPr/>
            <p:nvPr/>
          </p:nvSpPr>
          <p:spPr>
            <a:xfrm>
              <a:off x="6351120" y="6579000"/>
              <a:ext cx="12600" cy="6840"/>
            </a:xfrm>
            <a:custGeom>
              <a:avLst/>
              <a:gdLst/>
              <a:ah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a:noFill/>
            </a:ln>
          </p:spPr>
          <p:style>
            <a:lnRef idx="0"/>
            <a:fillRef idx="0"/>
            <a:effectRef idx="0"/>
            <a:fontRef idx="minor"/>
          </p:style>
        </p:sp>
        <p:sp>
          <p:nvSpPr>
            <p:cNvPr id="9099" name="Freeform: Shape 1291"/>
            <p:cNvSpPr/>
            <p:nvPr/>
          </p:nvSpPr>
          <p:spPr>
            <a:xfrm>
              <a:off x="7654320" y="6169680"/>
              <a:ext cx="273240" cy="13320"/>
            </a:xfrm>
            <a:custGeom>
              <a:avLst/>
              <a:gdLst/>
              <a:ah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a:noFill/>
            </a:ln>
          </p:spPr>
          <p:style>
            <a:lnRef idx="0"/>
            <a:fillRef idx="0"/>
            <a:effectRef idx="0"/>
            <a:fontRef idx="minor"/>
          </p:style>
        </p:sp>
        <p:sp>
          <p:nvSpPr>
            <p:cNvPr id="9100" name="Freeform: Shape 1292"/>
            <p:cNvSpPr/>
            <p:nvPr/>
          </p:nvSpPr>
          <p:spPr>
            <a:xfrm>
              <a:off x="7485840" y="6183360"/>
              <a:ext cx="5760" cy="360"/>
            </a:xfrm>
            <a:custGeom>
              <a:avLst/>
              <a:gdLst/>
              <a:ahLst/>
              <a:rect l="l" t="t" r="r" b="b"/>
              <a:pathLst>
                <a:path w="7502" h="1075">
                  <a:moveTo>
                    <a:pt x="268" y="1075"/>
                  </a:moveTo>
                  <a:lnTo>
                    <a:pt x="7503" y="1075"/>
                  </a:lnTo>
                  <a:cubicBezTo>
                    <a:pt x="5211" y="-358"/>
                    <a:pt x="2291" y="-358"/>
                    <a:pt x="0" y="1075"/>
                  </a:cubicBezTo>
                  <a:close/>
                </a:path>
              </a:pathLst>
            </a:custGeom>
            <a:solidFill>
              <a:srgbClr val="000000"/>
            </a:solidFill>
            <a:ln w="12700">
              <a:noFill/>
            </a:ln>
          </p:spPr>
          <p:style>
            <a:lnRef idx="0"/>
            <a:fillRef idx="0"/>
            <a:effectRef idx="0"/>
            <a:fontRef idx="minor"/>
          </p:style>
        </p:sp>
        <p:sp>
          <p:nvSpPr>
            <p:cNvPr id="9101" name="Freeform: Shape 1293"/>
            <p:cNvSpPr/>
            <p:nvPr/>
          </p:nvSpPr>
          <p:spPr>
            <a:xfrm>
              <a:off x="7486200" y="6170040"/>
              <a:ext cx="5760" cy="360"/>
            </a:xfrm>
            <a:custGeom>
              <a:avLst/>
              <a:gdLst/>
              <a:ahLst/>
              <a:rect l="l" t="t" r="r" b="b"/>
              <a:pathLst>
                <a:path w="7502" h="1205">
                  <a:moveTo>
                    <a:pt x="0" y="0"/>
                  </a:moveTo>
                  <a:cubicBezTo>
                    <a:pt x="2237" y="1608"/>
                    <a:pt x="5265" y="1608"/>
                    <a:pt x="7503" y="0"/>
                  </a:cubicBezTo>
                  <a:lnTo>
                    <a:pt x="0" y="0"/>
                  </a:lnTo>
                  <a:close/>
                </a:path>
              </a:pathLst>
            </a:custGeom>
            <a:solidFill>
              <a:srgbClr val="000000"/>
            </a:solidFill>
            <a:ln w="12700">
              <a:noFill/>
            </a:ln>
          </p:spPr>
          <p:style>
            <a:lnRef idx="0"/>
            <a:fillRef idx="0"/>
            <a:effectRef idx="0"/>
            <a:fontRef idx="minor"/>
          </p:style>
        </p:sp>
        <p:sp>
          <p:nvSpPr>
            <p:cNvPr id="9102" name="Freeform: Shape 1294"/>
            <p:cNvSpPr/>
            <p:nvPr/>
          </p:nvSpPr>
          <p:spPr>
            <a:xfrm>
              <a:off x="5488560" y="6581880"/>
              <a:ext cx="12600" cy="270360"/>
            </a:xfrm>
            <a:custGeom>
              <a:avLst/>
              <a:gdLst/>
              <a:ah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a:noFill/>
            </a:ln>
          </p:spPr>
          <p:style>
            <a:lnRef idx="0"/>
            <a:fillRef idx="0"/>
            <a:effectRef idx="0"/>
            <a:fontRef idx="minor"/>
          </p:style>
        </p:sp>
        <p:sp>
          <p:nvSpPr>
            <p:cNvPr id="9103" name="Freeform: Shape 1295"/>
            <p:cNvSpPr/>
            <p:nvPr/>
          </p:nvSpPr>
          <p:spPr>
            <a:xfrm>
              <a:off x="8028720" y="5623560"/>
              <a:ext cx="123840" cy="13320"/>
            </a:xfrm>
            <a:custGeom>
              <a:avLst/>
              <a:gdLst/>
              <a:ah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a:noFill/>
            </a:ln>
          </p:spPr>
          <p:style>
            <a:lnRef idx="0"/>
            <a:fillRef idx="0"/>
            <a:effectRef idx="0"/>
            <a:fontRef idx="minor"/>
          </p:style>
        </p:sp>
        <p:sp>
          <p:nvSpPr>
            <p:cNvPr id="9104" name="Freeform: Shape 1296"/>
            <p:cNvSpPr/>
            <p:nvPr/>
          </p:nvSpPr>
          <p:spPr>
            <a:xfrm>
              <a:off x="7983360" y="5623560"/>
              <a:ext cx="50760" cy="13320"/>
            </a:xfrm>
            <a:custGeom>
              <a:avLst/>
              <a:gdLst/>
              <a:ah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a:noFill/>
            </a:ln>
          </p:spPr>
          <p:style>
            <a:lnRef idx="0"/>
            <a:fillRef idx="0"/>
            <a:effectRef idx="0"/>
            <a:fontRef idx="minor"/>
          </p:style>
        </p:sp>
        <p:sp>
          <p:nvSpPr>
            <p:cNvPr id="9105" name="Freeform: Shape 1297"/>
            <p:cNvSpPr/>
            <p:nvPr/>
          </p:nvSpPr>
          <p:spPr>
            <a:xfrm>
              <a:off x="5486760" y="6579000"/>
              <a:ext cx="12600" cy="7200"/>
            </a:xfrm>
            <a:custGeom>
              <a:avLst/>
              <a:gdLst/>
              <a:ah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a:noFill/>
            </a:ln>
          </p:spPr>
          <p:style>
            <a:lnRef idx="0"/>
            <a:fillRef idx="0"/>
            <a:effectRef idx="0"/>
            <a:fontRef idx="minor"/>
          </p:style>
        </p:sp>
        <p:sp>
          <p:nvSpPr>
            <p:cNvPr id="9106" name="Freeform: Shape 1298"/>
            <p:cNvSpPr/>
            <p:nvPr/>
          </p:nvSpPr>
          <p:spPr>
            <a:xfrm>
              <a:off x="5488200" y="6489720"/>
              <a:ext cx="11880" cy="95040"/>
            </a:xfrm>
            <a:custGeom>
              <a:avLst/>
              <a:gdLst/>
              <a:ah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a:noFill/>
            </a:ln>
          </p:spPr>
          <p:style>
            <a:lnRef idx="0"/>
            <a:fillRef idx="0"/>
            <a:effectRef idx="0"/>
            <a:fontRef idx="minor"/>
          </p:style>
        </p:sp>
        <p:sp>
          <p:nvSpPr>
            <p:cNvPr id="9107" name="Freeform: Shape 1299"/>
            <p:cNvSpPr/>
            <p:nvPr/>
          </p:nvSpPr>
          <p:spPr>
            <a:xfrm>
              <a:off x="5901120" y="6580440"/>
              <a:ext cx="12600" cy="7200"/>
            </a:xfrm>
            <a:custGeom>
              <a:avLst/>
              <a:gdLst/>
              <a:ah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a:noFill/>
            </a:ln>
          </p:spPr>
          <p:style>
            <a:lnRef idx="0"/>
            <a:fillRef idx="0"/>
            <a:effectRef idx="0"/>
            <a:fontRef idx="minor"/>
          </p:style>
        </p:sp>
        <p:sp>
          <p:nvSpPr>
            <p:cNvPr id="9108" name="Freeform: Shape 1300"/>
            <p:cNvSpPr/>
            <p:nvPr/>
          </p:nvSpPr>
          <p:spPr>
            <a:xfrm>
              <a:off x="4682520" y="6581880"/>
              <a:ext cx="12600" cy="270360"/>
            </a:xfrm>
            <a:custGeom>
              <a:avLst/>
              <a:gdLst/>
              <a:ah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a:noFill/>
            </a:ln>
          </p:spPr>
          <p:style>
            <a:lnRef idx="0"/>
            <a:fillRef idx="0"/>
            <a:effectRef idx="0"/>
            <a:fontRef idx="minor"/>
          </p:style>
        </p:sp>
        <p:sp>
          <p:nvSpPr>
            <p:cNvPr id="9109" name="Freeform: Shape 1301"/>
            <p:cNvSpPr/>
            <p:nvPr/>
          </p:nvSpPr>
          <p:spPr>
            <a:xfrm>
              <a:off x="7627680" y="6163560"/>
              <a:ext cx="1800" cy="4680"/>
            </a:xfrm>
            <a:custGeom>
              <a:avLst/>
              <a:gdLst/>
              <a:ah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a:noFill/>
            </a:ln>
          </p:spPr>
          <p:style>
            <a:lnRef idx="0"/>
            <a:fillRef idx="0"/>
            <a:effectRef idx="0"/>
            <a:fontRef idx="minor"/>
          </p:style>
        </p:sp>
        <p:sp>
          <p:nvSpPr>
            <p:cNvPr id="9110" name="Freeform: Shape 1302"/>
            <p:cNvSpPr/>
            <p:nvPr/>
          </p:nvSpPr>
          <p:spPr>
            <a:xfrm>
              <a:off x="7638480" y="6163560"/>
              <a:ext cx="1800" cy="4680"/>
            </a:xfrm>
            <a:custGeom>
              <a:avLst/>
              <a:gdLst/>
              <a:ah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a:noFill/>
            </a:ln>
          </p:spPr>
          <p:style>
            <a:lnRef idx="0"/>
            <a:fillRef idx="0"/>
            <a:effectRef idx="0"/>
            <a:fontRef idx="minor"/>
          </p:style>
        </p:sp>
        <p:sp>
          <p:nvSpPr>
            <p:cNvPr id="9111" name="Freeform: Shape 1303"/>
            <p:cNvSpPr/>
            <p:nvPr/>
          </p:nvSpPr>
          <p:spPr>
            <a:xfrm>
              <a:off x="7627680" y="6137640"/>
              <a:ext cx="12600" cy="30960"/>
            </a:xfrm>
            <a:custGeom>
              <a:avLst/>
              <a:gdLst/>
              <a:ah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a:noFill/>
            </a:ln>
          </p:spPr>
          <p:style>
            <a:lnRef idx="0"/>
            <a:fillRef idx="0"/>
            <a:effectRef idx="0"/>
            <a:fontRef idx="minor"/>
          </p:style>
        </p:sp>
        <p:sp>
          <p:nvSpPr>
            <p:cNvPr id="9112" name="Freeform: Shape 1304"/>
            <p:cNvSpPr/>
            <p:nvPr/>
          </p:nvSpPr>
          <p:spPr>
            <a:xfrm>
              <a:off x="5218200" y="6541560"/>
              <a:ext cx="12600" cy="46080"/>
            </a:xfrm>
            <a:custGeom>
              <a:avLst/>
              <a:gdLst/>
              <a:ah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a:noFill/>
            </a:ln>
          </p:spPr>
          <p:style>
            <a:lnRef idx="0"/>
            <a:fillRef idx="0"/>
            <a:effectRef idx="0"/>
            <a:fontRef idx="minor"/>
          </p:style>
        </p:sp>
        <p:sp>
          <p:nvSpPr>
            <p:cNvPr id="9113" name="Freeform: Shape 1305"/>
            <p:cNvSpPr/>
            <p:nvPr/>
          </p:nvSpPr>
          <p:spPr>
            <a:xfrm>
              <a:off x="7489440" y="6170040"/>
              <a:ext cx="144000" cy="13320"/>
            </a:xfrm>
            <a:custGeom>
              <a:avLst/>
              <a:gdLst/>
              <a:ah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a:noFill/>
            </a:ln>
          </p:spPr>
          <p:style>
            <a:lnRef idx="0"/>
            <a:fillRef idx="0"/>
            <a:effectRef idx="0"/>
            <a:fontRef idx="minor"/>
          </p:style>
        </p:sp>
        <p:sp>
          <p:nvSpPr>
            <p:cNvPr id="9114" name="Freeform: Shape 1306"/>
            <p:cNvSpPr/>
            <p:nvPr/>
          </p:nvSpPr>
          <p:spPr>
            <a:xfrm>
              <a:off x="5901120" y="6580440"/>
              <a:ext cx="12600" cy="5760"/>
            </a:xfrm>
            <a:custGeom>
              <a:avLst/>
              <a:gdLst/>
              <a:ah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a:noFill/>
            </a:ln>
          </p:spPr>
          <p:style>
            <a:lnRef idx="0"/>
            <a:fillRef idx="0"/>
            <a:effectRef idx="0"/>
            <a:fontRef idx="minor"/>
          </p:style>
        </p:sp>
        <p:sp>
          <p:nvSpPr>
            <p:cNvPr id="9115" name="Freeform: Shape 1307"/>
            <p:cNvSpPr/>
            <p:nvPr/>
          </p:nvSpPr>
          <p:spPr>
            <a:xfrm>
              <a:off x="4682520" y="6580440"/>
              <a:ext cx="12600" cy="7200"/>
            </a:xfrm>
            <a:custGeom>
              <a:avLst/>
              <a:gdLst/>
              <a:ah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a:noFill/>
            </a:ln>
          </p:spPr>
          <p:style>
            <a:lnRef idx="0"/>
            <a:fillRef idx="0"/>
            <a:effectRef idx="0"/>
            <a:fontRef idx="minor"/>
          </p:style>
        </p:sp>
        <p:sp>
          <p:nvSpPr>
            <p:cNvPr id="9116" name="Freeform: Shape 1308"/>
            <p:cNvSpPr/>
            <p:nvPr/>
          </p:nvSpPr>
          <p:spPr>
            <a:xfrm>
              <a:off x="6455520" y="6504120"/>
              <a:ext cx="12600" cy="76320"/>
            </a:xfrm>
            <a:custGeom>
              <a:avLst/>
              <a:gdLst/>
              <a:ah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a:noFill/>
            </a:ln>
          </p:spPr>
          <p:style>
            <a:lnRef idx="0"/>
            <a:fillRef idx="0"/>
            <a:effectRef idx="0"/>
            <a:fontRef idx="minor"/>
          </p:style>
        </p:sp>
        <p:sp>
          <p:nvSpPr>
            <p:cNvPr id="9117" name="Freeform: Shape 1309"/>
            <p:cNvSpPr/>
            <p:nvPr/>
          </p:nvSpPr>
          <p:spPr>
            <a:xfrm>
              <a:off x="6455520" y="6574680"/>
              <a:ext cx="12600" cy="277560"/>
            </a:xfrm>
            <a:custGeom>
              <a:avLst/>
              <a:gdLst/>
              <a:ah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a:noFill/>
            </a:ln>
          </p:spPr>
          <p:style>
            <a:lnRef idx="0"/>
            <a:fillRef idx="0"/>
            <a:effectRef idx="0"/>
            <a:fontRef idx="minor"/>
          </p:style>
        </p:sp>
        <p:sp>
          <p:nvSpPr>
            <p:cNvPr id="9118" name="Freeform: Shape 1310"/>
            <p:cNvSpPr/>
            <p:nvPr/>
          </p:nvSpPr>
          <p:spPr>
            <a:xfrm>
              <a:off x="5218200" y="6539760"/>
              <a:ext cx="10080" cy="7920"/>
            </a:xfrm>
            <a:custGeom>
              <a:avLst/>
              <a:gdLst/>
              <a:ah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a:noFill/>
            </a:ln>
          </p:spPr>
          <p:style>
            <a:lnRef idx="0"/>
            <a:fillRef idx="0"/>
            <a:effectRef idx="0"/>
            <a:fontRef idx="minor"/>
          </p:style>
        </p:sp>
        <p:sp>
          <p:nvSpPr>
            <p:cNvPr id="9119" name="Freeform: Shape 1311"/>
            <p:cNvSpPr/>
            <p:nvPr/>
          </p:nvSpPr>
          <p:spPr>
            <a:xfrm>
              <a:off x="5218200" y="5941080"/>
              <a:ext cx="12600" cy="596520"/>
            </a:xfrm>
            <a:custGeom>
              <a:avLst/>
              <a:gdLst/>
              <a:ah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a:noFill/>
            </a:ln>
          </p:spPr>
          <p:style>
            <a:lnRef idx="0"/>
            <a:fillRef idx="0"/>
            <a:effectRef idx="0"/>
            <a:fontRef idx="minor"/>
          </p:style>
        </p:sp>
        <p:sp>
          <p:nvSpPr>
            <p:cNvPr id="9120" name="Freeform: Shape 1312"/>
            <p:cNvSpPr/>
            <p:nvPr/>
          </p:nvSpPr>
          <p:spPr>
            <a:xfrm>
              <a:off x="7647480" y="6169680"/>
              <a:ext cx="13320" cy="13320"/>
            </a:xfrm>
            <a:custGeom>
              <a:avLst/>
              <a:gdLst/>
              <a:ah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a:noFill/>
            </a:ln>
          </p:spPr>
          <p:style>
            <a:lnRef idx="0"/>
            <a:fillRef idx="0"/>
            <a:effectRef idx="0"/>
            <a:fontRef idx="minor"/>
          </p:style>
        </p:sp>
        <p:sp>
          <p:nvSpPr>
            <p:cNvPr id="9121" name="Freeform: Shape 1313"/>
            <p:cNvSpPr/>
            <p:nvPr/>
          </p:nvSpPr>
          <p:spPr>
            <a:xfrm>
              <a:off x="7626960" y="6169680"/>
              <a:ext cx="26280" cy="13320"/>
            </a:xfrm>
            <a:custGeom>
              <a:avLst/>
              <a:gdLst/>
              <a:ah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a:noFill/>
            </a:ln>
          </p:spPr>
          <p:style>
            <a:lnRef idx="0"/>
            <a:fillRef idx="0"/>
            <a:effectRef idx="0"/>
            <a:fontRef idx="minor"/>
          </p:style>
        </p:sp>
        <p:sp>
          <p:nvSpPr>
            <p:cNvPr id="9122" name="Freeform: Shape 1314"/>
            <p:cNvSpPr/>
            <p:nvPr/>
          </p:nvSpPr>
          <p:spPr>
            <a:xfrm>
              <a:off x="7426800" y="6169680"/>
              <a:ext cx="64800" cy="13320"/>
            </a:xfrm>
            <a:custGeom>
              <a:avLst/>
              <a:gdLst/>
              <a:ah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a:noFill/>
            </a:ln>
          </p:spPr>
          <p:style>
            <a:lnRef idx="0"/>
            <a:fillRef idx="0"/>
            <a:effectRef idx="0"/>
            <a:fontRef idx="minor"/>
          </p:style>
        </p:sp>
        <p:sp>
          <p:nvSpPr>
            <p:cNvPr id="9123" name="Freeform: Shape 1315"/>
            <p:cNvSpPr/>
            <p:nvPr/>
          </p:nvSpPr>
          <p:spPr>
            <a:xfrm>
              <a:off x="7419240" y="6169680"/>
              <a:ext cx="13320" cy="13320"/>
            </a:xfrm>
            <a:custGeom>
              <a:avLst/>
              <a:gdLst/>
              <a:ah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a:noFill/>
            </a:ln>
          </p:spPr>
          <p:style>
            <a:lnRef idx="0"/>
            <a:fillRef idx="0"/>
            <a:effectRef idx="0"/>
            <a:fontRef idx="minor"/>
          </p:style>
        </p:sp>
        <p:sp>
          <p:nvSpPr>
            <p:cNvPr id="9124" name="Freeform: Shape 1316"/>
            <p:cNvSpPr/>
            <p:nvPr/>
          </p:nvSpPr>
          <p:spPr>
            <a:xfrm>
              <a:off x="7259400" y="6169680"/>
              <a:ext cx="166320" cy="13320"/>
            </a:xfrm>
            <a:custGeom>
              <a:avLst/>
              <a:gdLst/>
              <a:ah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a:noFill/>
            </a:ln>
          </p:spPr>
          <p:style>
            <a:lnRef idx="0"/>
            <a:fillRef idx="0"/>
            <a:effectRef idx="0"/>
            <a:fontRef idx="minor"/>
          </p:style>
        </p:sp>
        <p:sp>
          <p:nvSpPr>
            <p:cNvPr id="9125" name="Freeform: Shape 1317"/>
            <p:cNvSpPr/>
            <p:nvPr/>
          </p:nvSpPr>
          <p:spPr>
            <a:xfrm>
              <a:off x="5901120" y="6579000"/>
              <a:ext cx="12600" cy="6840"/>
            </a:xfrm>
            <a:custGeom>
              <a:avLst/>
              <a:gdLst/>
              <a:ah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a:noFill/>
            </a:ln>
          </p:spPr>
          <p:style>
            <a:lnRef idx="0"/>
            <a:fillRef idx="0"/>
            <a:effectRef idx="0"/>
            <a:fontRef idx="minor"/>
          </p:style>
        </p:sp>
        <p:sp>
          <p:nvSpPr>
            <p:cNvPr id="9126" name="Freeform: Shape 1318"/>
            <p:cNvSpPr/>
            <p:nvPr/>
          </p:nvSpPr>
          <p:spPr>
            <a:xfrm>
              <a:off x="5901120" y="6489000"/>
              <a:ext cx="12600" cy="95760"/>
            </a:xfrm>
            <a:custGeom>
              <a:avLst/>
              <a:gdLst/>
              <a:ah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a:noFill/>
            </a:ln>
          </p:spPr>
          <p:style>
            <a:lnRef idx="0"/>
            <a:fillRef idx="0"/>
            <a:effectRef idx="0"/>
            <a:fontRef idx="minor"/>
          </p:style>
        </p:sp>
        <p:sp>
          <p:nvSpPr>
            <p:cNvPr id="9127" name="Freeform: Shape 1319"/>
            <p:cNvSpPr/>
            <p:nvPr/>
          </p:nvSpPr>
          <p:spPr>
            <a:xfrm>
              <a:off x="4682520" y="6580080"/>
              <a:ext cx="12600" cy="5760"/>
            </a:xfrm>
            <a:custGeom>
              <a:avLst/>
              <a:gdLst/>
              <a:ah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a:noFill/>
            </a:ln>
          </p:spPr>
          <p:style>
            <a:lnRef idx="0"/>
            <a:fillRef idx="0"/>
            <a:effectRef idx="0"/>
            <a:fontRef idx="minor"/>
          </p:style>
        </p:sp>
        <p:sp>
          <p:nvSpPr>
            <p:cNvPr id="9128" name="Freeform: Shape 1320"/>
            <p:cNvSpPr/>
            <p:nvPr/>
          </p:nvSpPr>
          <p:spPr>
            <a:xfrm>
              <a:off x="7220160" y="6169680"/>
              <a:ext cx="45720" cy="13320"/>
            </a:xfrm>
            <a:custGeom>
              <a:avLst/>
              <a:gdLst/>
              <a:ah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a:noFill/>
            </a:ln>
          </p:spPr>
          <p:style>
            <a:lnRef idx="0"/>
            <a:fillRef idx="0"/>
            <a:effectRef idx="0"/>
            <a:fontRef idx="minor"/>
          </p:style>
        </p:sp>
        <p:sp>
          <p:nvSpPr>
            <p:cNvPr id="9129" name="Freeform: Shape 1321"/>
            <p:cNvSpPr/>
            <p:nvPr/>
          </p:nvSpPr>
          <p:spPr>
            <a:xfrm>
              <a:off x="4682520" y="6579000"/>
              <a:ext cx="12600" cy="6840"/>
            </a:xfrm>
            <a:custGeom>
              <a:avLst/>
              <a:gdLst/>
              <a:ah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a:noFill/>
            </a:ln>
          </p:spPr>
          <p:style>
            <a:lnRef idx="0"/>
            <a:fillRef idx="0"/>
            <a:effectRef idx="0"/>
            <a:fontRef idx="minor"/>
          </p:style>
        </p:sp>
        <p:sp>
          <p:nvSpPr>
            <p:cNvPr id="9130" name="Freeform: Shape 1322"/>
            <p:cNvSpPr/>
            <p:nvPr/>
          </p:nvSpPr>
          <p:spPr>
            <a:xfrm>
              <a:off x="4682520" y="5922720"/>
              <a:ext cx="12600" cy="662040"/>
            </a:xfrm>
            <a:custGeom>
              <a:avLst/>
              <a:gdLst/>
              <a:ah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a:noFill/>
            </a:ln>
          </p:spPr>
          <p:style>
            <a:lnRef idx="0"/>
            <a:fillRef idx="0"/>
            <a:effectRef idx="0"/>
            <a:fontRef idx="minor"/>
          </p:style>
        </p:sp>
        <p:sp>
          <p:nvSpPr>
            <p:cNvPr id="9131" name="Freeform: Shape 1323"/>
            <p:cNvSpPr/>
            <p:nvPr/>
          </p:nvSpPr>
          <p:spPr>
            <a:xfrm>
              <a:off x="7216920" y="6169680"/>
              <a:ext cx="9720" cy="13320"/>
            </a:xfrm>
            <a:custGeom>
              <a:avLst/>
              <a:gdLst/>
              <a:ah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a:noFill/>
            </a:ln>
          </p:spPr>
          <p:style>
            <a:lnRef idx="0"/>
            <a:fillRef idx="0"/>
            <a:effectRef idx="0"/>
            <a:fontRef idx="minor"/>
          </p:style>
        </p:sp>
        <p:sp>
          <p:nvSpPr>
            <p:cNvPr id="9132" name="Freeform: Shape 1324"/>
            <p:cNvSpPr/>
            <p:nvPr/>
          </p:nvSpPr>
          <p:spPr>
            <a:xfrm>
              <a:off x="7201800" y="6169680"/>
              <a:ext cx="21600" cy="13320"/>
            </a:xfrm>
            <a:custGeom>
              <a:avLst/>
              <a:gdLst/>
              <a:ah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a:noFill/>
            </a:ln>
          </p:spPr>
          <p:style>
            <a:lnRef idx="0"/>
            <a:fillRef idx="0"/>
            <a:effectRef idx="0"/>
            <a:fontRef idx="minor"/>
          </p:style>
        </p:sp>
        <p:sp>
          <p:nvSpPr>
            <p:cNvPr id="9133" name="Freeform: Shape 1325"/>
            <p:cNvSpPr/>
            <p:nvPr/>
          </p:nvSpPr>
          <p:spPr>
            <a:xfrm>
              <a:off x="5218200" y="6532200"/>
              <a:ext cx="98280" cy="13320"/>
            </a:xfrm>
            <a:custGeom>
              <a:avLst/>
              <a:gdLst/>
              <a:ah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a:noFill/>
            </a:ln>
          </p:spPr>
          <p:style>
            <a:lnRef idx="0"/>
            <a:fillRef idx="0"/>
            <a:effectRef idx="0"/>
            <a:fontRef idx="minor"/>
          </p:style>
        </p:sp>
        <p:sp>
          <p:nvSpPr>
            <p:cNvPr id="9134" name="Freeform: Shape 1326"/>
            <p:cNvSpPr/>
            <p:nvPr/>
          </p:nvSpPr>
          <p:spPr>
            <a:xfrm>
              <a:off x="4562280" y="6580440"/>
              <a:ext cx="1080" cy="271800"/>
            </a:xfrm>
            <a:custGeom>
              <a:avLst/>
              <a:gdLst/>
              <a:ah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a:noFill/>
            </a:ln>
          </p:spPr>
          <p:style>
            <a:lnRef idx="0"/>
            <a:fillRef idx="0"/>
            <a:effectRef idx="0"/>
            <a:fontRef idx="minor"/>
          </p:style>
        </p:sp>
        <p:sp>
          <p:nvSpPr>
            <p:cNvPr id="9135" name="Freeform: Shape 1327"/>
            <p:cNvSpPr/>
            <p:nvPr/>
          </p:nvSpPr>
          <p:spPr>
            <a:xfrm>
              <a:off x="6351120" y="5879880"/>
              <a:ext cx="12600" cy="704880"/>
            </a:xfrm>
            <a:custGeom>
              <a:avLst/>
              <a:gdLst/>
              <a:ah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a:noFill/>
            </a:ln>
          </p:spPr>
          <p:style>
            <a:lnRef idx="0"/>
            <a:fillRef idx="0"/>
            <a:effectRef idx="0"/>
            <a:fontRef idx="minor"/>
          </p:style>
        </p:sp>
        <p:sp>
          <p:nvSpPr>
            <p:cNvPr id="9136" name="Freeform: Shape 1328"/>
            <p:cNvSpPr/>
            <p:nvPr/>
          </p:nvSpPr>
          <p:spPr>
            <a:xfrm>
              <a:off x="4585320" y="5886720"/>
              <a:ext cx="10800" cy="109800"/>
            </a:xfrm>
            <a:custGeom>
              <a:avLst/>
              <a:gdLst/>
              <a:ah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a:noFill/>
            </a:ln>
          </p:spPr>
          <p:style>
            <a:lnRef idx="0"/>
            <a:fillRef idx="0"/>
            <a:effectRef idx="0"/>
            <a:fontRef idx="minor"/>
          </p:style>
        </p:sp>
        <p:sp>
          <p:nvSpPr>
            <p:cNvPr id="9137" name="Freeform: Shape 1329"/>
            <p:cNvSpPr/>
            <p:nvPr/>
          </p:nvSpPr>
          <p:spPr>
            <a:xfrm>
              <a:off x="8284680" y="6141960"/>
              <a:ext cx="12600" cy="21960"/>
            </a:xfrm>
            <a:custGeom>
              <a:avLst/>
              <a:gdLst/>
              <a:ah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a:noFill/>
            </a:ln>
          </p:spPr>
          <p:style>
            <a:lnRef idx="0"/>
            <a:fillRef idx="0"/>
            <a:effectRef idx="0"/>
            <a:fontRef idx="minor"/>
          </p:style>
        </p:sp>
        <p:sp>
          <p:nvSpPr>
            <p:cNvPr id="9138" name="Freeform: Shape 1330"/>
            <p:cNvSpPr/>
            <p:nvPr/>
          </p:nvSpPr>
          <p:spPr>
            <a:xfrm>
              <a:off x="10697040" y="6405120"/>
              <a:ext cx="20160" cy="447120"/>
            </a:xfrm>
            <a:custGeom>
              <a:avLst/>
              <a:gdLst/>
              <a:ah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a:noFill/>
            </a:ln>
          </p:spPr>
          <p:style>
            <a:lnRef idx="0"/>
            <a:fillRef idx="0"/>
            <a:effectRef idx="0"/>
            <a:fontRef idx="minor"/>
          </p:style>
        </p:sp>
        <p:sp>
          <p:nvSpPr>
            <p:cNvPr id="9139" name="Freeform: Shape 1331"/>
            <p:cNvSpPr/>
            <p:nvPr/>
          </p:nvSpPr>
          <p:spPr>
            <a:xfrm>
              <a:off x="10323000" y="6405120"/>
              <a:ext cx="369720" cy="70560"/>
            </a:xfrm>
            <a:custGeom>
              <a:avLst/>
              <a:gdLst/>
              <a:ah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a:noFill/>
            </a:ln>
          </p:spPr>
          <p:style>
            <a:lnRef idx="0"/>
            <a:fillRef idx="0"/>
            <a:effectRef idx="0"/>
            <a:fontRef idx="minor"/>
          </p:style>
        </p:sp>
        <p:sp>
          <p:nvSpPr>
            <p:cNvPr id="9140" name="Freeform: Shape 1332"/>
            <p:cNvSpPr/>
            <p:nvPr/>
          </p:nvSpPr>
          <p:spPr>
            <a:xfrm>
              <a:off x="12026880" y="5563440"/>
              <a:ext cx="26640" cy="200160"/>
            </a:xfrm>
            <a:custGeom>
              <a:avLst/>
              <a:gdLst/>
              <a:ah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a:noFill/>
            </a:ln>
          </p:spPr>
          <p:style>
            <a:lnRef idx="0"/>
            <a:fillRef idx="0"/>
            <a:effectRef idx="0"/>
            <a:fontRef idx="minor"/>
          </p:style>
        </p:sp>
        <p:sp>
          <p:nvSpPr>
            <p:cNvPr id="9141" name="Freeform: Shape 1333"/>
            <p:cNvSpPr/>
            <p:nvPr/>
          </p:nvSpPr>
          <p:spPr>
            <a:xfrm>
              <a:off x="12021120" y="5786280"/>
              <a:ext cx="360" cy="287280"/>
            </a:xfrm>
            <a:custGeom>
              <a:avLst/>
              <a:gdLst/>
              <a:ahLst/>
              <a:rect l="l" t="t" r="r" b="b"/>
              <a:pathLst>
                <a:path w="803" h="288542">
                  <a:moveTo>
                    <a:pt x="804" y="288543"/>
                  </a:moveTo>
                  <a:lnTo>
                    <a:pt x="804" y="0"/>
                  </a:lnTo>
                  <a:lnTo>
                    <a:pt x="0" y="0"/>
                  </a:lnTo>
                  <a:lnTo>
                    <a:pt x="0" y="288543"/>
                  </a:lnTo>
                  <a:close/>
                </a:path>
              </a:pathLst>
            </a:custGeom>
            <a:solidFill>
              <a:srgbClr val="f4f5f3"/>
            </a:solidFill>
            <a:ln w="12700">
              <a:noFill/>
            </a:ln>
          </p:spPr>
          <p:style>
            <a:lnRef idx="0"/>
            <a:fillRef idx="0"/>
            <a:effectRef idx="0"/>
            <a:fontRef idx="minor"/>
          </p:style>
        </p:sp>
        <p:sp>
          <p:nvSpPr>
            <p:cNvPr id="9142" name="Freeform: Shape 1334"/>
            <p:cNvSpPr/>
            <p:nvPr/>
          </p:nvSpPr>
          <p:spPr>
            <a:xfrm>
              <a:off x="11698560" y="5786280"/>
              <a:ext cx="316800" cy="617400"/>
            </a:xfrm>
            <a:custGeom>
              <a:avLst/>
              <a:gdLst/>
              <a:ah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a:noFill/>
            </a:ln>
          </p:spPr>
          <p:style>
            <a:lnRef idx="0"/>
            <a:fillRef idx="0"/>
            <a:effectRef idx="0"/>
            <a:fontRef idx="minor"/>
          </p:style>
        </p:sp>
        <p:sp>
          <p:nvSpPr>
            <p:cNvPr id="9143" name="Freeform: Shape 1335"/>
            <p:cNvSpPr/>
            <p:nvPr/>
          </p:nvSpPr>
          <p:spPr>
            <a:xfrm>
              <a:off x="9056880" y="6492960"/>
              <a:ext cx="211320" cy="359640"/>
            </a:xfrm>
            <a:custGeom>
              <a:avLst/>
              <a:gdLst/>
              <a:ah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a:noFill/>
            </a:ln>
          </p:spPr>
          <p:style>
            <a:lnRef idx="0"/>
            <a:fillRef idx="0"/>
            <a:effectRef idx="0"/>
            <a:fontRef idx="minor"/>
          </p:style>
        </p:sp>
        <p:sp>
          <p:nvSpPr>
            <p:cNvPr id="9144" name="Freeform: Shape 1336"/>
            <p:cNvSpPr/>
            <p:nvPr/>
          </p:nvSpPr>
          <p:spPr>
            <a:xfrm>
              <a:off x="9272160" y="6492960"/>
              <a:ext cx="51840" cy="359640"/>
            </a:xfrm>
            <a:custGeom>
              <a:avLst/>
              <a:gdLst/>
              <a:ahLst/>
              <a:rect l="l" t="t" r="r" b="b"/>
              <a:pathLst>
                <a:path w="56136" h="361013">
                  <a:moveTo>
                    <a:pt x="0" y="0"/>
                  </a:moveTo>
                  <a:lnTo>
                    <a:pt x="56136" y="0"/>
                  </a:lnTo>
                  <a:lnTo>
                    <a:pt x="56136" y="361013"/>
                  </a:lnTo>
                  <a:lnTo>
                    <a:pt x="0" y="361013"/>
                  </a:lnTo>
                  <a:close/>
                </a:path>
              </a:pathLst>
            </a:custGeom>
            <a:solidFill>
              <a:srgbClr val="f39896"/>
            </a:solidFill>
            <a:ln w="12700">
              <a:noFill/>
            </a:ln>
          </p:spPr>
          <p:style>
            <a:lnRef idx="0"/>
            <a:fillRef idx="0"/>
            <a:effectRef idx="0"/>
            <a:fontRef idx="minor"/>
          </p:style>
        </p:sp>
        <p:sp>
          <p:nvSpPr>
            <p:cNvPr id="9145" name="Freeform: Shape 1337"/>
            <p:cNvSpPr/>
            <p:nvPr/>
          </p:nvSpPr>
          <p:spPr>
            <a:xfrm>
              <a:off x="9192240" y="5893920"/>
              <a:ext cx="195120" cy="582840"/>
            </a:xfrm>
            <a:custGeom>
              <a:avLst/>
              <a:gdLst/>
              <a:ah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a:noFill/>
            </a:ln>
          </p:spPr>
          <p:style>
            <a:lnRef idx="0"/>
            <a:fillRef idx="0"/>
            <a:effectRef idx="0"/>
            <a:fontRef idx="minor"/>
          </p:style>
        </p:sp>
        <p:sp>
          <p:nvSpPr>
            <p:cNvPr id="9146" name="Freeform: Shape 1338"/>
            <p:cNvSpPr/>
            <p:nvPr/>
          </p:nvSpPr>
          <p:spPr>
            <a:xfrm>
              <a:off x="11523960" y="5602320"/>
              <a:ext cx="171000" cy="133560"/>
            </a:xfrm>
            <a:custGeom>
              <a:avLst/>
              <a:gdLst/>
              <a:ah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a:noFill/>
            </a:ln>
          </p:spPr>
          <p:style>
            <a:lnRef idx="0"/>
            <a:fillRef idx="0"/>
            <a:effectRef idx="0"/>
            <a:fontRef idx="minor"/>
          </p:style>
        </p:sp>
        <p:sp>
          <p:nvSpPr>
            <p:cNvPr id="9147" name="Freeform: Shape 1339"/>
            <p:cNvSpPr/>
            <p:nvPr/>
          </p:nvSpPr>
          <p:spPr>
            <a:xfrm>
              <a:off x="12068640" y="5581080"/>
              <a:ext cx="118440" cy="492480"/>
            </a:xfrm>
            <a:custGeom>
              <a:avLst/>
              <a:gdLst/>
              <a:ah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a:noFill/>
            </a:ln>
          </p:spPr>
          <p:style>
            <a:lnRef idx="0"/>
            <a:fillRef idx="0"/>
            <a:effectRef idx="0"/>
            <a:fontRef idx="minor"/>
          </p:style>
        </p:sp>
        <p:sp>
          <p:nvSpPr>
            <p:cNvPr id="9148" name="Freeform: Shape 1340"/>
            <p:cNvSpPr/>
            <p:nvPr/>
          </p:nvSpPr>
          <p:spPr>
            <a:xfrm>
              <a:off x="9327960" y="6489720"/>
              <a:ext cx="65520" cy="362520"/>
            </a:xfrm>
            <a:custGeom>
              <a:avLst/>
              <a:gdLst/>
              <a:ahLst/>
              <a:rect l="l" t="t" r="r" b="b"/>
              <a:pathLst>
                <a:path w="70472" h="364094">
                  <a:moveTo>
                    <a:pt x="0" y="2947"/>
                  </a:moveTo>
                  <a:lnTo>
                    <a:pt x="0" y="364094"/>
                  </a:lnTo>
                  <a:lnTo>
                    <a:pt x="70472" y="364094"/>
                  </a:lnTo>
                  <a:lnTo>
                    <a:pt x="70472" y="0"/>
                  </a:lnTo>
                  <a:lnTo>
                    <a:pt x="0" y="2947"/>
                  </a:lnTo>
                  <a:close/>
                </a:path>
              </a:pathLst>
            </a:custGeom>
            <a:solidFill>
              <a:srgbClr val="088a8f"/>
            </a:solidFill>
            <a:ln w="12700">
              <a:noFill/>
            </a:ln>
          </p:spPr>
          <p:style>
            <a:lnRef idx="0"/>
            <a:fillRef idx="0"/>
            <a:effectRef idx="0"/>
            <a:fontRef idx="minor"/>
          </p:style>
        </p:sp>
        <p:sp>
          <p:nvSpPr>
            <p:cNvPr id="9149" name="Freeform: Shape 1341"/>
            <p:cNvSpPr/>
            <p:nvPr/>
          </p:nvSpPr>
          <p:spPr>
            <a:xfrm>
              <a:off x="9397800" y="6484680"/>
              <a:ext cx="114840" cy="368640"/>
            </a:xfrm>
            <a:custGeom>
              <a:avLst/>
              <a:gdLst/>
              <a:ah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a:noFill/>
            </a:ln>
          </p:spPr>
          <p:style>
            <a:lnRef idx="0"/>
            <a:fillRef idx="0"/>
            <a:effectRef idx="0"/>
            <a:fontRef idx="minor"/>
          </p:style>
        </p:sp>
        <p:sp>
          <p:nvSpPr>
            <p:cNvPr id="9150" name="Freeform: Shape 1342"/>
            <p:cNvSpPr/>
            <p:nvPr/>
          </p:nvSpPr>
          <p:spPr>
            <a:xfrm>
              <a:off x="10323000" y="6491520"/>
              <a:ext cx="29880" cy="360720"/>
            </a:xfrm>
            <a:custGeom>
              <a:avLst/>
              <a:gdLst/>
              <a:ahLst/>
              <a:rect l="l" t="t" r="r" b="b"/>
              <a:pathLst>
                <a:path w="33226" h="362084">
                  <a:moveTo>
                    <a:pt x="0" y="0"/>
                  </a:moveTo>
                  <a:lnTo>
                    <a:pt x="33226" y="0"/>
                  </a:lnTo>
                  <a:lnTo>
                    <a:pt x="33226" y="362085"/>
                  </a:lnTo>
                  <a:lnTo>
                    <a:pt x="0" y="362085"/>
                  </a:lnTo>
                  <a:close/>
                </a:path>
              </a:pathLst>
            </a:custGeom>
            <a:solidFill>
              <a:srgbClr val="0a4054"/>
            </a:solidFill>
            <a:ln w="12700">
              <a:noFill/>
            </a:ln>
          </p:spPr>
          <p:style>
            <a:lnRef idx="0"/>
            <a:fillRef idx="0"/>
            <a:effectRef idx="0"/>
            <a:fontRef idx="minor"/>
          </p:style>
        </p:sp>
        <p:sp>
          <p:nvSpPr>
            <p:cNvPr id="9151" name="Freeform: Shape 1343"/>
            <p:cNvSpPr/>
            <p:nvPr/>
          </p:nvSpPr>
          <p:spPr>
            <a:xfrm>
              <a:off x="10356840" y="6491520"/>
              <a:ext cx="330120" cy="360720"/>
            </a:xfrm>
            <a:custGeom>
              <a:avLst/>
              <a:gdLst/>
              <a:ahLst/>
              <a:rect l="l" t="t" r="r" b="b"/>
              <a:pathLst>
                <a:path w="349681" h="362084">
                  <a:moveTo>
                    <a:pt x="0" y="0"/>
                  </a:moveTo>
                  <a:lnTo>
                    <a:pt x="349681" y="0"/>
                  </a:lnTo>
                  <a:lnTo>
                    <a:pt x="349681" y="362085"/>
                  </a:lnTo>
                  <a:lnTo>
                    <a:pt x="0" y="362085"/>
                  </a:lnTo>
                  <a:close/>
                </a:path>
              </a:pathLst>
            </a:custGeom>
            <a:solidFill>
              <a:schemeClr val="bg1">
                <a:lumMod val="95000"/>
              </a:schemeClr>
            </a:solidFill>
            <a:ln w="12700">
              <a:noFill/>
            </a:ln>
          </p:spPr>
          <p:style>
            <a:lnRef idx="0"/>
            <a:fillRef idx="0"/>
            <a:effectRef idx="0"/>
            <a:fontRef idx="minor"/>
          </p:style>
        </p:sp>
        <p:sp>
          <p:nvSpPr>
            <p:cNvPr id="9152" name="Freeform: Shape 1344"/>
            <p:cNvSpPr/>
            <p:nvPr/>
          </p:nvSpPr>
          <p:spPr>
            <a:xfrm>
              <a:off x="11280960" y="6420600"/>
              <a:ext cx="116280" cy="432000"/>
            </a:xfrm>
            <a:custGeom>
              <a:avLst/>
              <a:gdLst/>
              <a:ah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a:noFill/>
            </a:ln>
          </p:spPr>
          <p:style>
            <a:lnRef idx="0"/>
            <a:fillRef idx="0"/>
            <a:effectRef idx="0"/>
            <a:fontRef idx="minor"/>
          </p:style>
        </p:sp>
        <p:sp>
          <p:nvSpPr>
            <p:cNvPr id="9153" name="Freeform: Shape 1345"/>
            <p:cNvSpPr/>
            <p:nvPr/>
          </p:nvSpPr>
          <p:spPr>
            <a:xfrm>
              <a:off x="11177640" y="5802840"/>
              <a:ext cx="312840" cy="677160"/>
            </a:xfrm>
            <a:custGeom>
              <a:avLst/>
              <a:gdLst/>
              <a:ah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a:noFill/>
            </a:ln>
          </p:spPr>
          <p:style>
            <a:lnRef idx="0"/>
            <a:fillRef idx="0"/>
            <a:effectRef idx="0"/>
            <a:fontRef idx="minor"/>
          </p:style>
        </p:sp>
        <p:sp>
          <p:nvSpPr>
            <p:cNvPr id="9154" name="Freeform: Shape 1346"/>
            <p:cNvSpPr/>
            <p:nvPr/>
          </p:nvSpPr>
          <p:spPr>
            <a:xfrm>
              <a:off x="10732320" y="6486840"/>
              <a:ext cx="434160" cy="365400"/>
            </a:xfrm>
            <a:custGeom>
              <a:avLst/>
              <a:gdLst/>
              <a:ah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a:noFill/>
            </a:ln>
          </p:spPr>
          <p:style>
            <a:lnRef idx="0"/>
            <a:fillRef idx="0"/>
            <a:effectRef idx="0"/>
            <a:fontRef idx="minor"/>
          </p:style>
        </p:sp>
        <p:sp>
          <p:nvSpPr>
            <p:cNvPr id="9155" name="Freeform: Shape 1347"/>
            <p:cNvSpPr/>
            <p:nvPr/>
          </p:nvSpPr>
          <p:spPr>
            <a:xfrm>
              <a:off x="11171880" y="6483600"/>
              <a:ext cx="92880" cy="314280"/>
            </a:xfrm>
            <a:custGeom>
              <a:avLst/>
              <a:gdLst/>
              <a:ah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a:noFill/>
            </a:ln>
          </p:spPr>
          <p:style>
            <a:lnRef idx="0"/>
            <a:fillRef idx="0"/>
            <a:effectRef idx="0"/>
            <a:fontRef idx="minor"/>
          </p:style>
        </p:sp>
        <p:sp>
          <p:nvSpPr>
            <p:cNvPr id="9156" name="Freeform: Shape 1348"/>
            <p:cNvSpPr/>
            <p:nvPr/>
          </p:nvSpPr>
          <p:spPr>
            <a:xfrm>
              <a:off x="12024360" y="5767560"/>
              <a:ext cx="29160" cy="306000"/>
            </a:xfrm>
            <a:custGeom>
              <a:avLst/>
              <a:gdLst/>
              <a:ah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a:noFill/>
            </a:ln>
          </p:spPr>
          <p:style>
            <a:lnRef idx="0"/>
            <a:fillRef idx="0"/>
            <a:effectRef idx="0"/>
            <a:fontRef idx="minor"/>
          </p:style>
        </p:sp>
        <p:sp>
          <p:nvSpPr>
            <p:cNvPr id="9157" name="Freeform: Shape 1349"/>
            <p:cNvSpPr/>
            <p:nvPr/>
          </p:nvSpPr>
          <p:spPr>
            <a:xfrm>
              <a:off x="11694960" y="5786280"/>
              <a:ext cx="360" cy="617400"/>
            </a:xfrm>
            <a:custGeom>
              <a:avLst/>
              <a:gdLst/>
              <a:ah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a:noFill/>
            </a:ln>
          </p:spPr>
          <p:style>
            <a:lnRef idx="0"/>
            <a:fillRef idx="0"/>
            <a:effectRef idx="0"/>
            <a:fontRef idx="minor"/>
          </p:style>
        </p:sp>
        <p:sp>
          <p:nvSpPr>
            <p:cNvPr id="9158" name="Freeform: Shape 1350"/>
            <p:cNvSpPr/>
            <p:nvPr/>
          </p:nvSpPr>
          <p:spPr>
            <a:xfrm>
              <a:off x="11505960" y="5752080"/>
              <a:ext cx="185040" cy="651600"/>
            </a:xfrm>
            <a:custGeom>
              <a:avLst/>
              <a:gdLst/>
              <a:ah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a:noFill/>
            </a:ln>
          </p:spPr>
          <p:style>
            <a:lnRef idx="0"/>
            <a:fillRef idx="0"/>
            <a:effectRef idx="0"/>
            <a:fontRef idx="minor"/>
          </p:style>
        </p:sp>
        <p:sp>
          <p:nvSpPr>
            <p:cNvPr id="9159" name="Freeform: Shape 1351"/>
            <p:cNvSpPr/>
            <p:nvPr/>
          </p:nvSpPr>
          <p:spPr>
            <a:xfrm>
              <a:off x="11151000" y="6801480"/>
              <a:ext cx="114480" cy="17640"/>
            </a:xfrm>
            <a:custGeom>
              <a:avLst/>
              <a:gdLst/>
              <a:ah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a:noFill/>
            </a:ln>
          </p:spPr>
          <p:style>
            <a:lnRef idx="0"/>
            <a:fillRef idx="0"/>
            <a:effectRef idx="0"/>
            <a:fontRef idx="minor"/>
          </p:style>
        </p:sp>
        <p:sp>
          <p:nvSpPr>
            <p:cNvPr id="9160" name="Freeform: Shape 1352"/>
            <p:cNvSpPr/>
            <p:nvPr/>
          </p:nvSpPr>
          <p:spPr>
            <a:xfrm>
              <a:off x="11142360" y="6823800"/>
              <a:ext cx="123120" cy="28800"/>
            </a:xfrm>
            <a:custGeom>
              <a:avLst/>
              <a:gdLst/>
              <a:ah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a:noFill/>
            </a:ln>
          </p:spPr>
          <p:style>
            <a:lnRef idx="0"/>
            <a:fillRef idx="0"/>
            <a:effectRef idx="0"/>
            <a:fontRef idx="minor"/>
          </p:style>
        </p:sp>
        <p:sp>
          <p:nvSpPr>
            <p:cNvPr id="9161" name="Freeform: Shape 1353"/>
            <p:cNvSpPr/>
            <p:nvPr/>
          </p:nvSpPr>
          <p:spPr>
            <a:xfrm>
              <a:off x="10087920" y="6447960"/>
              <a:ext cx="38160" cy="31680"/>
            </a:xfrm>
            <a:custGeom>
              <a:avLst/>
              <a:gdLst/>
              <a:ah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a:noFill/>
            </a:ln>
          </p:spPr>
          <p:style>
            <a:lnRef idx="0"/>
            <a:fillRef idx="0"/>
            <a:effectRef idx="0"/>
            <a:fontRef idx="minor"/>
          </p:style>
        </p:sp>
        <p:sp>
          <p:nvSpPr>
            <p:cNvPr id="9162" name="Freeform: Shape 1354"/>
            <p:cNvSpPr/>
            <p:nvPr/>
          </p:nvSpPr>
          <p:spPr>
            <a:xfrm>
              <a:off x="10056960" y="6447960"/>
              <a:ext cx="27360" cy="31680"/>
            </a:xfrm>
            <a:custGeom>
              <a:avLst/>
              <a:gdLst/>
              <a:ahLst/>
              <a:rect l="l" t="t" r="r" b="b"/>
              <a:pathLst>
                <a:path w="30412" h="33087">
                  <a:moveTo>
                    <a:pt x="0" y="0"/>
                  </a:moveTo>
                  <a:lnTo>
                    <a:pt x="30413" y="0"/>
                  </a:lnTo>
                  <a:lnTo>
                    <a:pt x="30413" y="33087"/>
                  </a:lnTo>
                  <a:lnTo>
                    <a:pt x="0" y="33087"/>
                  </a:lnTo>
                  <a:close/>
                </a:path>
              </a:pathLst>
            </a:custGeom>
            <a:solidFill>
              <a:srgbClr val="0a4054"/>
            </a:solidFill>
            <a:ln w="12700">
              <a:noFill/>
            </a:ln>
          </p:spPr>
          <p:style>
            <a:lnRef idx="0"/>
            <a:fillRef idx="0"/>
            <a:effectRef idx="0"/>
            <a:fontRef idx="minor"/>
          </p:style>
        </p:sp>
        <p:sp>
          <p:nvSpPr>
            <p:cNvPr id="9163" name="Freeform: Shape 1355"/>
            <p:cNvSpPr/>
            <p:nvPr/>
          </p:nvSpPr>
          <p:spPr>
            <a:xfrm>
              <a:off x="10056960" y="6483600"/>
              <a:ext cx="250920" cy="368640"/>
            </a:xfrm>
            <a:custGeom>
              <a:avLst/>
              <a:gdLst/>
              <a:ah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a:noFill/>
            </a:ln>
          </p:spPr>
          <p:style>
            <a:lnRef idx="0"/>
            <a:fillRef idx="0"/>
            <a:effectRef idx="0"/>
            <a:fontRef idx="minor"/>
          </p:style>
        </p:sp>
        <p:sp>
          <p:nvSpPr>
            <p:cNvPr id="9164" name="Freeform: Shape 1356"/>
            <p:cNvSpPr/>
            <p:nvPr/>
          </p:nvSpPr>
          <p:spPr>
            <a:xfrm>
              <a:off x="9527040" y="5845320"/>
              <a:ext cx="460080" cy="1007280"/>
            </a:xfrm>
            <a:custGeom>
              <a:avLst/>
              <a:gdLst/>
              <a:ah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a:noFill/>
            </a:ln>
          </p:spPr>
          <p:style>
            <a:lnRef idx="0"/>
            <a:fillRef idx="0"/>
            <a:effectRef idx="0"/>
            <a:fontRef idx="minor"/>
          </p:style>
        </p:sp>
        <p:sp>
          <p:nvSpPr>
            <p:cNvPr id="9165" name="Freeform: Shape 1357"/>
            <p:cNvSpPr/>
            <p:nvPr/>
          </p:nvSpPr>
          <p:spPr>
            <a:xfrm>
              <a:off x="9991080" y="5845680"/>
              <a:ext cx="50760" cy="1006560"/>
            </a:xfrm>
            <a:custGeom>
              <a:avLst/>
              <a:gdLst/>
              <a:ah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a:noFill/>
            </a:ln>
          </p:spPr>
          <p:style>
            <a:lnRef idx="0"/>
            <a:fillRef idx="0"/>
            <a:effectRef idx="0"/>
            <a:fontRef idx="minor"/>
          </p:style>
        </p:sp>
        <p:sp>
          <p:nvSpPr>
            <p:cNvPr id="9166" name="Freeform: Shape 1358"/>
            <p:cNvSpPr/>
            <p:nvPr/>
          </p:nvSpPr>
          <p:spPr>
            <a:xfrm>
              <a:off x="9192240" y="5802840"/>
              <a:ext cx="200880" cy="87120"/>
            </a:xfrm>
            <a:custGeom>
              <a:avLst/>
              <a:gdLst/>
              <a:ah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a:noFill/>
            </a:ln>
          </p:spPr>
          <p:style>
            <a:lnRef idx="0"/>
            <a:fillRef idx="0"/>
            <a:effectRef idx="0"/>
            <a:fontRef idx="minor"/>
          </p:style>
        </p:sp>
        <p:sp>
          <p:nvSpPr>
            <p:cNvPr id="9167" name="Freeform: Shape 1359"/>
            <p:cNvSpPr/>
            <p:nvPr/>
          </p:nvSpPr>
          <p:spPr>
            <a:xfrm>
              <a:off x="9397080" y="5803200"/>
              <a:ext cx="14400" cy="90000"/>
            </a:xfrm>
            <a:custGeom>
              <a:avLst/>
              <a:gdLst/>
              <a:ah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a:noFill/>
            </a:ln>
          </p:spPr>
          <p:style>
            <a:lnRef idx="0"/>
            <a:fillRef idx="0"/>
            <a:effectRef idx="0"/>
            <a:fontRef idx="minor"/>
          </p:style>
        </p:sp>
        <p:sp>
          <p:nvSpPr>
            <p:cNvPr id="9168" name="Freeform: Shape 1360"/>
            <p:cNvSpPr/>
            <p:nvPr/>
          </p:nvSpPr>
          <p:spPr>
            <a:xfrm>
              <a:off x="9425160" y="5905440"/>
              <a:ext cx="5400" cy="572760"/>
            </a:xfrm>
            <a:custGeom>
              <a:avLst/>
              <a:gdLst/>
              <a:ah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a:noFill/>
            </a:ln>
          </p:spPr>
          <p:style>
            <a:lnRef idx="0"/>
            <a:fillRef idx="0"/>
            <a:effectRef idx="0"/>
            <a:fontRef idx="minor"/>
          </p:style>
        </p:sp>
        <p:sp>
          <p:nvSpPr>
            <p:cNvPr id="9169" name="Freeform: Shape 1361"/>
            <p:cNvSpPr/>
            <p:nvPr/>
          </p:nvSpPr>
          <p:spPr>
            <a:xfrm>
              <a:off x="9421560" y="5905080"/>
              <a:ext cx="360" cy="568080"/>
            </a:xfrm>
            <a:custGeom>
              <a:avLst/>
              <a:gdLst/>
              <a:ah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a:noFill/>
            </a:ln>
          </p:spPr>
          <p:style>
            <a:lnRef idx="0"/>
            <a:fillRef idx="0"/>
            <a:effectRef idx="0"/>
            <a:fontRef idx="minor"/>
          </p:style>
        </p:sp>
        <p:sp>
          <p:nvSpPr>
            <p:cNvPr id="9170" name="Freeform: Shape 1362"/>
            <p:cNvSpPr/>
            <p:nvPr/>
          </p:nvSpPr>
          <p:spPr>
            <a:xfrm>
              <a:off x="9402840" y="5898240"/>
              <a:ext cx="14400" cy="574560"/>
            </a:xfrm>
            <a:custGeom>
              <a:avLst/>
              <a:gdLst/>
              <a:ah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a:noFill/>
            </a:ln>
          </p:spPr>
          <p:style>
            <a:lnRef idx="0"/>
            <a:fillRef idx="0"/>
            <a:effectRef idx="0"/>
            <a:fontRef idx="minor"/>
          </p:style>
        </p:sp>
        <p:sp>
          <p:nvSpPr>
            <p:cNvPr id="9171" name="Freeform: Shape 1363"/>
            <p:cNvSpPr/>
            <p:nvPr/>
          </p:nvSpPr>
          <p:spPr>
            <a:xfrm>
              <a:off x="9402840" y="5895000"/>
              <a:ext cx="2160" cy="360"/>
            </a:xfrm>
            <a:custGeom>
              <a:avLst/>
              <a:gdLst/>
              <a:ahLst/>
              <a:rect l="l" t="t" r="r" b="b"/>
              <a:pathLst>
                <a:path w="3750" h="669">
                  <a:moveTo>
                    <a:pt x="0" y="0"/>
                  </a:moveTo>
                  <a:lnTo>
                    <a:pt x="0" y="670"/>
                  </a:lnTo>
                  <a:lnTo>
                    <a:pt x="3751" y="670"/>
                  </a:lnTo>
                  <a:lnTo>
                    <a:pt x="0" y="0"/>
                  </a:lnTo>
                  <a:close/>
                </a:path>
              </a:pathLst>
            </a:custGeom>
            <a:solidFill>
              <a:srgbClr val="088a8f"/>
            </a:solidFill>
            <a:ln w="12700">
              <a:noFill/>
            </a:ln>
          </p:spPr>
          <p:style>
            <a:lnRef idx="0"/>
            <a:fillRef idx="0"/>
            <a:effectRef idx="0"/>
            <a:fontRef idx="minor"/>
          </p:style>
        </p:sp>
        <p:sp>
          <p:nvSpPr>
            <p:cNvPr id="9172" name="Freeform: Shape 1364"/>
            <p:cNvSpPr/>
            <p:nvPr/>
          </p:nvSpPr>
          <p:spPr>
            <a:xfrm>
              <a:off x="12017880" y="6089400"/>
              <a:ext cx="169560" cy="321120"/>
            </a:xfrm>
            <a:custGeom>
              <a:avLst/>
              <a:gdLst/>
              <a:ah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a:noFill/>
            </a:ln>
          </p:spPr>
          <p:style>
            <a:lnRef idx="0"/>
            <a:fillRef idx="0"/>
            <a:effectRef idx="0"/>
            <a:fontRef idx="minor"/>
          </p:style>
        </p:sp>
        <p:sp>
          <p:nvSpPr>
            <p:cNvPr id="9173" name="Freeform: Shape 1365"/>
            <p:cNvSpPr/>
            <p:nvPr/>
          </p:nvSpPr>
          <p:spPr>
            <a:xfrm>
              <a:off x="11412360" y="6414480"/>
              <a:ext cx="775080" cy="437400"/>
            </a:xfrm>
            <a:custGeom>
              <a:avLst/>
              <a:gdLst/>
              <a:ah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a:noFill/>
            </a:ln>
          </p:spPr>
          <p:style>
            <a:lnRef idx="0"/>
            <a:fillRef idx="0"/>
            <a:effectRef idx="0"/>
            <a:fontRef idx="minor"/>
          </p:style>
        </p:sp>
        <p:sp>
          <p:nvSpPr>
            <p:cNvPr id="9174" name="Freeform: Shape 1366"/>
            <p:cNvSpPr/>
            <p:nvPr/>
          </p:nvSpPr>
          <p:spPr>
            <a:xfrm>
              <a:off x="10315080" y="6390720"/>
              <a:ext cx="39600" cy="5400"/>
            </a:xfrm>
            <a:custGeom>
              <a:avLst/>
              <a:gdLst/>
              <a:ah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a:noFill/>
            </a:ln>
          </p:spPr>
          <p:style>
            <a:lnRef idx="0"/>
            <a:fillRef idx="0"/>
            <a:effectRef idx="0"/>
            <a:fontRef idx="minor"/>
          </p:style>
        </p:sp>
        <p:sp>
          <p:nvSpPr>
            <p:cNvPr id="9175" name="Freeform: Shape 1367"/>
            <p:cNvSpPr/>
            <p:nvPr/>
          </p:nvSpPr>
          <p:spPr>
            <a:xfrm>
              <a:off x="10323000" y="6399720"/>
              <a:ext cx="31320" cy="4320"/>
            </a:xfrm>
            <a:custGeom>
              <a:avLst/>
              <a:gdLst/>
              <a:ah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a:noFill/>
            </a:ln>
          </p:spPr>
          <p:style>
            <a:lnRef idx="0"/>
            <a:fillRef idx="0"/>
            <a:effectRef idx="0"/>
            <a:fontRef idx="minor"/>
          </p:style>
        </p:sp>
        <p:sp>
          <p:nvSpPr>
            <p:cNvPr id="9176" name="Freeform: Shape 1368"/>
            <p:cNvSpPr/>
            <p:nvPr/>
          </p:nvSpPr>
          <p:spPr>
            <a:xfrm>
              <a:off x="10696680" y="6399360"/>
              <a:ext cx="20520" cy="4320"/>
            </a:xfrm>
            <a:custGeom>
              <a:avLst/>
              <a:gdLst/>
              <a:ahLst/>
              <a:rect l="l" t="t" r="r" b="b"/>
              <a:pathLst>
                <a:path w="23043" h="5894">
                  <a:moveTo>
                    <a:pt x="0" y="5894"/>
                  </a:moveTo>
                  <a:lnTo>
                    <a:pt x="23044" y="5894"/>
                  </a:lnTo>
                  <a:lnTo>
                    <a:pt x="23044" y="0"/>
                  </a:lnTo>
                  <a:lnTo>
                    <a:pt x="0" y="536"/>
                  </a:lnTo>
                  <a:lnTo>
                    <a:pt x="0" y="5894"/>
                  </a:lnTo>
                  <a:close/>
                </a:path>
              </a:pathLst>
            </a:custGeom>
            <a:solidFill>
              <a:srgbClr val="000000"/>
            </a:solidFill>
            <a:ln w="12700">
              <a:noFill/>
            </a:ln>
          </p:spPr>
          <p:style>
            <a:lnRef idx="0"/>
            <a:fillRef idx="0"/>
            <a:effectRef idx="0"/>
            <a:fontRef idx="minor"/>
          </p:style>
        </p:sp>
        <p:sp>
          <p:nvSpPr>
            <p:cNvPr id="9177" name="Freeform: Shape 1369"/>
            <p:cNvSpPr/>
            <p:nvPr/>
          </p:nvSpPr>
          <p:spPr>
            <a:xfrm>
              <a:off x="10349280" y="6399720"/>
              <a:ext cx="343440" cy="3960"/>
            </a:xfrm>
            <a:custGeom>
              <a:avLst/>
              <a:gdLst/>
              <a:ah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a:noFill/>
            </a:ln>
          </p:spPr>
          <p:style>
            <a:lnRef idx="0"/>
            <a:fillRef idx="0"/>
            <a:effectRef idx="0"/>
            <a:fontRef idx="minor"/>
          </p:style>
        </p:sp>
        <p:sp>
          <p:nvSpPr>
            <p:cNvPr id="9178" name="Freeform: Shape 1370"/>
            <p:cNvSpPr/>
            <p:nvPr/>
          </p:nvSpPr>
          <p:spPr>
            <a:xfrm>
              <a:off x="10348920" y="6391080"/>
              <a:ext cx="375120" cy="4680"/>
            </a:xfrm>
            <a:custGeom>
              <a:avLst/>
              <a:gdLst/>
              <a:ah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a:noFill/>
            </a:ln>
          </p:spPr>
          <p:style>
            <a:lnRef idx="0"/>
            <a:fillRef idx="0"/>
            <a:effectRef idx="0"/>
            <a:fontRef idx="minor"/>
          </p:style>
        </p:sp>
        <p:sp>
          <p:nvSpPr>
            <p:cNvPr id="9179" name="Freeform: Shape 1371"/>
            <p:cNvSpPr/>
            <p:nvPr/>
          </p:nvSpPr>
          <p:spPr>
            <a:xfrm>
              <a:off x="10695240" y="6397200"/>
              <a:ext cx="21960" cy="1080"/>
            </a:xfrm>
            <a:custGeom>
              <a:avLst/>
              <a:gdLst/>
              <a:ah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a:noFill/>
            </a:ln>
          </p:spPr>
          <p:style>
            <a:lnRef idx="0"/>
            <a:fillRef idx="0"/>
            <a:effectRef idx="0"/>
            <a:fontRef idx="minor"/>
          </p:style>
        </p:sp>
        <p:sp>
          <p:nvSpPr>
            <p:cNvPr id="9180" name="Freeform: Shape 1372"/>
            <p:cNvSpPr/>
            <p:nvPr/>
          </p:nvSpPr>
          <p:spPr>
            <a:xfrm>
              <a:off x="10323000" y="6397200"/>
              <a:ext cx="371160" cy="1080"/>
            </a:xfrm>
            <a:custGeom>
              <a:avLst/>
              <a:gdLst/>
              <a:ah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a:noFill/>
            </a:ln>
          </p:spPr>
          <p:style>
            <a:lnRef idx="0"/>
            <a:fillRef idx="0"/>
            <a:effectRef idx="0"/>
            <a:fontRef idx="minor"/>
          </p:style>
        </p:sp>
        <p:sp>
          <p:nvSpPr>
            <p:cNvPr id="9181" name="Freeform: Shape 1373"/>
            <p:cNvSpPr/>
            <p:nvPr/>
          </p:nvSpPr>
          <p:spPr>
            <a:xfrm>
              <a:off x="10354680" y="6491520"/>
              <a:ext cx="1080" cy="360720"/>
            </a:xfrm>
            <a:custGeom>
              <a:avLst/>
              <a:gdLst/>
              <a:ah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a:noFill/>
            </a:ln>
          </p:spPr>
          <p:style>
            <a:lnRef idx="0"/>
            <a:fillRef idx="0"/>
            <a:effectRef idx="0"/>
            <a:fontRef idx="minor"/>
          </p:style>
        </p:sp>
        <p:sp>
          <p:nvSpPr>
            <p:cNvPr id="9182" name="Freeform: Shape 1374"/>
            <p:cNvSpPr/>
            <p:nvPr/>
          </p:nvSpPr>
          <p:spPr>
            <a:xfrm>
              <a:off x="10694160" y="6397200"/>
              <a:ext cx="1080" cy="78480"/>
            </a:xfrm>
            <a:custGeom>
              <a:avLst/>
              <a:gdLst/>
              <a:ah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a:noFill/>
            </a:ln>
          </p:spPr>
          <p:style>
            <a:lnRef idx="0"/>
            <a:fillRef idx="0"/>
            <a:effectRef idx="0"/>
            <a:fontRef idx="minor"/>
          </p:style>
        </p:sp>
        <p:sp>
          <p:nvSpPr>
            <p:cNvPr id="9183" name="Freeform: Shape 1375"/>
            <p:cNvSpPr/>
            <p:nvPr/>
          </p:nvSpPr>
          <p:spPr>
            <a:xfrm>
              <a:off x="10086120" y="6447960"/>
              <a:ext cx="1080" cy="31680"/>
            </a:xfrm>
            <a:custGeom>
              <a:avLst/>
              <a:gdLst/>
              <a:ahLst/>
              <a:rect l="l" t="t" r="r" b="b"/>
              <a:pathLst>
                <a:path w="2545" h="33087">
                  <a:moveTo>
                    <a:pt x="0" y="0"/>
                  </a:moveTo>
                  <a:lnTo>
                    <a:pt x="2546" y="0"/>
                  </a:lnTo>
                  <a:lnTo>
                    <a:pt x="2546" y="33087"/>
                  </a:lnTo>
                  <a:lnTo>
                    <a:pt x="0" y="33087"/>
                  </a:lnTo>
                  <a:close/>
                </a:path>
              </a:pathLst>
            </a:custGeom>
            <a:solidFill>
              <a:srgbClr val="000000"/>
            </a:solidFill>
            <a:ln w="12700">
              <a:noFill/>
            </a:ln>
          </p:spPr>
          <p:style>
            <a:lnRef idx="0"/>
            <a:fillRef idx="0"/>
            <a:effectRef idx="0"/>
            <a:fontRef idx="minor"/>
          </p:style>
        </p:sp>
        <p:sp>
          <p:nvSpPr>
            <p:cNvPr id="9184" name="Freeform: Shape 1376"/>
            <p:cNvSpPr/>
            <p:nvPr/>
          </p:nvSpPr>
          <p:spPr>
            <a:xfrm>
              <a:off x="12024360" y="5549040"/>
              <a:ext cx="35640" cy="13320"/>
            </a:xfrm>
            <a:custGeom>
              <a:avLst/>
              <a:gdLst/>
              <a:ah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a:noFill/>
            </a:ln>
          </p:spPr>
          <p:style>
            <a:lnRef idx="0"/>
            <a:fillRef idx="0"/>
            <a:effectRef idx="0"/>
            <a:fontRef idx="minor"/>
          </p:style>
        </p:sp>
        <p:sp>
          <p:nvSpPr>
            <p:cNvPr id="9185" name="Freeform: Shape 1377"/>
            <p:cNvSpPr/>
            <p:nvPr/>
          </p:nvSpPr>
          <p:spPr>
            <a:xfrm>
              <a:off x="9269640" y="6492960"/>
              <a:ext cx="1080" cy="359640"/>
            </a:xfrm>
            <a:custGeom>
              <a:avLst/>
              <a:gdLst/>
              <a:ahLst/>
              <a:rect l="l" t="t" r="r" b="b"/>
              <a:pathLst>
                <a:path w="2545" h="361013">
                  <a:moveTo>
                    <a:pt x="0" y="0"/>
                  </a:moveTo>
                  <a:lnTo>
                    <a:pt x="2546" y="0"/>
                  </a:lnTo>
                  <a:lnTo>
                    <a:pt x="2546" y="361013"/>
                  </a:lnTo>
                  <a:lnTo>
                    <a:pt x="0" y="361013"/>
                  </a:lnTo>
                  <a:close/>
                </a:path>
              </a:pathLst>
            </a:custGeom>
            <a:solidFill>
              <a:srgbClr val="000000"/>
            </a:solidFill>
            <a:ln w="12700">
              <a:noFill/>
            </a:ln>
          </p:spPr>
          <p:style>
            <a:lnRef idx="0"/>
            <a:fillRef idx="0"/>
            <a:effectRef idx="0"/>
            <a:fontRef idx="minor"/>
          </p:style>
        </p:sp>
        <p:sp>
          <p:nvSpPr>
            <p:cNvPr id="9186" name="Freeform: Shape 1378"/>
            <p:cNvSpPr/>
            <p:nvPr/>
          </p:nvSpPr>
          <p:spPr>
            <a:xfrm>
              <a:off x="11273400" y="6407280"/>
              <a:ext cx="63720" cy="13320"/>
            </a:xfrm>
            <a:custGeom>
              <a:avLst/>
              <a:gdLst/>
              <a:ah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a:noFill/>
            </a:ln>
          </p:spPr>
          <p:style>
            <a:lnRef idx="0"/>
            <a:fillRef idx="0"/>
            <a:effectRef idx="0"/>
            <a:fontRef idx="minor"/>
          </p:style>
        </p:sp>
        <p:sp>
          <p:nvSpPr>
            <p:cNvPr id="9187" name="Freeform: Shape 1379"/>
            <p:cNvSpPr/>
            <p:nvPr/>
          </p:nvSpPr>
          <p:spPr>
            <a:xfrm>
              <a:off x="12018600" y="5786280"/>
              <a:ext cx="1080" cy="287280"/>
            </a:xfrm>
            <a:custGeom>
              <a:avLst/>
              <a:gdLst/>
              <a:ah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a:noFill/>
            </a:ln>
          </p:spPr>
          <p:style>
            <a:lnRef idx="0"/>
            <a:fillRef idx="0"/>
            <a:effectRef idx="0"/>
            <a:fontRef idx="minor"/>
          </p:style>
        </p:sp>
        <p:sp>
          <p:nvSpPr>
            <p:cNvPr id="9188" name="Freeform: Shape 1380"/>
            <p:cNvSpPr/>
            <p:nvPr/>
          </p:nvSpPr>
          <p:spPr>
            <a:xfrm>
              <a:off x="12013200" y="5547960"/>
              <a:ext cx="15480" cy="23760"/>
            </a:xfrm>
            <a:custGeom>
              <a:avLst/>
              <a:gdLst/>
              <a:ah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a:noFill/>
            </a:ln>
          </p:spPr>
          <p:style>
            <a:lnRef idx="0"/>
            <a:fillRef idx="0"/>
            <a:effectRef idx="0"/>
            <a:fontRef idx="minor"/>
          </p:style>
        </p:sp>
        <p:sp>
          <p:nvSpPr>
            <p:cNvPr id="9189" name="Freeform: Shape 1381"/>
            <p:cNvSpPr/>
            <p:nvPr/>
          </p:nvSpPr>
          <p:spPr>
            <a:xfrm>
              <a:off x="12021840" y="5555160"/>
              <a:ext cx="1080" cy="11880"/>
            </a:xfrm>
            <a:custGeom>
              <a:avLst/>
              <a:gdLst/>
              <a:ah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a:noFill/>
            </a:ln>
          </p:spPr>
          <p:style>
            <a:lnRef idx="0"/>
            <a:fillRef idx="0"/>
            <a:effectRef idx="0"/>
            <a:fontRef idx="minor"/>
          </p:style>
        </p:sp>
        <p:sp>
          <p:nvSpPr>
            <p:cNvPr id="9190" name="Freeform: Shape 1382"/>
            <p:cNvSpPr/>
            <p:nvPr/>
          </p:nvSpPr>
          <p:spPr>
            <a:xfrm>
              <a:off x="9048960" y="6478200"/>
              <a:ext cx="60480" cy="15480"/>
            </a:xfrm>
            <a:custGeom>
              <a:avLst/>
              <a:gdLst/>
              <a:ah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a:noFill/>
            </a:ln>
          </p:spPr>
          <p:style>
            <a:lnRef idx="0"/>
            <a:fillRef idx="0"/>
            <a:effectRef idx="0"/>
            <a:fontRef idx="minor"/>
          </p:style>
        </p:sp>
        <p:sp>
          <p:nvSpPr>
            <p:cNvPr id="9191" name="Freeform: Shape 1383"/>
            <p:cNvSpPr/>
            <p:nvPr/>
          </p:nvSpPr>
          <p:spPr>
            <a:xfrm>
              <a:off x="9178560" y="5892120"/>
              <a:ext cx="12240" cy="584640"/>
            </a:xfrm>
            <a:custGeom>
              <a:avLst/>
              <a:gdLst/>
              <a:ah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a:noFill/>
            </a:ln>
          </p:spPr>
          <p:style>
            <a:lnRef idx="0"/>
            <a:fillRef idx="0"/>
            <a:effectRef idx="0"/>
            <a:fontRef idx="minor"/>
          </p:style>
        </p:sp>
        <p:sp>
          <p:nvSpPr>
            <p:cNvPr id="9192" name="Freeform: Shape 1384"/>
            <p:cNvSpPr/>
            <p:nvPr/>
          </p:nvSpPr>
          <p:spPr>
            <a:xfrm>
              <a:off x="11517120" y="5588280"/>
              <a:ext cx="181800" cy="12960"/>
            </a:xfrm>
            <a:custGeom>
              <a:avLst/>
              <a:gdLst/>
              <a:ah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a:noFill/>
            </a:ln>
          </p:spPr>
          <p:style>
            <a:lnRef idx="0"/>
            <a:fillRef idx="0"/>
            <a:effectRef idx="0"/>
            <a:fontRef idx="minor"/>
          </p:style>
        </p:sp>
        <p:sp>
          <p:nvSpPr>
            <p:cNvPr id="9193" name="Freeform: Shape 1385"/>
            <p:cNvSpPr/>
            <p:nvPr/>
          </p:nvSpPr>
          <p:spPr>
            <a:xfrm>
              <a:off x="11695320" y="5589360"/>
              <a:ext cx="12960" cy="12960"/>
            </a:xfrm>
            <a:custGeom>
              <a:avLst/>
              <a:gdLst/>
              <a:ah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a:noFill/>
            </a:ln>
          </p:spPr>
          <p:style>
            <a:lnRef idx="0"/>
            <a:fillRef idx="0"/>
            <a:effectRef idx="0"/>
            <a:fontRef idx="minor"/>
          </p:style>
        </p:sp>
        <p:sp>
          <p:nvSpPr>
            <p:cNvPr id="9194" name="Freeform: Shape 1386"/>
            <p:cNvSpPr/>
            <p:nvPr/>
          </p:nvSpPr>
          <p:spPr>
            <a:xfrm>
              <a:off x="12068640" y="5566680"/>
              <a:ext cx="118440" cy="12960"/>
            </a:xfrm>
            <a:custGeom>
              <a:avLst/>
              <a:gdLst/>
              <a:ah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a:noFill/>
            </a:ln>
          </p:spPr>
          <p:style>
            <a:lnRef idx="0"/>
            <a:fillRef idx="0"/>
            <a:effectRef idx="0"/>
            <a:fontRef idx="minor"/>
          </p:style>
        </p:sp>
        <p:sp>
          <p:nvSpPr>
            <p:cNvPr id="9195" name="Freeform: Shape 1387"/>
            <p:cNvSpPr/>
            <p:nvPr/>
          </p:nvSpPr>
          <p:spPr>
            <a:xfrm>
              <a:off x="11696760" y="5596560"/>
              <a:ext cx="2520" cy="146880"/>
            </a:xfrm>
            <a:custGeom>
              <a:avLst/>
              <a:gdLst/>
              <a:ah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a:noFill/>
            </a:ln>
          </p:spPr>
          <p:style>
            <a:lnRef idx="0"/>
            <a:fillRef idx="0"/>
            <a:effectRef idx="0"/>
            <a:fontRef idx="minor"/>
          </p:style>
        </p:sp>
        <p:sp>
          <p:nvSpPr>
            <p:cNvPr id="9196" name="Freeform: Shape 1388"/>
            <p:cNvSpPr/>
            <p:nvPr/>
          </p:nvSpPr>
          <p:spPr>
            <a:xfrm>
              <a:off x="11703960" y="5595840"/>
              <a:ext cx="5760" cy="174960"/>
            </a:xfrm>
            <a:custGeom>
              <a:avLst/>
              <a:gdLst/>
              <a:ah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a:noFill/>
            </a:ln>
          </p:spPr>
          <p:style>
            <a:lnRef idx="0"/>
            <a:fillRef idx="0"/>
            <a:effectRef idx="0"/>
            <a:fontRef idx="minor"/>
          </p:style>
        </p:sp>
        <p:sp>
          <p:nvSpPr>
            <p:cNvPr id="9197" name="Freeform: Shape 1389"/>
            <p:cNvSpPr/>
            <p:nvPr/>
          </p:nvSpPr>
          <p:spPr>
            <a:xfrm>
              <a:off x="12013200" y="5567040"/>
              <a:ext cx="12240" cy="204480"/>
            </a:xfrm>
            <a:custGeom>
              <a:avLst/>
              <a:gdLst/>
              <a:ah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a:noFill/>
            </a:ln>
          </p:spPr>
          <p:style>
            <a:lnRef idx="0"/>
            <a:fillRef idx="0"/>
            <a:effectRef idx="0"/>
            <a:fontRef idx="minor"/>
          </p:style>
        </p:sp>
        <p:sp>
          <p:nvSpPr>
            <p:cNvPr id="9198" name="Freeform: Shape 1390"/>
            <p:cNvSpPr/>
            <p:nvPr/>
          </p:nvSpPr>
          <p:spPr>
            <a:xfrm>
              <a:off x="12024360" y="5767560"/>
              <a:ext cx="1080" cy="10080"/>
            </a:xfrm>
            <a:custGeom>
              <a:avLst/>
              <a:gdLst/>
              <a:ah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a:noFill/>
            </a:ln>
          </p:spPr>
          <p:style>
            <a:lnRef idx="0"/>
            <a:fillRef idx="0"/>
            <a:effectRef idx="0"/>
            <a:fontRef idx="minor"/>
          </p:style>
        </p:sp>
        <p:sp>
          <p:nvSpPr>
            <p:cNvPr id="9199" name="Freeform: Shape 1391"/>
            <p:cNvSpPr/>
            <p:nvPr/>
          </p:nvSpPr>
          <p:spPr>
            <a:xfrm>
              <a:off x="11695320" y="5765760"/>
              <a:ext cx="360" cy="5760"/>
            </a:xfrm>
            <a:custGeom>
              <a:avLst/>
              <a:gdLst/>
              <a:ah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a:noFill/>
            </a:ln>
          </p:spPr>
          <p:style>
            <a:lnRef idx="0"/>
            <a:fillRef idx="0"/>
            <a:effectRef idx="0"/>
            <a:fontRef idx="minor"/>
          </p:style>
        </p:sp>
        <p:sp>
          <p:nvSpPr>
            <p:cNvPr id="9200" name="Freeform: Shape 1392"/>
            <p:cNvSpPr/>
            <p:nvPr/>
          </p:nvSpPr>
          <p:spPr>
            <a:xfrm>
              <a:off x="11691000" y="5760360"/>
              <a:ext cx="360" cy="4320"/>
            </a:xfrm>
            <a:custGeom>
              <a:avLst/>
              <a:gdLst/>
              <a:ahLst/>
              <a:rect l="l" t="t" r="r" b="b"/>
              <a:pathLst>
                <a:path w="1607" h="5626">
                  <a:moveTo>
                    <a:pt x="0" y="0"/>
                  </a:moveTo>
                  <a:lnTo>
                    <a:pt x="1608" y="5626"/>
                  </a:lnTo>
                  <a:lnTo>
                    <a:pt x="1608" y="2813"/>
                  </a:lnTo>
                  <a:cubicBezTo>
                    <a:pt x="871" y="2007"/>
                    <a:pt x="321" y="1045"/>
                    <a:pt x="0" y="0"/>
                  </a:cubicBezTo>
                  <a:close/>
                </a:path>
              </a:pathLst>
            </a:custGeom>
            <a:solidFill>
              <a:srgbClr val="000000"/>
            </a:solidFill>
            <a:ln w="12700">
              <a:noFill/>
            </a:ln>
          </p:spPr>
          <p:style>
            <a:lnRef idx="0"/>
            <a:fillRef idx="0"/>
            <a:effectRef idx="0"/>
            <a:fontRef idx="minor"/>
          </p:style>
        </p:sp>
        <p:sp>
          <p:nvSpPr>
            <p:cNvPr id="9201" name="Freeform: Shape 1393"/>
            <p:cNvSpPr/>
            <p:nvPr/>
          </p:nvSpPr>
          <p:spPr>
            <a:xfrm>
              <a:off x="11703600" y="5756040"/>
              <a:ext cx="3600" cy="14400"/>
            </a:xfrm>
            <a:custGeom>
              <a:avLst/>
              <a:gdLst/>
              <a:ah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a:noFill/>
            </a:ln>
          </p:spPr>
          <p:style>
            <a:lnRef idx="0"/>
            <a:fillRef idx="0"/>
            <a:effectRef idx="0"/>
            <a:fontRef idx="minor"/>
          </p:style>
        </p:sp>
        <p:sp>
          <p:nvSpPr>
            <p:cNvPr id="9202" name="Freeform: Shape 1394"/>
            <p:cNvSpPr/>
            <p:nvPr/>
          </p:nvSpPr>
          <p:spPr>
            <a:xfrm>
              <a:off x="11698560" y="5764320"/>
              <a:ext cx="720" cy="6480"/>
            </a:xfrm>
            <a:custGeom>
              <a:avLst/>
              <a:gdLst/>
              <a:ahLst/>
              <a:rect l="l" t="t" r="r" b="b"/>
              <a:pathLst>
                <a:path w="2411" h="7769">
                  <a:moveTo>
                    <a:pt x="2411" y="7770"/>
                  </a:moveTo>
                  <a:lnTo>
                    <a:pt x="2411" y="0"/>
                  </a:lnTo>
                  <a:lnTo>
                    <a:pt x="804" y="938"/>
                  </a:lnTo>
                  <a:lnTo>
                    <a:pt x="0" y="938"/>
                  </a:lnTo>
                  <a:lnTo>
                    <a:pt x="0" y="7636"/>
                  </a:lnTo>
                  <a:close/>
                </a:path>
              </a:pathLst>
            </a:custGeom>
            <a:solidFill>
              <a:srgbClr val="000000"/>
            </a:solidFill>
            <a:ln w="12700">
              <a:noFill/>
            </a:ln>
          </p:spPr>
          <p:style>
            <a:lnRef idx="0"/>
            <a:fillRef idx="0"/>
            <a:effectRef idx="0"/>
            <a:fontRef idx="minor"/>
          </p:style>
        </p:sp>
        <p:sp>
          <p:nvSpPr>
            <p:cNvPr id="9203" name="Freeform: Shape 1395"/>
            <p:cNvSpPr/>
            <p:nvPr/>
          </p:nvSpPr>
          <p:spPr>
            <a:xfrm>
              <a:off x="9325440" y="6491880"/>
              <a:ext cx="1080" cy="360360"/>
            </a:xfrm>
            <a:custGeom>
              <a:avLst/>
              <a:gdLst/>
              <a:ahLst/>
              <a:rect l="l" t="t" r="r" b="b"/>
              <a:pathLst>
                <a:path w="2545" h="361683">
                  <a:moveTo>
                    <a:pt x="1608" y="804"/>
                  </a:moveTo>
                  <a:lnTo>
                    <a:pt x="0" y="804"/>
                  </a:lnTo>
                  <a:lnTo>
                    <a:pt x="0" y="361683"/>
                  </a:lnTo>
                  <a:lnTo>
                    <a:pt x="2546" y="361683"/>
                  </a:lnTo>
                  <a:lnTo>
                    <a:pt x="2546" y="0"/>
                  </a:lnTo>
                  <a:close/>
                </a:path>
              </a:pathLst>
            </a:custGeom>
            <a:solidFill>
              <a:srgbClr val="000000"/>
            </a:solidFill>
            <a:ln w="12700">
              <a:noFill/>
            </a:ln>
          </p:spPr>
          <p:style>
            <a:lnRef idx="0"/>
            <a:fillRef idx="0"/>
            <a:effectRef idx="0"/>
            <a:fontRef idx="minor"/>
          </p:style>
        </p:sp>
        <p:sp>
          <p:nvSpPr>
            <p:cNvPr id="9204" name="Freeform: Shape 1396"/>
            <p:cNvSpPr/>
            <p:nvPr/>
          </p:nvSpPr>
          <p:spPr>
            <a:xfrm>
              <a:off x="9327600" y="6475680"/>
              <a:ext cx="66600" cy="15840"/>
            </a:xfrm>
            <a:custGeom>
              <a:avLst/>
              <a:gdLst/>
              <a:ah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a:noFill/>
            </a:ln>
          </p:spPr>
          <p:style>
            <a:lnRef idx="0"/>
            <a:fillRef idx="0"/>
            <a:effectRef idx="0"/>
            <a:fontRef idx="minor"/>
          </p:style>
        </p:sp>
        <p:sp>
          <p:nvSpPr>
            <p:cNvPr id="9205" name="Freeform: Shape 1397"/>
            <p:cNvSpPr/>
            <p:nvPr/>
          </p:nvSpPr>
          <p:spPr>
            <a:xfrm>
              <a:off x="11177640" y="6481800"/>
              <a:ext cx="88200" cy="1080"/>
            </a:xfrm>
            <a:custGeom>
              <a:avLst/>
              <a:gdLst/>
              <a:ah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a:noFill/>
            </a:ln>
          </p:spPr>
          <p:style>
            <a:lnRef idx="0"/>
            <a:fillRef idx="0"/>
            <a:effectRef idx="0"/>
            <a:fontRef idx="minor"/>
          </p:style>
        </p:sp>
        <p:sp>
          <p:nvSpPr>
            <p:cNvPr id="9206" name="Freeform: Shape 1398"/>
            <p:cNvSpPr/>
            <p:nvPr/>
          </p:nvSpPr>
          <p:spPr>
            <a:xfrm>
              <a:off x="11701080" y="5594040"/>
              <a:ext cx="1080" cy="158400"/>
            </a:xfrm>
            <a:custGeom>
              <a:avLst/>
              <a:gdLst/>
              <a:ah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a:noFill/>
            </a:ln>
          </p:spPr>
          <p:style>
            <a:lnRef idx="0"/>
            <a:fillRef idx="0"/>
            <a:effectRef idx="0"/>
            <a:fontRef idx="minor"/>
          </p:style>
        </p:sp>
        <p:sp>
          <p:nvSpPr>
            <p:cNvPr id="9207" name="Freeform: Shape 1399"/>
            <p:cNvSpPr/>
            <p:nvPr/>
          </p:nvSpPr>
          <p:spPr>
            <a:xfrm>
              <a:off x="11701080" y="5761800"/>
              <a:ext cx="1080" cy="8640"/>
            </a:xfrm>
            <a:custGeom>
              <a:avLst/>
              <a:gdLst/>
              <a:ah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a:noFill/>
            </a:ln>
          </p:spPr>
          <p:style>
            <a:lnRef idx="0"/>
            <a:fillRef idx="0"/>
            <a:effectRef idx="0"/>
            <a:fontRef idx="minor"/>
          </p:style>
        </p:sp>
        <p:sp>
          <p:nvSpPr>
            <p:cNvPr id="9208" name="Freeform: Shape 1400"/>
            <p:cNvSpPr/>
            <p:nvPr/>
          </p:nvSpPr>
          <p:spPr>
            <a:xfrm>
              <a:off x="12022920" y="5765040"/>
              <a:ext cx="30240" cy="1080"/>
            </a:xfrm>
            <a:custGeom>
              <a:avLst/>
              <a:gdLst/>
              <a:ah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a:noFill/>
            </a:ln>
          </p:spPr>
          <p:style>
            <a:lnRef idx="0"/>
            <a:fillRef idx="0"/>
            <a:effectRef idx="0"/>
            <a:fontRef idx="minor"/>
          </p:style>
        </p:sp>
        <p:sp>
          <p:nvSpPr>
            <p:cNvPr id="9209" name="Freeform: Shape 1401"/>
            <p:cNvSpPr/>
            <p:nvPr/>
          </p:nvSpPr>
          <p:spPr>
            <a:xfrm>
              <a:off x="12054960" y="5766120"/>
              <a:ext cx="12240" cy="306720"/>
            </a:xfrm>
            <a:custGeom>
              <a:avLst/>
              <a:gdLst/>
              <a:ah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a:noFill/>
            </a:ln>
          </p:spPr>
          <p:style>
            <a:lnRef idx="0"/>
            <a:fillRef idx="0"/>
            <a:effectRef idx="0"/>
            <a:fontRef idx="minor"/>
          </p:style>
        </p:sp>
        <p:sp>
          <p:nvSpPr>
            <p:cNvPr id="9210" name="Freeform: Shape 1402"/>
            <p:cNvSpPr/>
            <p:nvPr/>
          </p:nvSpPr>
          <p:spPr>
            <a:xfrm>
              <a:off x="9426600" y="6482880"/>
              <a:ext cx="5040" cy="360"/>
            </a:xfrm>
            <a:custGeom>
              <a:avLst/>
              <a:gdLst/>
              <a:ah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a:noFill/>
            </a:ln>
          </p:spPr>
          <p:style>
            <a:lnRef idx="0"/>
            <a:fillRef idx="0"/>
            <a:effectRef idx="0"/>
            <a:fontRef idx="minor"/>
          </p:style>
        </p:sp>
        <p:sp>
          <p:nvSpPr>
            <p:cNvPr id="9211" name="Freeform: Shape 1403"/>
            <p:cNvSpPr/>
            <p:nvPr/>
          </p:nvSpPr>
          <p:spPr>
            <a:xfrm>
              <a:off x="10056960" y="6481440"/>
              <a:ext cx="70560" cy="1080"/>
            </a:xfrm>
            <a:custGeom>
              <a:avLst/>
              <a:gdLst/>
              <a:ah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a:noFill/>
            </a:ln>
          </p:spPr>
          <p:style>
            <a:lnRef idx="0"/>
            <a:fillRef idx="0"/>
            <a:effectRef idx="0"/>
            <a:fontRef idx="minor"/>
          </p:style>
        </p:sp>
        <p:sp>
          <p:nvSpPr>
            <p:cNvPr id="9212" name="Freeform: Shape 1404"/>
            <p:cNvSpPr/>
            <p:nvPr/>
          </p:nvSpPr>
          <p:spPr>
            <a:xfrm>
              <a:off x="11692440" y="5784480"/>
              <a:ext cx="1080" cy="619200"/>
            </a:xfrm>
            <a:custGeom>
              <a:avLst/>
              <a:gdLst/>
              <a:ah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a:noFill/>
            </a:ln>
          </p:spPr>
          <p:style>
            <a:lnRef idx="0"/>
            <a:fillRef idx="0"/>
            <a:effectRef idx="0"/>
            <a:fontRef idx="minor"/>
          </p:style>
        </p:sp>
        <p:sp>
          <p:nvSpPr>
            <p:cNvPr id="9213" name="Freeform: Shape 1405"/>
            <p:cNvSpPr/>
            <p:nvPr/>
          </p:nvSpPr>
          <p:spPr>
            <a:xfrm>
              <a:off x="11692440" y="5762880"/>
              <a:ext cx="1080" cy="9720"/>
            </a:xfrm>
            <a:custGeom>
              <a:avLst/>
              <a:gdLst/>
              <a:ah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a:noFill/>
            </a:ln>
          </p:spPr>
          <p:style>
            <a:lnRef idx="0"/>
            <a:fillRef idx="0"/>
            <a:effectRef idx="0"/>
            <a:fontRef idx="minor"/>
          </p:style>
        </p:sp>
        <p:sp>
          <p:nvSpPr>
            <p:cNvPr id="9214" name="Freeform: Shape 1406"/>
            <p:cNvSpPr/>
            <p:nvPr/>
          </p:nvSpPr>
          <p:spPr>
            <a:xfrm>
              <a:off x="11696040" y="5765400"/>
              <a:ext cx="1080" cy="6120"/>
            </a:xfrm>
            <a:custGeom>
              <a:avLst/>
              <a:gdLst/>
              <a:ah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a:noFill/>
            </a:ln>
          </p:spPr>
          <p:style>
            <a:lnRef idx="0"/>
            <a:fillRef idx="0"/>
            <a:effectRef idx="0"/>
            <a:fontRef idx="minor"/>
          </p:style>
        </p:sp>
        <p:sp>
          <p:nvSpPr>
            <p:cNvPr id="9215" name="Freeform: Shape 1407"/>
            <p:cNvSpPr/>
            <p:nvPr/>
          </p:nvSpPr>
          <p:spPr>
            <a:xfrm>
              <a:off x="11696400" y="5738400"/>
              <a:ext cx="360" cy="360"/>
            </a:xfrm>
            <a:custGeom>
              <a:avLst/>
              <a:gdLst/>
              <a:ahLst/>
              <a:rect l="l" t="t" r="r" b="b"/>
              <a:pathLst>
                <a:path w="1206" h="803">
                  <a:moveTo>
                    <a:pt x="0" y="0"/>
                  </a:moveTo>
                  <a:lnTo>
                    <a:pt x="1206" y="804"/>
                  </a:lnTo>
                  <a:lnTo>
                    <a:pt x="402" y="0"/>
                  </a:lnTo>
                  <a:close/>
                </a:path>
              </a:pathLst>
            </a:custGeom>
            <a:solidFill>
              <a:srgbClr val="000000"/>
            </a:solidFill>
            <a:ln w="12700">
              <a:noFill/>
            </a:ln>
          </p:spPr>
          <p:style>
            <a:lnRef idx="0"/>
            <a:fillRef idx="0"/>
            <a:effectRef idx="0"/>
            <a:fontRef idx="minor"/>
          </p:style>
        </p:sp>
        <p:sp>
          <p:nvSpPr>
            <p:cNvPr id="9216" name="Freeform: Shape 1408"/>
            <p:cNvSpPr/>
            <p:nvPr/>
          </p:nvSpPr>
          <p:spPr>
            <a:xfrm>
              <a:off x="11688120" y="5742720"/>
              <a:ext cx="14400" cy="21240"/>
            </a:xfrm>
            <a:custGeom>
              <a:avLst/>
              <a:gdLst/>
              <a:ah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a:noFill/>
            </a:ln>
          </p:spPr>
          <p:style>
            <a:lnRef idx="0"/>
            <a:fillRef idx="0"/>
            <a:effectRef idx="0"/>
            <a:fontRef idx="minor"/>
          </p:style>
        </p:sp>
        <p:sp>
          <p:nvSpPr>
            <p:cNvPr id="9217" name="Freeform: Shape 1409"/>
            <p:cNvSpPr/>
            <p:nvPr/>
          </p:nvSpPr>
          <p:spPr>
            <a:xfrm>
              <a:off x="11147040" y="6820920"/>
              <a:ext cx="118440" cy="1080"/>
            </a:xfrm>
            <a:custGeom>
              <a:avLst/>
              <a:gdLst/>
              <a:ah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a:noFill/>
            </a:ln>
          </p:spPr>
          <p:style>
            <a:lnRef idx="0"/>
            <a:fillRef idx="0"/>
            <a:effectRef idx="0"/>
            <a:fontRef idx="minor"/>
          </p:style>
        </p:sp>
        <p:sp>
          <p:nvSpPr>
            <p:cNvPr id="9218" name="Freeform: Shape 1410"/>
            <p:cNvSpPr/>
            <p:nvPr/>
          </p:nvSpPr>
          <p:spPr>
            <a:xfrm>
              <a:off x="11177280" y="6799320"/>
              <a:ext cx="87480" cy="1080"/>
            </a:xfrm>
            <a:custGeom>
              <a:avLst/>
              <a:gdLst/>
              <a:ah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a:noFill/>
            </a:ln>
          </p:spPr>
          <p:style>
            <a:lnRef idx="0"/>
            <a:fillRef idx="0"/>
            <a:effectRef idx="0"/>
            <a:fontRef idx="minor"/>
          </p:style>
        </p:sp>
        <p:sp>
          <p:nvSpPr>
            <p:cNvPr id="9219" name="Freeform: Shape 1411"/>
            <p:cNvSpPr/>
            <p:nvPr/>
          </p:nvSpPr>
          <p:spPr>
            <a:xfrm>
              <a:off x="11131920" y="6793560"/>
              <a:ext cx="44280" cy="30960"/>
            </a:xfrm>
            <a:custGeom>
              <a:avLst/>
              <a:gdLst/>
              <a:ah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a:noFill/>
            </a:ln>
          </p:spPr>
          <p:style>
            <a:lnRef idx="0"/>
            <a:fillRef idx="0"/>
            <a:effectRef idx="0"/>
            <a:fontRef idx="minor"/>
          </p:style>
        </p:sp>
        <p:sp>
          <p:nvSpPr>
            <p:cNvPr id="9220" name="Freeform: Shape 1412"/>
            <p:cNvSpPr/>
            <p:nvPr/>
          </p:nvSpPr>
          <p:spPr>
            <a:xfrm>
              <a:off x="11169360" y="6489360"/>
              <a:ext cx="1080" cy="311040"/>
            </a:xfrm>
            <a:custGeom>
              <a:avLst/>
              <a:gdLst/>
              <a:ah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a:noFill/>
            </a:ln>
          </p:spPr>
          <p:style>
            <a:lnRef idx="0"/>
            <a:fillRef idx="0"/>
            <a:effectRef idx="0"/>
            <a:fontRef idx="minor"/>
          </p:style>
        </p:sp>
        <p:sp>
          <p:nvSpPr>
            <p:cNvPr id="9221" name="Freeform: Shape 1413"/>
            <p:cNvSpPr/>
            <p:nvPr/>
          </p:nvSpPr>
          <p:spPr>
            <a:xfrm>
              <a:off x="12021840" y="5784840"/>
              <a:ext cx="1080" cy="288720"/>
            </a:xfrm>
            <a:custGeom>
              <a:avLst/>
              <a:gdLst/>
              <a:ah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a:noFill/>
            </a:ln>
          </p:spPr>
          <p:style>
            <a:lnRef idx="0"/>
            <a:fillRef idx="0"/>
            <a:effectRef idx="0"/>
            <a:fontRef idx="minor"/>
          </p:style>
        </p:sp>
        <p:sp>
          <p:nvSpPr>
            <p:cNvPr id="9222" name="Freeform: Shape 1414"/>
            <p:cNvSpPr/>
            <p:nvPr/>
          </p:nvSpPr>
          <p:spPr>
            <a:xfrm>
              <a:off x="12021840" y="5765040"/>
              <a:ext cx="1080" cy="7920"/>
            </a:xfrm>
            <a:custGeom>
              <a:avLst/>
              <a:gdLst/>
              <a:ah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a:noFill/>
            </a:ln>
          </p:spPr>
          <p:style>
            <a:lnRef idx="0"/>
            <a:fillRef idx="0"/>
            <a:effectRef idx="0"/>
            <a:fontRef idx="minor"/>
          </p:style>
        </p:sp>
        <p:sp>
          <p:nvSpPr>
            <p:cNvPr id="9223" name="Freeform: Shape 1415"/>
            <p:cNvSpPr/>
            <p:nvPr/>
          </p:nvSpPr>
          <p:spPr>
            <a:xfrm>
              <a:off x="11696400" y="5786280"/>
              <a:ext cx="1080" cy="617400"/>
            </a:xfrm>
            <a:custGeom>
              <a:avLst/>
              <a:gdLst/>
              <a:ahLst/>
              <a:rect l="l" t="t" r="r" b="b"/>
              <a:pathLst>
                <a:path w="2679" h="618879">
                  <a:moveTo>
                    <a:pt x="0" y="0"/>
                  </a:moveTo>
                  <a:lnTo>
                    <a:pt x="0" y="618880"/>
                  </a:lnTo>
                  <a:lnTo>
                    <a:pt x="2680" y="618880"/>
                  </a:lnTo>
                  <a:lnTo>
                    <a:pt x="2680" y="0"/>
                  </a:lnTo>
                  <a:lnTo>
                    <a:pt x="1339" y="0"/>
                  </a:lnTo>
                  <a:close/>
                </a:path>
              </a:pathLst>
            </a:custGeom>
            <a:solidFill>
              <a:srgbClr val="000000"/>
            </a:solidFill>
            <a:ln w="12700">
              <a:noFill/>
            </a:ln>
          </p:spPr>
          <p:style>
            <a:lnRef idx="0"/>
            <a:fillRef idx="0"/>
            <a:effectRef idx="0"/>
            <a:fontRef idx="minor"/>
          </p:style>
        </p:sp>
        <p:sp>
          <p:nvSpPr>
            <p:cNvPr id="9224" name="Freeform: Shape 1416"/>
            <p:cNvSpPr/>
            <p:nvPr/>
          </p:nvSpPr>
          <p:spPr>
            <a:xfrm>
              <a:off x="10127520" y="6440760"/>
              <a:ext cx="12240" cy="34920"/>
            </a:xfrm>
            <a:custGeom>
              <a:avLst/>
              <a:gdLst/>
              <a:ah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a:noFill/>
            </a:ln>
          </p:spPr>
          <p:style>
            <a:lnRef idx="0"/>
            <a:fillRef idx="0"/>
            <a:effectRef idx="0"/>
            <a:fontRef idx="minor"/>
          </p:style>
        </p:sp>
        <p:sp>
          <p:nvSpPr>
            <p:cNvPr id="9225" name="Freeform: Shape 1417"/>
            <p:cNvSpPr/>
            <p:nvPr/>
          </p:nvSpPr>
          <p:spPr>
            <a:xfrm>
              <a:off x="11510280" y="5588280"/>
              <a:ext cx="12240" cy="147960"/>
            </a:xfrm>
            <a:custGeom>
              <a:avLst/>
              <a:gdLst/>
              <a:ah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a:noFill/>
            </a:ln>
          </p:spPr>
          <p:style>
            <a:lnRef idx="0"/>
            <a:fillRef idx="0"/>
            <a:effectRef idx="0"/>
            <a:fontRef idx="minor"/>
          </p:style>
        </p:sp>
        <p:sp>
          <p:nvSpPr>
            <p:cNvPr id="9226" name="Freeform: Shape 1418"/>
            <p:cNvSpPr/>
            <p:nvPr/>
          </p:nvSpPr>
          <p:spPr>
            <a:xfrm>
              <a:off x="9520920" y="5830920"/>
              <a:ext cx="468360" cy="12960"/>
            </a:xfrm>
            <a:custGeom>
              <a:avLst/>
              <a:gdLst/>
              <a:ah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a:noFill/>
            </a:ln>
          </p:spPr>
          <p:style>
            <a:lnRef idx="0"/>
            <a:fillRef idx="0"/>
            <a:effectRef idx="0"/>
            <a:fontRef idx="minor"/>
          </p:style>
        </p:sp>
        <p:sp>
          <p:nvSpPr>
            <p:cNvPr id="9227" name="Freeform: Shape 1419"/>
            <p:cNvSpPr/>
            <p:nvPr/>
          </p:nvSpPr>
          <p:spPr>
            <a:xfrm>
              <a:off x="9982800" y="5830560"/>
              <a:ext cx="67320" cy="28440"/>
            </a:xfrm>
            <a:custGeom>
              <a:avLst/>
              <a:gdLst/>
              <a:ah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a:noFill/>
            </a:ln>
          </p:spPr>
          <p:style>
            <a:lnRef idx="0"/>
            <a:fillRef idx="0"/>
            <a:effectRef idx="0"/>
            <a:fontRef idx="minor"/>
          </p:style>
        </p:sp>
        <p:sp>
          <p:nvSpPr>
            <p:cNvPr id="9228" name="Freeform: Shape 1420"/>
            <p:cNvSpPr/>
            <p:nvPr/>
          </p:nvSpPr>
          <p:spPr>
            <a:xfrm>
              <a:off x="9988560" y="5836320"/>
              <a:ext cx="1080" cy="1015560"/>
            </a:xfrm>
            <a:custGeom>
              <a:avLst/>
              <a:gdLst/>
              <a:ah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a:noFill/>
            </a:ln>
          </p:spPr>
          <p:style>
            <a:lnRef idx="0"/>
            <a:fillRef idx="0"/>
            <a:effectRef idx="0"/>
            <a:fontRef idx="minor"/>
          </p:style>
        </p:sp>
        <p:sp>
          <p:nvSpPr>
            <p:cNvPr id="9229" name="Freeform: Shape 1421"/>
            <p:cNvSpPr/>
            <p:nvPr/>
          </p:nvSpPr>
          <p:spPr>
            <a:xfrm>
              <a:off x="9426600" y="6482880"/>
              <a:ext cx="4680" cy="11880"/>
            </a:xfrm>
            <a:custGeom>
              <a:avLst/>
              <a:gdLst/>
              <a:ahLst/>
              <a:rect l="l" t="t" r="r" b="b"/>
              <a:pathLst>
                <a:path w="6296" h="13395">
                  <a:moveTo>
                    <a:pt x="0" y="0"/>
                  </a:moveTo>
                  <a:lnTo>
                    <a:pt x="6297" y="0"/>
                  </a:lnTo>
                  <a:lnTo>
                    <a:pt x="6297" y="0"/>
                  </a:lnTo>
                  <a:lnTo>
                    <a:pt x="6297" y="0"/>
                  </a:lnTo>
                  <a:close/>
                </a:path>
              </a:pathLst>
            </a:custGeom>
            <a:solidFill>
              <a:srgbClr val="000000"/>
            </a:solidFill>
            <a:ln w="12700">
              <a:noFill/>
            </a:ln>
          </p:spPr>
          <p:style>
            <a:lnRef idx="0"/>
            <a:fillRef idx="0"/>
            <a:effectRef idx="0"/>
            <a:fontRef idx="minor"/>
          </p:style>
        </p:sp>
        <p:sp>
          <p:nvSpPr>
            <p:cNvPr id="9230" name="Freeform: Shape 1422"/>
            <p:cNvSpPr/>
            <p:nvPr/>
          </p:nvSpPr>
          <p:spPr>
            <a:xfrm>
              <a:off x="10105560" y="6481080"/>
              <a:ext cx="20880" cy="720"/>
            </a:xfrm>
            <a:custGeom>
              <a:avLst/>
              <a:gdLst/>
              <a:ah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a:noFill/>
            </a:ln>
          </p:spPr>
          <p:style>
            <a:lnRef idx="0"/>
            <a:fillRef idx="0"/>
            <a:effectRef idx="0"/>
            <a:fontRef idx="minor"/>
          </p:style>
        </p:sp>
        <p:sp>
          <p:nvSpPr>
            <p:cNvPr id="9231" name="Freeform: Shape 1423"/>
            <p:cNvSpPr/>
            <p:nvPr/>
          </p:nvSpPr>
          <p:spPr>
            <a:xfrm>
              <a:off x="11170800" y="5788080"/>
              <a:ext cx="320400" cy="13320"/>
            </a:xfrm>
            <a:custGeom>
              <a:avLst/>
              <a:gdLst/>
              <a:ah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a:noFill/>
            </a:ln>
          </p:spPr>
          <p:style>
            <a:lnRef idx="0"/>
            <a:fillRef idx="0"/>
            <a:effectRef idx="0"/>
            <a:fontRef idx="minor"/>
          </p:style>
        </p:sp>
        <p:sp>
          <p:nvSpPr>
            <p:cNvPr id="9232" name="Freeform: Shape 1424"/>
            <p:cNvSpPr/>
            <p:nvPr/>
          </p:nvSpPr>
          <p:spPr>
            <a:xfrm>
              <a:off x="9185400" y="5788440"/>
              <a:ext cx="209520" cy="12600"/>
            </a:xfrm>
            <a:custGeom>
              <a:avLst/>
              <a:gdLst/>
              <a:ah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a:noFill/>
            </a:ln>
          </p:spPr>
          <p:style>
            <a:lnRef idx="0"/>
            <a:fillRef idx="0"/>
            <a:effectRef idx="0"/>
            <a:fontRef idx="minor"/>
          </p:style>
        </p:sp>
        <p:sp>
          <p:nvSpPr>
            <p:cNvPr id="9233" name="Freeform: Shape 1425"/>
            <p:cNvSpPr/>
            <p:nvPr/>
          </p:nvSpPr>
          <p:spPr>
            <a:xfrm>
              <a:off x="9421560" y="5793480"/>
              <a:ext cx="3240" cy="360"/>
            </a:xfrm>
            <a:custGeom>
              <a:avLst/>
              <a:gdLst/>
              <a:ah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a:noFill/>
            </a:ln>
          </p:spPr>
          <p:style>
            <a:lnRef idx="0"/>
            <a:fillRef idx="0"/>
            <a:effectRef idx="0"/>
            <a:fontRef idx="minor"/>
          </p:style>
        </p:sp>
        <p:sp>
          <p:nvSpPr>
            <p:cNvPr id="9234" name="Freeform: Shape 1426"/>
            <p:cNvSpPr/>
            <p:nvPr/>
          </p:nvSpPr>
          <p:spPr>
            <a:xfrm>
              <a:off x="9394560" y="5803200"/>
              <a:ext cx="1080" cy="81360"/>
            </a:xfrm>
            <a:custGeom>
              <a:avLst/>
              <a:gdLst/>
              <a:ah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a:noFill/>
            </a:ln>
          </p:spPr>
          <p:style>
            <a:lnRef idx="0"/>
            <a:fillRef idx="0"/>
            <a:effectRef idx="0"/>
            <a:fontRef idx="minor"/>
          </p:style>
        </p:sp>
        <p:sp>
          <p:nvSpPr>
            <p:cNvPr id="9235" name="Freeform: Shape 1427"/>
            <p:cNvSpPr/>
            <p:nvPr/>
          </p:nvSpPr>
          <p:spPr>
            <a:xfrm>
              <a:off x="10732320" y="6472080"/>
              <a:ext cx="429840" cy="5400"/>
            </a:xfrm>
            <a:custGeom>
              <a:avLst/>
              <a:gdLst/>
              <a:ahLst/>
              <a:rect l="l" t="t" r="r" b="b"/>
              <a:pathLst>
                <a:path w="455121" h="6965">
                  <a:moveTo>
                    <a:pt x="0" y="0"/>
                  </a:moveTo>
                  <a:lnTo>
                    <a:pt x="455121" y="0"/>
                  </a:lnTo>
                  <a:lnTo>
                    <a:pt x="455121" y="6966"/>
                  </a:lnTo>
                  <a:lnTo>
                    <a:pt x="0" y="6966"/>
                  </a:lnTo>
                  <a:close/>
                </a:path>
              </a:pathLst>
            </a:custGeom>
            <a:solidFill>
              <a:srgbClr val="000000"/>
            </a:solidFill>
            <a:ln w="12700">
              <a:noFill/>
            </a:ln>
          </p:spPr>
          <p:style>
            <a:lnRef idx="0"/>
            <a:fillRef idx="0"/>
            <a:effectRef idx="0"/>
            <a:fontRef idx="minor"/>
          </p:style>
        </p:sp>
        <p:sp>
          <p:nvSpPr>
            <p:cNvPr id="9236" name="Freeform: Shape 1428"/>
            <p:cNvSpPr/>
            <p:nvPr/>
          </p:nvSpPr>
          <p:spPr>
            <a:xfrm>
              <a:off x="10731240" y="6481800"/>
              <a:ext cx="431640" cy="3600"/>
            </a:xfrm>
            <a:custGeom>
              <a:avLst/>
              <a:gdLst/>
              <a:ah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a:noFill/>
            </a:ln>
          </p:spPr>
          <p:style>
            <a:lnRef idx="0"/>
            <a:fillRef idx="0"/>
            <a:effectRef idx="0"/>
            <a:fontRef idx="minor"/>
          </p:style>
        </p:sp>
        <p:sp>
          <p:nvSpPr>
            <p:cNvPr id="9237" name="Freeform: Shape 1429"/>
            <p:cNvSpPr/>
            <p:nvPr/>
          </p:nvSpPr>
          <p:spPr>
            <a:xfrm>
              <a:off x="9461160" y="6470640"/>
              <a:ext cx="49320" cy="5400"/>
            </a:xfrm>
            <a:custGeom>
              <a:avLst/>
              <a:gdLst/>
              <a:ah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a:noFill/>
            </a:ln>
          </p:spPr>
          <p:style>
            <a:lnRef idx="0"/>
            <a:fillRef idx="0"/>
            <a:effectRef idx="0"/>
            <a:fontRef idx="minor"/>
          </p:style>
        </p:sp>
        <p:sp>
          <p:nvSpPr>
            <p:cNvPr id="9238" name="Freeform: Shape 1430"/>
            <p:cNvSpPr/>
            <p:nvPr/>
          </p:nvSpPr>
          <p:spPr>
            <a:xfrm>
              <a:off x="9463320" y="6481080"/>
              <a:ext cx="49320" cy="3600"/>
            </a:xfrm>
            <a:custGeom>
              <a:avLst/>
              <a:gdLst/>
              <a:ah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a:noFill/>
            </a:ln>
          </p:spPr>
          <p:style>
            <a:lnRef idx="0"/>
            <a:fillRef idx="0"/>
            <a:effectRef idx="0"/>
            <a:fontRef idx="minor"/>
          </p:style>
        </p:sp>
        <p:sp>
          <p:nvSpPr>
            <p:cNvPr id="9239" name="Freeform: Shape 1431"/>
            <p:cNvSpPr/>
            <p:nvPr/>
          </p:nvSpPr>
          <p:spPr>
            <a:xfrm>
              <a:off x="9426600" y="5891040"/>
              <a:ext cx="14400" cy="13680"/>
            </a:xfrm>
            <a:custGeom>
              <a:avLst/>
              <a:gdLst/>
              <a:ah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a:noFill/>
            </a:ln>
          </p:spPr>
          <p:style>
            <a:lnRef idx="0"/>
            <a:fillRef idx="0"/>
            <a:effectRef idx="0"/>
            <a:fontRef idx="minor"/>
          </p:style>
        </p:sp>
        <p:sp>
          <p:nvSpPr>
            <p:cNvPr id="9240" name="Freeform: Shape 1432"/>
            <p:cNvSpPr/>
            <p:nvPr/>
          </p:nvSpPr>
          <p:spPr>
            <a:xfrm>
              <a:off x="9422640" y="5905080"/>
              <a:ext cx="11160" cy="11880"/>
            </a:xfrm>
            <a:custGeom>
              <a:avLst/>
              <a:gdLst/>
              <a:ahLst/>
              <a:rect l="l" t="t" r="r" b="b"/>
              <a:pathLst>
                <a:path w="13397" h="13395">
                  <a:moveTo>
                    <a:pt x="0" y="0"/>
                  </a:moveTo>
                  <a:lnTo>
                    <a:pt x="0" y="0"/>
                  </a:lnTo>
                  <a:lnTo>
                    <a:pt x="0" y="0"/>
                  </a:lnTo>
                  <a:lnTo>
                    <a:pt x="0" y="0"/>
                  </a:lnTo>
                  <a:lnTo>
                    <a:pt x="0" y="0"/>
                  </a:lnTo>
                  <a:lnTo>
                    <a:pt x="0" y="0"/>
                  </a:lnTo>
                  <a:close/>
                </a:path>
              </a:pathLst>
            </a:custGeom>
            <a:solidFill>
              <a:srgbClr val="000000"/>
            </a:solidFill>
            <a:ln w="12700">
              <a:noFill/>
            </a:ln>
          </p:spPr>
          <p:style>
            <a:lnRef idx="0"/>
            <a:fillRef idx="0"/>
            <a:effectRef idx="0"/>
            <a:fontRef idx="minor"/>
          </p:style>
        </p:sp>
        <p:sp>
          <p:nvSpPr>
            <p:cNvPr id="9241" name="Freeform: Shape 1433"/>
            <p:cNvSpPr/>
            <p:nvPr/>
          </p:nvSpPr>
          <p:spPr>
            <a:xfrm>
              <a:off x="9446040" y="6472440"/>
              <a:ext cx="15840" cy="360"/>
            </a:xfrm>
            <a:custGeom>
              <a:avLst/>
              <a:gdLst/>
              <a:ahLst/>
              <a:rect l="l" t="t" r="r" b="b"/>
              <a:pathLst>
                <a:path w="18086" h="669">
                  <a:moveTo>
                    <a:pt x="18087" y="0"/>
                  </a:moveTo>
                  <a:lnTo>
                    <a:pt x="17149" y="0"/>
                  </a:lnTo>
                  <a:lnTo>
                    <a:pt x="0" y="0"/>
                  </a:lnTo>
                  <a:lnTo>
                    <a:pt x="0" y="670"/>
                  </a:lnTo>
                  <a:lnTo>
                    <a:pt x="16747" y="0"/>
                  </a:lnTo>
                  <a:close/>
                </a:path>
              </a:pathLst>
            </a:custGeom>
            <a:solidFill>
              <a:srgbClr val="000000"/>
            </a:solidFill>
            <a:ln w="12700">
              <a:noFill/>
            </a:ln>
          </p:spPr>
          <p:style>
            <a:lnRef idx="0"/>
            <a:fillRef idx="0"/>
            <a:effectRef idx="0"/>
            <a:fontRef idx="minor"/>
          </p:style>
        </p:sp>
        <p:sp>
          <p:nvSpPr>
            <p:cNvPr id="9242" name="Freeform: Shape 1434"/>
            <p:cNvSpPr/>
            <p:nvPr/>
          </p:nvSpPr>
          <p:spPr>
            <a:xfrm>
              <a:off x="9426600" y="6480720"/>
              <a:ext cx="4320" cy="720"/>
            </a:xfrm>
            <a:custGeom>
              <a:avLst/>
              <a:gdLst/>
              <a:ah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a:noFill/>
            </a:ln>
          </p:spPr>
          <p:style>
            <a:lnRef idx="0"/>
            <a:fillRef idx="0"/>
            <a:effectRef idx="0"/>
            <a:fontRef idx="minor"/>
          </p:style>
        </p:sp>
        <p:sp>
          <p:nvSpPr>
            <p:cNvPr id="9243" name="Freeform: Shape 1435"/>
            <p:cNvSpPr/>
            <p:nvPr/>
          </p:nvSpPr>
          <p:spPr>
            <a:xfrm>
              <a:off x="9423360" y="5904720"/>
              <a:ext cx="1080" cy="570960"/>
            </a:xfrm>
            <a:custGeom>
              <a:avLst/>
              <a:gdLst/>
              <a:ah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a:noFill/>
            </a:ln>
          </p:spPr>
          <p:style>
            <a:lnRef idx="0"/>
            <a:fillRef idx="0"/>
            <a:effectRef idx="0"/>
            <a:fontRef idx="minor"/>
          </p:style>
        </p:sp>
        <p:sp>
          <p:nvSpPr>
            <p:cNvPr id="9244" name="Freeform: Shape 1436"/>
            <p:cNvSpPr/>
            <p:nvPr/>
          </p:nvSpPr>
          <p:spPr>
            <a:xfrm>
              <a:off x="9192240" y="5891040"/>
              <a:ext cx="195120" cy="1080"/>
            </a:xfrm>
            <a:custGeom>
              <a:avLst/>
              <a:gdLst/>
              <a:ah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a:noFill/>
            </a:ln>
          </p:spPr>
          <p:style>
            <a:lnRef idx="0"/>
            <a:fillRef idx="0"/>
            <a:effectRef idx="0"/>
            <a:fontRef idx="minor"/>
          </p:style>
        </p:sp>
        <p:sp>
          <p:nvSpPr>
            <p:cNvPr id="9245" name="Freeform: Shape 1437"/>
            <p:cNvSpPr/>
            <p:nvPr/>
          </p:nvSpPr>
          <p:spPr>
            <a:xfrm>
              <a:off x="9421560" y="5904360"/>
              <a:ext cx="4320" cy="360"/>
            </a:xfrm>
            <a:custGeom>
              <a:avLst/>
              <a:gdLst/>
              <a:ah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a:noFill/>
            </a:ln>
          </p:spPr>
          <p:style>
            <a:lnRef idx="0"/>
            <a:fillRef idx="0"/>
            <a:effectRef idx="0"/>
            <a:fontRef idx="minor"/>
          </p:style>
        </p:sp>
        <p:sp>
          <p:nvSpPr>
            <p:cNvPr id="9246" name="Freeform: Shape 1438"/>
            <p:cNvSpPr/>
            <p:nvPr/>
          </p:nvSpPr>
          <p:spPr>
            <a:xfrm>
              <a:off x="9418320" y="5904360"/>
              <a:ext cx="11160" cy="11880"/>
            </a:xfrm>
            <a:custGeom>
              <a:avLst/>
              <a:gdLst/>
              <a:ahLst/>
              <a:rect l="l" t="t" r="r" b="b"/>
              <a:pathLst>
                <a:path w="13397" h="13395">
                  <a:moveTo>
                    <a:pt x="0" y="0"/>
                  </a:moveTo>
                  <a:lnTo>
                    <a:pt x="0" y="0"/>
                  </a:lnTo>
                  <a:lnTo>
                    <a:pt x="0" y="0"/>
                  </a:lnTo>
                  <a:close/>
                </a:path>
              </a:pathLst>
            </a:custGeom>
            <a:solidFill>
              <a:srgbClr val="000000"/>
            </a:solidFill>
            <a:ln w="12700">
              <a:noFill/>
            </a:ln>
          </p:spPr>
          <p:style>
            <a:lnRef idx="0"/>
            <a:fillRef idx="0"/>
            <a:effectRef idx="0"/>
            <a:fontRef idx="minor"/>
          </p:style>
        </p:sp>
        <p:sp>
          <p:nvSpPr>
            <p:cNvPr id="9247" name="Freeform: Shape 1439"/>
            <p:cNvSpPr/>
            <p:nvPr/>
          </p:nvSpPr>
          <p:spPr>
            <a:xfrm>
              <a:off x="9413280" y="5898240"/>
              <a:ext cx="360" cy="360"/>
            </a:xfrm>
            <a:custGeom>
              <a:avLst/>
              <a:gdLst/>
              <a:ah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a:noFill/>
            </a:ln>
          </p:spPr>
          <p:style>
            <a:lnRef idx="0"/>
            <a:fillRef idx="0"/>
            <a:effectRef idx="0"/>
            <a:fontRef idx="minor"/>
          </p:style>
        </p:sp>
        <p:sp>
          <p:nvSpPr>
            <p:cNvPr id="9248" name="Freeform: Shape 1440"/>
            <p:cNvSpPr/>
            <p:nvPr/>
          </p:nvSpPr>
          <p:spPr>
            <a:xfrm>
              <a:off x="9430920" y="5898600"/>
              <a:ext cx="360" cy="360"/>
            </a:xfrm>
            <a:custGeom>
              <a:avLst/>
              <a:gdLst/>
              <a:ah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a:noFill/>
            </a:ln>
          </p:spPr>
          <p:style>
            <a:lnRef idx="0"/>
            <a:fillRef idx="0"/>
            <a:effectRef idx="0"/>
            <a:fontRef idx="minor"/>
          </p:style>
        </p:sp>
        <p:sp>
          <p:nvSpPr>
            <p:cNvPr id="9249" name="Freeform: Shape 1441"/>
            <p:cNvSpPr/>
            <p:nvPr/>
          </p:nvSpPr>
          <p:spPr>
            <a:xfrm>
              <a:off x="9178200" y="5788080"/>
              <a:ext cx="12600" cy="110160"/>
            </a:xfrm>
            <a:custGeom>
              <a:avLst/>
              <a:gdLst/>
              <a:ah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a:noFill/>
            </a:ln>
          </p:spPr>
          <p:style>
            <a:lnRef idx="0"/>
            <a:fillRef idx="0"/>
            <a:effectRef idx="0"/>
            <a:fontRef idx="minor"/>
          </p:style>
        </p:sp>
        <p:sp>
          <p:nvSpPr>
            <p:cNvPr id="9250" name="Freeform: Shape 1442"/>
            <p:cNvSpPr/>
            <p:nvPr/>
          </p:nvSpPr>
          <p:spPr>
            <a:xfrm>
              <a:off x="9402840" y="5895720"/>
              <a:ext cx="9000" cy="1080"/>
            </a:xfrm>
            <a:custGeom>
              <a:avLst/>
              <a:gdLst/>
              <a:ah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a:noFill/>
            </a:ln>
          </p:spPr>
          <p:style>
            <a:lnRef idx="0"/>
            <a:fillRef idx="0"/>
            <a:effectRef idx="0"/>
            <a:fontRef idx="minor"/>
          </p:style>
        </p:sp>
        <p:sp>
          <p:nvSpPr>
            <p:cNvPr id="9251" name="Freeform: Shape 1443"/>
            <p:cNvSpPr/>
            <p:nvPr/>
          </p:nvSpPr>
          <p:spPr>
            <a:xfrm>
              <a:off x="9418320" y="5904000"/>
              <a:ext cx="1080" cy="568440"/>
            </a:xfrm>
            <a:custGeom>
              <a:avLst/>
              <a:gdLst/>
              <a:ah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a:noFill/>
            </a:ln>
          </p:spPr>
          <p:style>
            <a:lnRef idx="0"/>
            <a:fillRef idx="0"/>
            <a:effectRef idx="0"/>
            <a:fontRef idx="minor"/>
          </p:style>
        </p:sp>
        <p:sp>
          <p:nvSpPr>
            <p:cNvPr id="9252" name="Freeform: Shape 1444"/>
            <p:cNvSpPr/>
            <p:nvPr/>
          </p:nvSpPr>
          <p:spPr>
            <a:xfrm>
              <a:off x="9397080" y="6475320"/>
              <a:ext cx="28080" cy="13320"/>
            </a:xfrm>
            <a:custGeom>
              <a:avLst/>
              <a:gdLst/>
              <a:ah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a:noFill/>
            </a:ln>
          </p:spPr>
          <p:style>
            <a:lnRef idx="0"/>
            <a:fillRef idx="0"/>
            <a:effectRef idx="0"/>
            <a:fontRef idx="minor"/>
          </p:style>
        </p:sp>
        <p:sp>
          <p:nvSpPr>
            <p:cNvPr id="9253" name="Freeform: Shape 1445"/>
            <p:cNvSpPr/>
            <p:nvPr/>
          </p:nvSpPr>
          <p:spPr>
            <a:xfrm>
              <a:off x="9389160" y="6482520"/>
              <a:ext cx="360" cy="360"/>
            </a:xfrm>
            <a:custGeom>
              <a:avLst/>
              <a:gdLst/>
              <a:ah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a:noFill/>
            </a:ln>
          </p:spPr>
          <p:style>
            <a:lnRef idx="0"/>
            <a:fillRef idx="0"/>
            <a:effectRef idx="0"/>
            <a:fontRef idx="minor"/>
          </p:style>
        </p:sp>
        <p:sp>
          <p:nvSpPr>
            <p:cNvPr id="9254" name="Freeform: Shape 1446"/>
            <p:cNvSpPr/>
            <p:nvPr/>
          </p:nvSpPr>
          <p:spPr>
            <a:xfrm>
              <a:off x="9393120" y="6489360"/>
              <a:ext cx="360" cy="11880"/>
            </a:xfrm>
            <a:custGeom>
              <a:avLst/>
              <a:gdLst/>
              <a:ahLst/>
              <a:rect l="l" t="t" r="r" b="b"/>
              <a:pathLst>
                <a:path w="1607" h="13395">
                  <a:moveTo>
                    <a:pt x="1608" y="0"/>
                  </a:moveTo>
                  <a:lnTo>
                    <a:pt x="1608" y="0"/>
                  </a:lnTo>
                  <a:lnTo>
                    <a:pt x="0" y="0"/>
                  </a:lnTo>
                  <a:close/>
                </a:path>
              </a:pathLst>
            </a:custGeom>
            <a:solidFill>
              <a:srgbClr val="000000"/>
            </a:solidFill>
            <a:ln w="12700">
              <a:noFill/>
            </a:ln>
          </p:spPr>
          <p:style>
            <a:lnRef idx="0"/>
            <a:fillRef idx="0"/>
            <a:effectRef idx="0"/>
            <a:fontRef idx="minor"/>
          </p:style>
        </p:sp>
        <p:sp>
          <p:nvSpPr>
            <p:cNvPr id="9255" name="Freeform: Shape 1447"/>
            <p:cNvSpPr/>
            <p:nvPr/>
          </p:nvSpPr>
          <p:spPr>
            <a:xfrm>
              <a:off x="9402840" y="5892480"/>
              <a:ext cx="8640" cy="3240"/>
            </a:xfrm>
            <a:custGeom>
              <a:avLst/>
              <a:gdLst/>
              <a:ah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a:noFill/>
            </a:ln>
          </p:spPr>
          <p:style>
            <a:lnRef idx="0"/>
            <a:fillRef idx="0"/>
            <a:effectRef idx="0"/>
            <a:fontRef idx="minor"/>
          </p:style>
        </p:sp>
        <p:sp>
          <p:nvSpPr>
            <p:cNvPr id="9256" name="Freeform: Shape 1448"/>
            <p:cNvSpPr/>
            <p:nvPr/>
          </p:nvSpPr>
          <p:spPr>
            <a:xfrm>
              <a:off x="9418680" y="6480000"/>
              <a:ext cx="5040" cy="1080"/>
            </a:xfrm>
            <a:custGeom>
              <a:avLst/>
              <a:gdLst/>
              <a:ah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a:noFill/>
            </a:ln>
          </p:spPr>
          <p:style>
            <a:lnRef idx="0"/>
            <a:fillRef idx="0"/>
            <a:effectRef idx="0"/>
            <a:fontRef idx="minor"/>
          </p:style>
        </p:sp>
        <p:sp>
          <p:nvSpPr>
            <p:cNvPr id="9257" name="Freeform: Shape 1449"/>
            <p:cNvSpPr/>
            <p:nvPr/>
          </p:nvSpPr>
          <p:spPr>
            <a:xfrm>
              <a:off x="9388800" y="5788080"/>
              <a:ext cx="31320" cy="16560"/>
            </a:xfrm>
            <a:custGeom>
              <a:avLst/>
              <a:gdLst/>
              <a:ah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a:noFill/>
            </a:ln>
          </p:spPr>
          <p:style>
            <a:lnRef idx="0"/>
            <a:fillRef idx="0"/>
            <a:effectRef idx="0"/>
            <a:fontRef idx="minor"/>
          </p:style>
        </p:sp>
        <p:sp>
          <p:nvSpPr>
            <p:cNvPr id="9258" name="Freeform: Shape 1450"/>
            <p:cNvSpPr/>
            <p:nvPr/>
          </p:nvSpPr>
          <p:spPr>
            <a:xfrm>
              <a:off x="9423360" y="5794920"/>
              <a:ext cx="11160" cy="11880"/>
            </a:xfrm>
            <a:custGeom>
              <a:avLst/>
              <a:gdLst/>
              <a:ahLst/>
              <a:rect l="l" t="t" r="r" b="b"/>
              <a:pathLst>
                <a:path w="13397" h="13395">
                  <a:moveTo>
                    <a:pt x="0" y="0"/>
                  </a:moveTo>
                  <a:lnTo>
                    <a:pt x="0" y="0"/>
                  </a:lnTo>
                  <a:close/>
                </a:path>
              </a:pathLst>
            </a:custGeom>
            <a:solidFill>
              <a:srgbClr val="000000"/>
            </a:solidFill>
            <a:ln w="12700">
              <a:noFill/>
            </a:ln>
          </p:spPr>
          <p:style>
            <a:lnRef idx="0"/>
            <a:fillRef idx="0"/>
            <a:effectRef idx="0"/>
            <a:fontRef idx="minor"/>
          </p:style>
        </p:sp>
        <p:sp>
          <p:nvSpPr>
            <p:cNvPr id="9259" name="Freeform: Shape 1451"/>
            <p:cNvSpPr/>
            <p:nvPr/>
          </p:nvSpPr>
          <p:spPr>
            <a:xfrm>
              <a:off x="10732320" y="6479280"/>
              <a:ext cx="429840" cy="1080"/>
            </a:xfrm>
            <a:custGeom>
              <a:avLst/>
              <a:gdLst/>
              <a:ah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a:noFill/>
            </a:ln>
          </p:spPr>
          <p:style>
            <a:lnRef idx="0"/>
            <a:fillRef idx="0"/>
            <a:effectRef idx="0"/>
            <a:fontRef idx="minor"/>
          </p:style>
        </p:sp>
        <p:sp>
          <p:nvSpPr>
            <p:cNvPr id="9260" name="Freeform: Shape 1452"/>
            <p:cNvSpPr/>
            <p:nvPr/>
          </p:nvSpPr>
          <p:spPr>
            <a:xfrm>
              <a:off x="10117080" y="6479280"/>
              <a:ext cx="9360" cy="1080"/>
            </a:xfrm>
            <a:custGeom>
              <a:avLst/>
              <a:gdLst/>
              <a:ah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a:noFill/>
            </a:ln>
          </p:spPr>
          <p:style>
            <a:lnRef idx="0"/>
            <a:fillRef idx="0"/>
            <a:effectRef idx="0"/>
            <a:fontRef idx="minor"/>
          </p:style>
        </p:sp>
        <p:sp>
          <p:nvSpPr>
            <p:cNvPr id="9261" name="Freeform: Shape 1453"/>
            <p:cNvSpPr/>
            <p:nvPr/>
          </p:nvSpPr>
          <p:spPr>
            <a:xfrm>
              <a:off x="9469080" y="6479280"/>
              <a:ext cx="42840" cy="1080"/>
            </a:xfrm>
            <a:custGeom>
              <a:avLst/>
              <a:gdLst/>
              <a:ah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a:noFill/>
            </a:ln>
          </p:spPr>
          <p:style>
            <a:lnRef idx="0"/>
            <a:fillRef idx="0"/>
            <a:effectRef idx="0"/>
            <a:fontRef idx="minor"/>
          </p:style>
        </p:sp>
        <p:sp>
          <p:nvSpPr>
            <p:cNvPr id="9262" name="Freeform: Shape 1454"/>
            <p:cNvSpPr/>
            <p:nvPr/>
          </p:nvSpPr>
          <p:spPr>
            <a:xfrm>
              <a:off x="9436320" y="6487920"/>
              <a:ext cx="1080" cy="360"/>
            </a:xfrm>
            <a:custGeom>
              <a:avLst/>
              <a:gdLst/>
              <a:ah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a:noFill/>
            </a:ln>
          </p:spPr>
          <p:style>
            <a:lnRef idx="0"/>
            <a:fillRef idx="0"/>
            <a:effectRef idx="0"/>
            <a:fontRef idx="minor"/>
          </p:style>
        </p:sp>
        <p:sp>
          <p:nvSpPr>
            <p:cNvPr id="9263" name="Freeform: Shape 1455"/>
            <p:cNvSpPr/>
            <p:nvPr/>
          </p:nvSpPr>
          <p:spPr>
            <a:xfrm>
              <a:off x="9432720" y="6483600"/>
              <a:ext cx="360" cy="360"/>
            </a:xfrm>
            <a:custGeom>
              <a:avLst/>
              <a:gdLst/>
              <a:ah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a:noFill/>
            </a:ln>
          </p:spPr>
          <p:style>
            <a:lnRef idx="0"/>
            <a:fillRef idx="0"/>
            <a:effectRef idx="0"/>
            <a:fontRef idx="minor"/>
          </p:style>
        </p:sp>
        <p:sp>
          <p:nvSpPr>
            <p:cNvPr id="9264" name="Freeform: Shape 1456"/>
            <p:cNvSpPr/>
            <p:nvPr/>
          </p:nvSpPr>
          <p:spPr>
            <a:xfrm>
              <a:off x="9432360" y="6480360"/>
              <a:ext cx="360" cy="360"/>
            </a:xfrm>
            <a:custGeom>
              <a:avLst/>
              <a:gdLst/>
              <a:ah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a:noFill/>
            </a:ln>
          </p:spPr>
          <p:style>
            <a:lnRef idx="0"/>
            <a:fillRef idx="0"/>
            <a:effectRef idx="0"/>
            <a:fontRef idx="minor"/>
          </p:style>
        </p:sp>
        <p:sp>
          <p:nvSpPr>
            <p:cNvPr id="9265" name="Freeform: Shape 1457"/>
            <p:cNvSpPr/>
            <p:nvPr/>
          </p:nvSpPr>
          <p:spPr>
            <a:xfrm>
              <a:off x="9438840" y="6474600"/>
              <a:ext cx="27000" cy="11520"/>
            </a:xfrm>
            <a:custGeom>
              <a:avLst/>
              <a:gdLst/>
              <a:ah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a:noFill/>
            </a:ln>
          </p:spPr>
          <p:style>
            <a:lnRef idx="0"/>
            <a:fillRef idx="0"/>
            <a:effectRef idx="0"/>
            <a:fontRef idx="minor"/>
          </p:style>
        </p:sp>
        <p:sp>
          <p:nvSpPr>
            <p:cNvPr id="9266" name="Freeform: Shape 1458"/>
            <p:cNvSpPr/>
            <p:nvPr/>
          </p:nvSpPr>
          <p:spPr>
            <a:xfrm>
              <a:off x="11339280" y="6405840"/>
              <a:ext cx="68040" cy="360"/>
            </a:xfrm>
            <a:custGeom>
              <a:avLst/>
              <a:gdLst/>
              <a:ah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a:noFill/>
            </a:ln>
          </p:spPr>
          <p:style>
            <a:lnRef idx="0"/>
            <a:fillRef idx="0"/>
            <a:effectRef idx="0"/>
            <a:fontRef idx="minor"/>
          </p:style>
        </p:sp>
        <p:sp>
          <p:nvSpPr>
            <p:cNvPr id="9267" name="Freeform: Shape 1459"/>
            <p:cNvSpPr/>
            <p:nvPr/>
          </p:nvSpPr>
          <p:spPr>
            <a:xfrm>
              <a:off x="12005280" y="6078240"/>
              <a:ext cx="360" cy="1440"/>
            </a:xfrm>
            <a:custGeom>
              <a:avLst/>
              <a:gdLst/>
              <a:ah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a:noFill/>
            </a:ln>
          </p:spPr>
          <p:style>
            <a:lnRef idx="0"/>
            <a:fillRef idx="0"/>
            <a:effectRef idx="0"/>
            <a:fontRef idx="minor"/>
          </p:style>
        </p:sp>
        <p:sp>
          <p:nvSpPr>
            <p:cNvPr id="9268" name="Freeform: Shape 1460"/>
            <p:cNvSpPr/>
            <p:nvPr/>
          </p:nvSpPr>
          <p:spPr>
            <a:xfrm>
              <a:off x="11333160" y="6419880"/>
              <a:ext cx="1080" cy="360"/>
            </a:xfrm>
            <a:custGeom>
              <a:avLst/>
              <a:gdLst/>
              <a:ah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a:noFill/>
            </a:ln>
          </p:spPr>
          <p:style>
            <a:lnRef idx="0"/>
            <a:fillRef idx="0"/>
            <a:effectRef idx="0"/>
            <a:fontRef idx="minor"/>
          </p:style>
        </p:sp>
        <p:sp>
          <p:nvSpPr>
            <p:cNvPr id="9269" name="Freeform: Shape 1461"/>
            <p:cNvSpPr/>
            <p:nvPr/>
          </p:nvSpPr>
          <p:spPr>
            <a:xfrm>
              <a:off x="11328840" y="6413400"/>
              <a:ext cx="360" cy="360"/>
            </a:xfrm>
            <a:custGeom>
              <a:avLst/>
              <a:gdLst/>
              <a:ahLst/>
              <a:rect l="l" t="t" r="r" b="b"/>
              <a:pathLst>
                <a:path w="60" h="1473">
                  <a:moveTo>
                    <a:pt x="60" y="1474"/>
                  </a:moveTo>
                  <a:lnTo>
                    <a:pt x="60" y="0"/>
                  </a:lnTo>
                  <a:lnTo>
                    <a:pt x="60" y="0"/>
                  </a:lnTo>
                  <a:cubicBezTo>
                    <a:pt x="-20" y="482"/>
                    <a:pt x="-20" y="991"/>
                    <a:pt x="60" y="1474"/>
                  </a:cubicBezTo>
                  <a:close/>
                </a:path>
              </a:pathLst>
            </a:custGeom>
            <a:solidFill>
              <a:srgbClr val="000000"/>
            </a:solidFill>
            <a:ln w="12700">
              <a:noFill/>
            </a:ln>
          </p:spPr>
          <p:style>
            <a:lnRef idx="0"/>
            <a:fillRef idx="0"/>
            <a:effectRef idx="0"/>
            <a:fontRef idx="minor"/>
          </p:style>
        </p:sp>
        <p:sp>
          <p:nvSpPr>
            <p:cNvPr id="9270" name="Freeform: Shape 1462"/>
            <p:cNvSpPr/>
            <p:nvPr/>
          </p:nvSpPr>
          <p:spPr>
            <a:xfrm>
              <a:off x="11333880" y="6405480"/>
              <a:ext cx="5400" cy="360"/>
            </a:xfrm>
            <a:custGeom>
              <a:avLst/>
              <a:gdLst/>
              <a:ah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a:noFill/>
            </a:ln>
          </p:spPr>
          <p:style>
            <a:lnRef idx="0"/>
            <a:fillRef idx="0"/>
            <a:effectRef idx="0"/>
            <a:fontRef idx="minor"/>
          </p:style>
        </p:sp>
        <p:sp>
          <p:nvSpPr>
            <p:cNvPr id="9271" name="Freeform: Shape 1463"/>
            <p:cNvSpPr/>
            <p:nvPr/>
          </p:nvSpPr>
          <p:spPr>
            <a:xfrm>
              <a:off x="11329200" y="6406560"/>
              <a:ext cx="75960" cy="11160"/>
            </a:xfrm>
            <a:custGeom>
              <a:avLst/>
              <a:gdLst/>
              <a:ah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a:noFill/>
            </a:ln>
          </p:spPr>
          <p:style>
            <a:lnRef idx="0"/>
            <a:fillRef idx="0"/>
            <a:effectRef idx="0"/>
            <a:fontRef idx="minor"/>
          </p:style>
        </p:sp>
        <p:sp>
          <p:nvSpPr>
            <p:cNvPr id="9272" name="Freeform: Shape 1464"/>
            <p:cNvSpPr/>
            <p:nvPr/>
          </p:nvSpPr>
          <p:spPr>
            <a:xfrm>
              <a:off x="11399040" y="6411960"/>
              <a:ext cx="12600" cy="439920"/>
            </a:xfrm>
            <a:custGeom>
              <a:avLst/>
              <a:gdLst/>
              <a:ah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a:noFill/>
            </a:ln>
          </p:spPr>
          <p:style>
            <a:lnRef idx="0"/>
            <a:fillRef idx="0"/>
            <a:effectRef idx="0"/>
            <a:fontRef idx="minor"/>
          </p:style>
        </p:sp>
        <p:sp>
          <p:nvSpPr>
            <p:cNvPr id="9273" name="Freeform: Shape 1465"/>
            <p:cNvSpPr/>
            <p:nvPr/>
          </p:nvSpPr>
          <p:spPr>
            <a:xfrm>
              <a:off x="12017880" y="6411600"/>
              <a:ext cx="169920" cy="1080"/>
            </a:xfrm>
            <a:custGeom>
              <a:avLst/>
              <a:gdLst/>
              <a:ah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a:noFill/>
            </a:ln>
          </p:spPr>
          <p:style>
            <a:lnRef idx="0"/>
            <a:fillRef idx="0"/>
            <a:effectRef idx="0"/>
            <a:fontRef idx="minor"/>
          </p:style>
        </p:sp>
        <p:sp>
          <p:nvSpPr>
            <p:cNvPr id="9274" name="Freeform: Shape 1466"/>
            <p:cNvSpPr/>
            <p:nvPr/>
          </p:nvSpPr>
          <p:spPr>
            <a:xfrm>
              <a:off x="11406960" y="6405120"/>
              <a:ext cx="5760" cy="720"/>
            </a:xfrm>
            <a:custGeom>
              <a:avLst/>
              <a:gdLst/>
              <a:ah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a:noFill/>
            </a:ln>
          </p:spPr>
          <p:style>
            <a:lnRef idx="0"/>
            <a:fillRef idx="0"/>
            <a:effectRef idx="0"/>
            <a:fontRef idx="minor"/>
          </p:style>
        </p:sp>
        <p:sp>
          <p:nvSpPr>
            <p:cNvPr id="9275" name="Freeform: Shape 1467"/>
            <p:cNvSpPr/>
            <p:nvPr/>
          </p:nvSpPr>
          <p:spPr>
            <a:xfrm>
              <a:off x="11408040" y="6418440"/>
              <a:ext cx="4680" cy="360"/>
            </a:xfrm>
            <a:custGeom>
              <a:avLst/>
              <a:gdLst/>
              <a:ah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a:noFill/>
            </a:ln>
          </p:spPr>
          <p:style>
            <a:lnRef idx="0"/>
            <a:fillRef idx="0"/>
            <a:effectRef idx="0"/>
            <a:fontRef idx="minor"/>
          </p:style>
        </p:sp>
        <p:sp>
          <p:nvSpPr>
            <p:cNvPr id="9276" name="Freeform: Shape 1468"/>
            <p:cNvSpPr/>
            <p:nvPr/>
          </p:nvSpPr>
          <p:spPr>
            <a:xfrm>
              <a:off x="11400120" y="6406200"/>
              <a:ext cx="10800" cy="12600"/>
            </a:xfrm>
            <a:custGeom>
              <a:avLst/>
              <a:gdLst/>
              <a:ah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a:noFill/>
            </a:ln>
          </p:spPr>
          <p:style>
            <a:lnRef idx="0"/>
            <a:fillRef idx="0"/>
            <a:effectRef idx="0"/>
            <a:fontRef idx="minor"/>
          </p:style>
        </p:sp>
        <p:sp>
          <p:nvSpPr>
            <p:cNvPr id="9277" name="Freeform: Shape 1469"/>
            <p:cNvSpPr/>
            <p:nvPr/>
          </p:nvSpPr>
          <p:spPr>
            <a:xfrm>
              <a:off x="10688760" y="6484320"/>
              <a:ext cx="12240" cy="367560"/>
            </a:xfrm>
            <a:custGeom>
              <a:avLst/>
              <a:gdLst/>
              <a:ah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a:noFill/>
            </a:ln>
          </p:spPr>
          <p:style>
            <a:lnRef idx="0"/>
            <a:fillRef idx="0"/>
            <a:effectRef idx="0"/>
            <a:fontRef idx="minor"/>
          </p:style>
        </p:sp>
        <p:sp>
          <p:nvSpPr>
            <p:cNvPr id="9278" name="Freeform: Shape 1470"/>
            <p:cNvSpPr/>
            <p:nvPr/>
          </p:nvSpPr>
          <p:spPr>
            <a:xfrm>
              <a:off x="10355760" y="6477120"/>
              <a:ext cx="344880" cy="12960"/>
            </a:xfrm>
            <a:custGeom>
              <a:avLst/>
              <a:gdLst/>
              <a:ah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a:noFill/>
            </a:ln>
          </p:spPr>
          <p:style>
            <a:lnRef idx="0"/>
            <a:fillRef idx="0"/>
            <a:effectRef idx="0"/>
            <a:fontRef idx="minor"/>
          </p:style>
        </p:sp>
        <p:sp>
          <p:nvSpPr>
            <p:cNvPr id="9279" name="Freeform: Shape 1471"/>
            <p:cNvSpPr/>
            <p:nvPr/>
          </p:nvSpPr>
          <p:spPr>
            <a:xfrm>
              <a:off x="10323000" y="6477120"/>
              <a:ext cx="38160" cy="12960"/>
            </a:xfrm>
            <a:custGeom>
              <a:avLst/>
              <a:gdLst/>
              <a:ah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a:noFill/>
            </a:ln>
          </p:spPr>
          <p:style>
            <a:lnRef idx="0"/>
            <a:fillRef idx="0"/>
            <a:effectRef idx="0"/>
            <a:fontRef idx="minor"/>
          </p:style>
        </p:sp>
        <p:sp>
          <p:nvSpPr>
            <p:cNvPr id="9280" name="Freeform: Shape 1472"/>
            <p:cNvSpPr/>
            <p:nvPr/>
          </p:nvSpPr>
          <p:spPr>
            <a:xfrm>
              <a:off x="10323000" y="6482880"/>
              <a:ext cx="11160" cy="360"/>
            </a:xfrm>
            <a:custGeom>
              <a:avLst/>
              <a:gdLst/>
              <a:ah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a:noFill/>
            </a:ln>
          </p:spPr>
          <p:style>
            <a:lnRef idx="0"/>
            <a:fillRef idx="0"/>
            <a:effectRef idx="0"/>
            <a:fontRef idx="minor"/>
          </p:style>
        </p:sp>
        <p:sp>
          <p:nvSpPr>
            <p:cNvPr id="9281" name="Freeform: Shape 1473"/>
            <p:cNvSpPr/>
            <p:nvPr/>
          </p:nvSpPr>
          <p:spPr>
            <a:xfrm>
              <a:off x="11703960" y="5771880"/>
              <a:ext cx="321480" cy="12960"/>
            </a:xfrm>
            <a:custGeom>
              <a:avLst/>
              <a:gdLst/>
              <a:ah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a:noFill/>
            </a:ln>
          </p:spPr>
          <p:style>
            <a:lnRef idx="0"/>
            <a:fillRef idx="0"/>
            <a:effectRef idx="0"/>
            <a:fontRef idx="minor"/>
          </p:style>
        </p:sp>
        <p:sp>
          <p:nvSpPr>
            <p:cNvPr id="9282" name="Freeform: Shape 1474"/>
            <p:cNvSpPr/>
            <p:nvPr/>
          </p:nvSpPr>
          <p:spPr>
            <a:xfrm>
              <a:off x="9102600" y="6478200"/>
              <a:ext cx="81720" cy="13320"/>
            </a:xfrm>
            <a:custGeom>
              <a:avLst/>
              <a:gdLst/>
              <a:ah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a:noFill/>
            </a:ln>
          </p:spPr>
          <p:style>
            <a:lnRef idx="0"/>
            <a:fillRef idx="0"/>
            <a:effectRef idx="0"/>
            <a:fontRef idx="minor"/>
          </p:style>
        </p:sp>
        <p:sp>
          <p:nvSpPr>
            <p:cNvPr id="9283" name="Freeform: Shape 1475"/>
            <p:cNvSpPr/>
            <p:nvPr/>
          </p:nvSpPr>
          <p:spPr>
            <a:xfrm>
              <a:off x="9178560" y="6478200"/>
              <a:ext cx="153360" cy="13320"/>
            </a:xfrm>
            <a:custGeom>
              <a:avLst/>
              <a:gdLst/>
              <a:ah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a:noFill/>
            </a:ln>
          </p:spPr>
          <p:style>
            <a:lnRef idx="0"/>
            <a:fillRef idx="0"/>
            <a:effectRef idx="0"/>
            <a:fontRef idx="minor"/>
          </p:style>
        </p:sp>
        <p:sp>
          <p:nvSpPr>
            <p:cNvPr id="9284" name="Freeform: Shape 1476"/>
            <p:cNvSpPr/>
            <p:nvPr/>
          </p:nvSpPr>
          <p:spPr>
            <a:xfrm>
              <a:off x="12054600" y="5573880"/>
              <a:ext cx="12600" cy="199440"/>
            </a:xfrm>
            <a:custGeom>
              <a:avLst/>
              <a:gdLst/>
              <a:ah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a:noFill/>
            </a:ln>
          </p:spPr>
          <p:style>
            <a:lnRef idx="0"/>
            <a:fillRef idx="0"/>
            <a:effectRef idx="0"/>
            <a:fontRef idx="minor"/>
          </p:style>
        </p:sp>
        <p:sp>
          <p:nvSpPr>
            <p:cNvPr id="9285" name="Freeform: Shape 1477"/>
            <p:cNvSpPr/>
            <p:nvPr/>
          </p:nvSpPr>
          <p:spPr>
            <a:xfrm>
              <a:off x="12054600" y="5547960"/>
              <a:ext cx="12600" cy="30600"/>
            </a:xfrm>
            <a:custGeom>
              <a:avLst/>
              <a:gdLst/>
              <a:ah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a:noFill/>
            </a:ln>
          </p:spPr>
          <p:style>
            <a:lnRef idx="0"/>
            <a:fillRef idx="0"/>
            <a:effectRef idx="0"/>
            <a:fontRef idx="minor"/>
          </p:style>
        </p:sp>
        <p:sp>
          <p:nvSpPr>
            <p:cNvPr id="9286" name="Freeform: Shape 1478"/>
            <p:cNvSpPr/>
            <p:nvPr/>
          </p:nvSpPr>
          <p:spPr>
            <a:xfrm>
              <a:off x="11517120" y="5738040"/>
              <a:ext cx="182160" cy="13320"/>
            </a:xfrm>
            <a:custGeom>
              <a:avLst/>
              <a:gdLst/>
              <a:ah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a:noFill/>
            </a:ln>
          </p:spPr>
          <p:style>
            <a:lnRef idx="0"/>
            <a:fillRef idx="0"/>
            <a:effectRef idx="0"/>
            <a:fontRef idx="minor"/>
          </p:style>
        </p:sp>
        <p:sp>
          <p:nvSpPr>
            <p:cNvPr id="9287" name="Freeform: Shape 1479"/>
            <p:cNvSpPr/>
            <p:nvPr/>
          </p:nvSpPr>
          <p:spPr>
            <a:xfrm>
              <a:off x="11499120" y="5737320"/>
              <a:ext cx="23400" cy="13320"/>
            </a:xfrm>
            <a:custGeom>
              <a:avLst/>
              <a:gdLst/>
              <a:ah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a:noFill/>
            </a:ln>
          </p:spPr>
          <p:style>
            <a:lnRef idx="0"/>
            <a:fillRef idx="0"/>
            <a:effectRef idx="0"/>
            <a:fontRef idx="minor"/>
          </p:style>
        </p:sp>
        <p:sp>
          <p:nvSpPr>
            <p:cNvPr id="9288" name="Freeform: Shape 1480"/>
            <p:cNvSpPr/>
            <p:nvPr/>
          </p:nvSpPr>
          <p:spPr>
            <a:xfrm>
              <a:off x="11129400" y="6815160"/>
              <a:ext cx="12600" cy="37080"/>
            </a:xfrm>
            <a:custGeom>
              <a:avLst/>
              <a:gdLst/>
              <a:ah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a:noFill/>
            </a:ln>
          </p:spPr>
          <p:style>
            <a:lnRef idx="0"/>
            <a:fillRef idx="0"/>
            <a:effectRef idx="0"/>
            <a:fontRef idx="minor"/>
          </p:style>
        </p:sp>
        <p:sp>
          <p:nvSpPr>
            <p:cNvPr id="9289" name="Freeform: Shape 1481"/>
            <p:cNvSpPr/>
            <p:nvPr/>
          </p:nvSpPr>
          <p:spPr>
            <a:xfrm>
              <a:off x="11492280" y="5737320"/>
              <a:ext cx="12240" cy="56520"/>
            </a:xfrm>
            <a:custGeom>
              <a:avLst/>
              <a:gdLst/>
              <a:ah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a:noFill/>
            </a:ln>
          </p:spPr>
          <p:style>
            <a:lnRef idx="0"/>
            <a:fillRef idx="0"/>
            <a:effectRef idx="0"/>
            <a:fontRef idx="minor"/>
          </p:style>
        </p:sp>
        <p:sp>
          <p:nvSpPr>
            <p:cNvPr id="9290" name="Freeform: Shape 1482"/>
            <p:cNvSpPr/>
            <p:nvPr/>
          </p:nvSpPr>
          <p:spPr>
            <a:xfrm>
              <a:off x="11492280" y="5788080"/>
              <a:ext cx="12240" cy="615600"/>
            </a:xfrm>
            <a:custGeom>
              <a:avLst/>
              <a:gdLst/>
              <a:ah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a:noFill/>
            </a:ln>
          </p:spPr>
          <p:style>
            <a:lnRef idx="0"/>
            <a:fillRef idx="0"/>
            <a:effectRef idx="0"/>
            <a:fontRef idx="minor"/>
          </p:style>
        </p:sp>
        <p:sp>
          <p:nvSpPr>
            <p:cNvPr id="9291" name="Freeform: Shape 1483"/>
            <p:cNvSpPr/>
            <p:nvPr/>
          </p:nvSpPr>
          <p:spPr>
            <a:xfrm>
              <a:off x="11163600" y="6481080"/>
              <a:ext cx="12600" cy="7560"/>
            </a:xfrm>
            <a:custGeom>
              <a:avLst/>
              <a:gdLst/>
              <a:ah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a:noFill/>
            </a:ln>
          </p:spPr>
          <p:style>
            <a:lnRef idx="0"/>
            <a:fillRef idx="0"/>
            <a:effectRef idx="0"/>
            <a:fontRef idx="minor"/>
          </p:style>
        </p:sp>
        <p:sp>
          <p:nvSpPr>
            <p:cNvPr id="9292" name="Freeform: Shape 1484"/>
            <p:cNvSpPr/>
            <p:nvPr/>
          </p:nvSpPr>
          <p:spPr>
            <a:xfrm>
              <a:off x="9389160" y="5885280"/>
              <a:ext cx="12240" cy="10440"/>
            </a:xfrm>
            <a:custGeom>
              <a:avLst/>
              <a:gdLst/>
              <a:ah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a:noFill/>
            </a:ln>
          </p:spPr>
          <p:style>
            <a:lnRef idx="0"/>
            <a:fillRef idx="0"/>
            <a:effectRef idx="0"/>
            <a:fontRef idx="minor"/>
          </p:style>
        </p:sp>
        <p:sp>
          <p:nvSpPr>
            <p:cNvPr id="9293" name="Freeform: Shape 1485"/>
            <p:cNvSpPr/>
            <p:nvPr/>
          </p:nvSpPr>
          <p:spPr>
            <a:xfrm>
              <a:off x="9388800" y="5889600"/>
              <a:ext cx="12600" cy="598680"/>
            </a:xfrm>
            <a:custGeom>
              <a:avLst/>
              <a:gdLst/>
              <a:ah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a:noFill/>
            </a:ln>
          </p:spPr>
          <p:style>
            <a:lnRef idx="0"/>
            <a:fillRef idx="0"/>
            <a:effectRef idx="0"/>
            <a:fontRef idx="minor"/>
          </p:style>
        </p:sp>
        <p:sp>
          <p:nvSpPr>
            <p:cNvPr id="9294" name="Freeform: Shape 1486"/>
            <p:cNvSpPr/>
            <p:nvPr/>
          </p:nvSpPr>
          <p:spPr>
            <a:xfrm>
              <a:off x="10134360" y="6472080"/>
              <a:ext cx="173520" cy="13320"/>
            </a:xfrm>
            <a:custGeom>
              <a:avLst/>
              <a:gdLst/>
              <a:ah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a:noFill/>
            </a:ln>
          </p:spPr>
          <p:style>
            <a:lnRef idx="0"/>
            <a:fillRef idx="0"/>
            <a:effectRef idx="0"/>
            <a:fontRef idx="minor"/>
          </p:style>
        </p:sp>
        <p:sp>
          <p:nvSpPr>
            <p:cNvPr id="9295" name="Freeform: Shape 1487"/>
            <p:cNvSpPr/>
            <p:nvPr/>
          </p:nvSpPr>
          <p:spPr>
            <a:xfrm>
              <a:off x="10127160" y="6472080"/>
              <a:ext cx="11880" cy="13320"/>
            </a:xfrm>
            <a:custGeom>
              <a:avLst/>
              <a:gdLst/>
              <a:ah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a:noFill/>
            </a:ln>
          </p:spPr>
          <p:style>
            <a:lnRef idx="0"/>
            <a:fillRef idx="0"/>
            <a:effectRef idx="0"/>
            <a:fontRef idx="minor"/>
          </p:style>
        </p:sp>
        <p:sp>
          <p:nvSpPr>
            <p:cNvPr id="9296" name="Freeform: Shape 1488"/>
            <p:cNvSpPr/>
            <p:nvPr/>
          </p:nvSpPr>
          <p:spPr>
            <a:xfrm>
              <a:off x="9412920" y="5794560"/>
              <a:ext cx="8640" cy="6840"/>
            </a:xfrm>
            <a:custGeom>
              <a:avLst/>
              <a:gdLst/>
              <a:ah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a:noFill/>
            </a:ln>
          </p:spPr>
          <p:style>
            <a:lnRef idx="0"/>
            <a:fillRef idx="0"/>
            <a:effectRef idx="0"/>
            <a:fontRef idx="minor"/>
          </p:style>
        </p:sp>
        <p:sp>
          <p:nvSpPr>
            <p:cNvPr id="9297" name="Freeform: Shape 1489"/>
            <p:cNvSpPr/>
            <p:nvPr/>
          </p:nvSpPr>
          <p:spPr>
            <a:xfrm>
              <a:off x="9411480" y="5794920"/>
              <a:ext cx="7560" cy="106920"/>
            </a:xfrm>
            <a:custGeom>
              <a:avLst/>
              <a:gdLst/>
              <a:ah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a:noFill/>
            </a:ln>
          </p:spPr>
          <p:style>
            <a:lnRef idx="0"/>
            <a:fillRef idx="0"/>
            <a:effectRef idx="0"/>
            <a:fontRef idx="minor"/>
          </p:style>
        </p:sp>
        <p:sp>
          <p:nvSpPr>
            <p:cNvPr id="9298" name="Freeform: Shape 1490"/>
            <p:cNvSpPr/>
            <p:nvPr/>
          </p:nvSpPr>
          <p:spPr>
            <a:xfrm>
              <a:off x="9432000" y="5894280"/>
              <a:ext cx="12240" cy="583560"/>
            </a:xfrm>
            <a:custGeom>
              <a:avLst/>
              <a:gdLst/>
              <a:ah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a:noFill/>
            </a:ln>
          </p:spPr>
          <p:style>
            <a:lnRef idx="0"/>
            <a:fillRef idx="0"/>
            <a:effectRef idx="0"/>
            <a:fontRef idx="minor"/>
          </p:style>
        </p:sp>
        <p:sp>
          <p:nvSpPr>
            <p:cNvPr id="9299" name="Freeform: Shape 1491"/>
            <p:cNvSpPr/>
            <p:nvPr/>
          </p:nvSpPr>
          <p:spPr>
            <a:xfrm>
              <a:off x="9430920" y="6470640"/>
              <a:ext cx="12240" cy="14400"/>
            </a:xfrm>
            <a:custGeom>
              <a:avLst/>
              <a:gdLst/>
              <a:ah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a:noFill/>
            </a:ln>
          </p:spPr>
          <p:style>
            <a:lnRef idx="0"/>
            <a:fillRef idx="0"/>
            <a:effectRef idx="0"/>
            <a:fontRef idx="minor"/>
          </p:style>
        </p:sp>
        <p:sp>
          <p:nvSpPr>
            <p:cNvPr id="9300" name="Freeform: Shape 1492"/>
            <p:cNvSpPr/>
            <p:nvPr/>
          </p:nvSpPr>
          <p:spPr>
            <a:xfrm>
              <a:off x="12004200" y="6080040"/>
              <a:ext cx="12240" cy="331200"/>
            </a:xfrm>
            <a:custGeom>
              <a:avLst/>
              <a:gdLst/>
              <a:ah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a:noFill/>
            </a:ln>
          </p:spPr>
          <p:style>
            <a:lnRef idx="0"/>
            <a:fillRef idx="0"/>
            <a:effectRef idx="0"/>
            <a:fontRef idx="minor"/>
          </p:style>
        </p:sp>
        <p:sp>
          <p:nvSpPr>
            <p:cNvPr id="9301" name="Freeform: Shape 1493"/>
            <p:cNvSpPr/>
            <p:nvPr/>
          </p:nvSpPr>
          <p:spPr>
            <a:xfrm>
              <a:off x="12008880" y="6414840"/>
              <a:ext cx="6840" cy="3240"/>
            </a:xfrm>
            <a:custGeom>
              <a:avLst/>
              <a:gdLst/>
              <a:ah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a:noFill/>
            </a:ln>
          </p:spPr>
          <p:style>
            <a:lnRef idx="0"/>
            <a:fillRef idx="0"/>
            <a:effectRef idx="0"/>
            <a:fontRef idx="minor"/>
          </p:style>
        </p:sp>
        <p:sp>
          <p:nvSpPr>
            <p:cNvPr id="9302" name="Freeform: Shape 1494"/>
            <p:cNvSpPr/>
            <p:nvPr/>
          </p:nvSpPr>
          <p:spPr>
            <a:xfrm>
              <a:off x="12017520" y="6413040"/>
              <a:ext cx="360" cy="1080"/>
            </a:xfrm>
            <a:custGeom>
              <a:avLst/>
              <a:gdLst/>
              <a:ah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a:noFill/>
            </a:ln>
          </p:spPr>
          <p:style>
            <a:lnRef idx="0"/>
            <a:fillRef idx="0"/>
            <a:effectRef idx="0"/>
            <a:fontRef idx="minor"/>
          </p:style>
        </p:sp>
        <p:sp>
          <p:nvSpPr>
            <p:cNvPr id="9303" name="Freeform: Shape 1495"/>
            <p:cNvSpPr/>
            <p:nvPr/>
          </p:nvSpPr>
          <p:spPr>
            <a:xfrm>
              <a:off x="10323000" y="6481080"/>
              <a:ext cx="360" cy="360"/>
            </a:xfrm>
            <a:custGeom>
              <a:avLst/>
              <a:gdLst/>
              <a:ah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a:noFill/>
            </a:ln>
          </p:spPr>
          <p:style>
            <a:lnRef idx="0"/>
            <a:fillRef idx="0"/>
            <a:effectRef idx="0"/>
            <a:fontRef idx="minor"/>
          </p:style>
        </p:sp>
        <p:sp>
          <p:nvSpPr>
            <p:cNvPr id="9304" name="Freeform: Shape 1496"/>
            <p:cNvSpPr/>
            <p:nvPr/>
          </p:nvSpPr>
          <p:spPr>
            <a:xfrm>
              <a:off x="10309320" y="6481080"/>
              <a:ext cx="360" cy="1800"/>
            </a:xfrm>
            <a:custGeom>
              <a:avLst/>
              <a:gdLst/>
              <a:ah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a:noFill/>
            </a:ln>
          </p:spPr>
          <p:style>
            <a:lnRef idx="0"/>
            <a:fillRef idx="0"/>
            <a:effectRef idx="0"/>
            <a:fontRef idx="minor"/>
          </p:style>
        </p:sp>
        <p:sp>
          <p:nvSpPr>
            <p:cNvPr id="9305" name="Freeform: Shape 1497"/>
            <p:cNvSpPr/>
            <p:nvPr/>
          </p:nvSpPr>
          <p:spPr>
            <a:xfrm>
              <a:off x="9043200" y="6480720"/>
              <a:ext cx="12240" cy="371520"/>
            </a:xfrm>
            <a:custGeom>
              <a:avLst/>
              <a:gdLst/>
              <a:ah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a:noFill/>
            </a:ln>
          </p:spPr>
          <p:style>
            <a:lnRef idx="0"/>
            <a:fillRef idx="0"/>
            <a:effectRef idx="0"/>
            <a:fontRef idx="minor"/>
          </p:style>
        </p:sp>
        <p:sp>
          <p:nvSpPr>
            <p:cNvPr id="9306" name="Freeform: Shape 1498"/>
            <p:cNvSpPr/>
            <p:nvPr/>
          </p:nvSpPr>
          <p:spPr>
            <a:xfrm>
              <a:off x="11703600" y="5771880"/>
              <a:ext cx="5400" cy="12960"/>
            </a:xfrm>
            <a:custGeom>
              <a:avLst/>
              <a:gdLst/>
              <a:ah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a:noFill/>
            </a:ln>
          </p:spPr>
          <p:style>
            <a:lnRef idx="0"/>
            <a:fillRef idx="0"/>
            <a:effectRef idx="0"/>
            <a:fontRef idx="minor"/>
          </p:style>
        </p:sp>
        <p:sp>
          <p:nvSpPr>
            <p:cNvPr id="9307" name="Freeform: Shape 1499"/>
            <p:cNvSpPr/>
            <p:nvPr/>
          </p:nvSpPr>
          <p:spPr>
            <a:xfrm>
              <a:off x="11163600" y="6480360"/>
              <a:ext cx="12240" cy="6480"/>
            </a:xfrm>
            <a:custGeom>
              <a:avLst/>
              <a:gdLst/>
              <a:ah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a:noFill/>
            </a:ln>
          </p:spPr>
          <p:style>
            <a:lnRef idx="0"/>
            <a:fillRef idx="0"/>
            <a:effectRef idx="0"/>
            <a:fontRef idx="minor"/>
          </p:style>
        </p:sp>
        <p:sp>
          <p:nvSpPr>
            <p:cNvPr id="9308" name="Freeform: Shape 1500"/>
            <p:cNvSpPr/>
            <p:nvPr/>
          </p:nvSpPr>
          <p:spPr>
            <a:xfrm>
              <a:off x="11697480" y="6405120"/>
              <a:ext cx="318240" cy="12960"/>
            </a:xfrm>
            <a:custGeom>
              <a:avLst/>
              <a:gdLst/>
              <a:ah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a:noFill/>
            </a:ln>
          </p:spPr>
          <p:style>
            <a:lnRef idx="0"/>
            <a:fillRef idx="0"/>
            <a:effectRef idx="0"/>
            <a:fontRef idx="minor"/>
          </p:style>
        </p:sp>
        <p:sp>
          <p:nvSpPr>
            <p:cNvPr id="9309" name="Freeform: Shape 1501"/>
            <p:cNvSpPr/>
            <p:nvPr/>
          </p:nvSpPr>
          <p:spPr>
            <a:xfrm>
              <a:off x="11693520" y="6405120"/>
              <a:ext cx="9360" cy="12960"/>
            </a:xfrm>
            <a:custGeom>
              <a:avLst/>
              <a:gdLst/>
              <a:ah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a:noFill/>
            </a:ln>
          </p:spPr>
          <p:style>
            <a:lnRef idx="0"/>
            <a:fillRef idx="0"/>
            <a:effectRef idx="0"/>
            <a:fontRef idx="minor"/>
          </p:style>
        </p:sp>
        <p:sp>
          <p:nvSpPr>
            <p:cNvPr id="9310" name="Freeform: Shape 1502"/>
            <p:cNvSpPr/>
            <p:nvPr/>
          </p:nvSpPr>
          <p:spPr>
            <a:xfrm>
              <a:off x="11499480" y="6405120"/>
              <a:ext cx="199800" cy="12960"/>
            </a:xfrm>
            <a:custGeom>
              <a:avLst/>
              <a:gdLst/>
              <a:ah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a:noFill/>
            </a:ln>
          </p:spPr>
          <p:style>
            <a:lnRef idx="0"/>
            <a:fillRef idx="0"/>
            <a:effectRef idx="0"/>
            <a:fontRef idx="minor"/>
          </p:style>
        </p:sp>
        <p:sp>
          <p:nvSpPr>
            <p:cNvPr id="9311" name="Freeform: Shape 1503"/>
            <p:cNvSpPr/>
            <p:nvPr/>
          </p:nvSpPr>
          <p:spPr>
            <a:xfrm>
              <a:off x="11407680" y="6405120"/>
              <a:ext cx="97200" cy="12960"/>
            </a:xfrm>
            <a:custGeom>
              <a:avLst/>
              <a:gdLst/>
              <a:ah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a:noFill/>
            </a:ln>
          </p:spPr>
          <p:style>
            <a:lnRef idx="0"/>
            <a:fillRef idx="0"/>
            <a:effectRef idx="0"/>
            <a:fontRef idx="minor"/>
          </p:style>
        </p:sp>
        <p:sp>
          <p:nvSpPr>
            <p:cNvPr id="9312" name="Freeform: Shape 1504"/>
            <p:cNvSpPr/>
            <p:nvPr/>
          </p:nvSpPr>
          <p:spPr>
            <a:xfrm>
              <a:off x="10323000" y="6480360"/>
              <a:ext cx="360" cy="720"/>
            </a:xfrm>
            <a:custGeom>
              <a:avLst/>
              <a:gdLst/>
              <a:ah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a:noFill/>
            </a:ln>
          </p:spPr>
          <p:style>
            <a:lnRef idx="0"/>
            <a:fillRef idx="0"/>
            <a:effectRef idx="0"/>
            <a:fontRef idx="minor"/>
          </p:style>
        </p:sp>
        <p:sp>
          <p:nvSpPr>
            <p:cNvPr id="9313" name="Freeform: Shape 1505"/>
            <p:cNvSpPr/>
            <p:nvPr/>
          </p:nvSpPr>
          <p:spPr>
            <a:xfrm>
              <a:off x="10309680" y="6481080"/>
              <a:ext cx="360" cy="720"/>
            </a:xfrm>
            <a:custGeom>
              <a:avLst/>
              <a:gdLst/>
              <a:ah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a:noFill/>
            </a:ln>
          </p:spPr>
          <p:style>
            <a:lnRef idx="0"/>
            <a:fillRef idx="0"/>
            <a:effectRef idx="0"/>
            <a:fontRef idx="minor"/>
          </p:style>
        </p:sp>
        <p:sp>
          <p:nvSpPr>
            <p:cNvPr id="9314" name="Freeform: Shape 1506"/>
            <p:cNvSpPr/>
            <p:nvPr/>
          </p:nvSpPr>
          <p:spPr>
            <a:xfrm>
              <a:off x="10718640" y="6482880"/>
              <a:ext cx="12240" cy="369720"/>
            </a:xfrm>
            <a:custGeom>
              <a:avLst/>
              <a:gdLst/>
              <a:ah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a:noFill/>
            </a:ln>
          </p:spPr>
          <p:style>
            <a:lnRef idx="0"/>
            <a:fillRef idx="0"/>
            <a:effectRef idx="0"/>
            <a:fontRef idx="minor"/>
          </p:style>
        </p:sp>
        <p:sp>
          <p:nvSpPr>
            <p:cNvPr id="9315" name="Freeform: Shape 1507"/>
            <p:cNvSpPr/>
            <p:nvPr/>
          </p:nvSpPr>
          <p:spPr>
            <a:xfrm>
              <a:off x="11266920" y="6822360"/>
              <a:ext cx="12240" cy="29880"/>
            </a:xfrm>
            <a:custGeom>
              <a:avLst/>
              <a:gdLst/>
              <a:ah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a:noFill/>
            </a:ln>
          </p:spPr>
          <p:style>
            <a:lnRef idx="0"/>
            <a:fillRef idx="0"/>
            <a:effectRef idx="0"/>
            <a:fontRef idx="minor"/>
          </p:style>
        </p:sp>
        <p:sp>
          <p:nvSpPr>
            <p:cNvPr id="9316" name="Freeform: Shape 1508"/>
            <p:cNvSpPr/>
            <p:nvPr/>
          </p:nvSpPr>
          <p:spPr>
            <a:xfrm>
              <a:off x="11702160" y="5771880"/>
              <a:ext cx="6840" cy="12960"/>
            </a:xfrm>
            <a:custGeom>
              <a:avLst/>
              <a:gdLst/>
              <a:ah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a:noFill/>
            </a:ln>
          </p:spPr>
          <p:style>
            <a:lnRef idx="0"/>
            <a:fillRef idx="0"/>
            <a:effectRef idx="0"/>
            <a:fontRef idx="minor"/>
          </p:style>
        </p:sp>
        <p:sp>
          <p:nvSpPr>
            <p:cNvPr id="9317" name="Freeform: Shape 1509"/>
            <p:cNvSpPr/>
            <p:nvPr/>
          </p:nvSpPr>
          <p:spPr>
            <a:xfrm>
              <a:off x="11691000" y="5771880"/>
              <a:ext cx="16920" cy="12960"/>
            </a:xfrm>
            <a:custGeom>
              <a:avLst/>
              <a:gdLst/>
              <a:ah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a:noFill/>
            </a:ln>
          </p:spPr>
          <p:style>
            <a:lnRef idx="0"/>
            <a:fillRef idx="0"/>
            <a:effectRef idx="0"/>
            <a:fontRef idx="minor"/>
          </p:style>
        </p:sp>
        <p:sp>
          <p:nvSpPr>
            <p:cNvPr id="9318" name="Freeform: Shape 1510"/>
            <p:cNvSpPr/>
            <p:nvPr/>
          </p:nvSpPr>
          <p:spPr>
            <a:xfrm>
              <a:off x="10043280" y="6482880"/>
              <a:ext cx="12240" cy="369720"/>
            </a:xfrm>
            <a:custGeom>
              <a:avLst/>
              <a:gdLst/>
              <a:ah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a:noFill/>
            </a:ln>
          </p:spPr>
          <p:style>
            <a:lnRef idx="0"/>
            <a:fillRef idx="0"/>
            <a:effectRef idx="0"/>
            <a:fontRef idx="minor"/>
          </p:style>
        </p:sp>
        <p:sp>
          <p:nvSpPr>
            <p:cNvPr id="9319" name="Freeform: Shape 1511"/>
            <p:cNvSpPr/>
            <p:nvPr/>
          </p:nvSpPr>
          <p:spPr>
            <a:xfrm>
              <a:off x="11163600" y="6479280"/>
              <a:ext cx="12240" cy="6840"/>
            </a:xfrm>
            <a:custGeom>
              <a:avLst/>
              <a:gdLst/>
              <a:ah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a:noFill/>
            </a:ln>
          </p:spPr>
          <p:style>
            <a:lnRef idx="0"/>
            <a:fillRef idx="0"/>
            <a:effectRef idx="0"/>
            <a:fontRef idx="minor"/>
          </p:style>
        </p:sp>
        <p:sp>
          <p:nvSpPr>
            <p:cNvPr id="9320" name="Freeform: Shape 1512"/>
            <p:cNvSpPr/>
            <p:nvPr/>
          </p:nvSpPr>
          <p:spPr>
            <a:xfrm>
              <a:off x="10310040" y="6483240"/>
              <a:ext cx="12240" cy="369000"/>
            </a:xfrm>
            <a:custGeom>
              <a:avLst/>
              <a:gdLst/>
              <a:ah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a:noFill/>
            </a:ln>
          </p:spPr>
          <p:style>
            <a:lnRef idx="0"/>
            <a:fillRef idx="0"/>
            <a:effectRef idx="0"/>
            <a:fontRef idx="minor"/>
          </p:style>
        </p:sp>
        <p:sp>
          <p:nvSpPr>
            <p:cNvPr id="9321" name="Freeform: Shape 1513"/>
            <p:cNvSpPr/>
            <p:nvPr/>
          </p:nvSpPr>
          <p:spPr>
            <a:xfrm>
              <a:off x="10308960" y="6479280"/>
              <a:ext cx="12240" cy="6840"/>
            </a:xfrm>
            <a:custGeom>
              <a:avLst/>
              <a:gdLst/>
              <a:ah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a:noFill/>
            </a:ln>
          </p:spPr>
          <p:style>
            <a:lnRef idx="0"/>
            <a:fillRef idx="0"/>
            <a:effectRef idx="0"/>
            <a:fontRef idx="minor"/>
          </p:style>
        </p:sp>
        <p:sp>
          <p:nvSpPr>
            <p:cNvPr id="9322" name="Freeform: Shape 1514"/>
            <p:cNvSpPr/>
            <p:nvPr/>
          </p:nvSpPr>
          <p:spPr>
            <a:xfrm>
              <a:off x="10310760" y="6391800"/>
              <a:ext cx="11160" cy="93600"/>
            </a:xfrm>
            <a:custGeom>
              <a:avLst/>
              <a:gdLst/>
              <a:ah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a:noFill/>
            </a:ln>
          </p:spPr>
          <p:style>
            <a:lnRef idx="0"/>
            <a:fillRef idx="0"/>
            <a:effectRef idx="0"/>
            <a:fontRef idx="minor"/>
          </p:style>
        </p:sp>
        <p:sp>
          <p:nvSpPr>
            <p:cNvPr id="9323" name="Freeform: Shape 1515"/>
            <p:cNvSpPr/>
            <p:nvPr/>
          </p:nvSpPr>
          <p:spPr>
            <a:xfrm>
              <a:off x="10718280" y="6481080"/>
              <a:ext cx="12240" cy="7560"/>
            </a:xfrm>
            <a:custGeom>
              <a:avLst/>
              <a:gdLst/>
              <a:ah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a:noFill/>
            </a:ln>
          </p:spPr>
          <p:style>
            <a:lnRef idx="0"/>
            <a:fillRef idx="0"/>
            <a:effectRef idx="0"/>
            <a:fontRef idx="minor"/>
          </p:style>
        </p:sp>
        <p:sp>
          <p:nvSpPr>
            <p:cNvPr id="9324" name="Freeform: Shape 1516"/>
            <p:cNvSpPr/>
            <p:nvPr/>
          </p:nvSpPr>
          <p:spPr>
            <a:xfrm>
              <a:off x="9513360" y="6482520"/>
              <a:ext cx="12240" cy="369720"/>
            </a:xfrm>
            <a:custGeom>
              <a:avLst/>
              <a:gdLst/>
              <a:ah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a:noFill/>
            </a:ln>
          </p:spPr>
          <p:style>
            <a:lnRef idx="0"/>
            <a:fillRef idx="0"/>
            <a:effectRef idx="0"/>
            <a:fontRef idx="minor"/>
          </p:style>
        </p:sp>
        <p:sp>
          <p:nvSpPr>
            <p:cNvPr id="9325" name="Freeform: Shape 1517"/>
            <p:cNvSpPr/>
            <p:nvPr/>
          </p:nvSpPr>
          <p:spPr>
            <a:xfrm>
              <a:off x="11266920" y="6800760"/>
              <a:ext cx="12240" cy="27360"/>
            </a:xfrm>
            <a:custGeom>
              <a:avLst/>
              <a:gdLst/>
              <a:ah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a:noFill/>
            </a:ln>
          </p:spPr>
          <p:style>
            <a:lnRef idx="0"/>
            <a:fillRef idx="0"/>
            <a:effectRef idx="0"/>
            <a:fontRef idx="minor"/>
          </p:style>
        </p:sp>
        <p:sp>
          <p:nvSpPr>
            <p:cNvPr id="9326" name="Freeform: Shape 1518"/>
            <p:cNvSpPr/>
            <p:nvPr/>
          </p:nvSpPr>
          <p:spPr>
            <a:xfrm>
              <a:off x="10043280" y="6442560"/>
              <a:ext cx="12240" cy="46080"/>
            </a:xfrm>
            <a:custGeom>
              <a:avLst/>
              <a:gdLst/>
              <a:ah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a:noFill/>
            </a:ln>
          </p:spPr>
          <p:style>
            <a:lnRef idx="0"/>
            <a:fillRef idx="0"/>
            <a:effectRef idx="0"/>
            <a:fontRef idx="minor"/>
          </p:style>
        </p:sp>
        <p:sp>
          <p:nvSpPr>
            <p:cNvPr id="9327" name="Freeform: Shape 1519"/>
            <p:cNvSpPr/>
            <p:nvPr/>
          </p:nvSpPr>
          <p:spPr>
            <a:xfrm>
              <a:off x="10718280" y="6480360"/>
              <a:ext cx="12240" cy="6480"/>
            </a:xfrm>
            <a:custGeom>
              <a:avLst/>
              <a:gdLst/>
              <a:ah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a:noFill/>
            </a:ln>
          </p:spPr>
          <p:style>
            <a:lnRef idx="0"/>
            <a:fillRef idx="0"/>
            <a:effectRef idx="0"/>
            <a:fontRef idx="minor"/>
          </p:style>
        </p:sp>
        <p:sp>
          <p:nvSpPr>
            <p:cNvPr id="9328" name="Freeform: Shape 1520"/>
            <p:cNvSpPr/>
            <p:nvPr/>
          </p:nvSpPr>
          <p:spPr>
            <a:xfrm>
              <a:off x="9513360" y="6481080"/>
              <a:ext cx="12240" cy="7560"/>
            </a:xfrm>
            <a:custGeom>
              <a:avLst/>
              <a:gdLst/>
              <a:ah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a:noFill/>
            </a:ln>
          </p:spPr>
          <p:style>
            <a:lnRef idx="0"/>
            <a:fillRef idx="0"/>
            <a:effectRef idx="0"/>
            <a:fontRef idx="minor"/>
          </p:style>
        </p:sp>
        <p:sp>
          <p:nvSpPr>
            <p:cNvPr id="9329" name="Freeform: Shape 1521"/>
            <p:cNvSpPr/>
            <p:nvPr/>
          </p:nvSpPr>
          <p:spPr>
            <a:xfrm>
              <a:off x="11266920" y="6405480"/>
              <a:ext cx="12600" cy="75960"/>
            </a:xfrm>
            <a:custGeom>
              <a:avLst/>
              <a:gdLst/>
              <a:ah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a:noFill/>
            </a:ln>
          </p:spPr>
          <p:style>
            <a:lnRef idx="0"/>
            <a:fillRef idx="0"/>
            <a:effectRef idx="0"/>
            <a:fontRef idx="minor"/>
          </p:style>
        </p:sp>
        <p:sp>
          <p:nvSpPr>
            <p:cNvPr id="9330" name="Freeform: Shape 1522"/>
            <p:cNvSpPr/>
            <p:nvPr/>
          </p:nvSpPr>
          <p:spPr>
            <a:xfrm>
              <a:off x="11266920" y="6475320"/>
              <a:ext cx="12600" cy="331560"/>
            </a:xfrm>
            <a:custGeom>
              <a:avLst/>
              <a:gdLst/>
              <a:ah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a:noFill/>
            </a:ln>
          </p:spPr>
          <p:style>
            <a:lnRef idx="0"/>
            <a:fillRef idx="0"/>
            <a:effectRef idx="0"/>
            <a:fontRef idx="minor"/>
          </p:style>
        </p:sp>
        <p:sp>
          <p:nvSpPr>
            <p:cNvPr id="9331" name="Freeform: Shape 1523"/>
            <p:cNvSpPr/>
            <p:nvPr/>
          </p:nvSpPr>
          <p:spPr>
            <a:xfrm>
              <a:off x="10043280" y="6440760"/>
              <a:ext cx="10080" cy="7920"/>
            </a:xfrm>
            <a:custGeom>
              <a:avLst/>
              <a:gdLst/>
              <a:ah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a:noFill/>
            </a:ln>
          </p:spPr>
          <p:style>
            <a:lnRef idx="0"/>
            <a:fillRef idx="0"/>
            <a:effectRef idx="0"/>
            <a:fontRef idx="minor"/>
          </p:style>
        </p:sp>
        <p:sp>
          <p:nvSpPr>
            <p:cNvPr id="9332" name="Freeform: Shape 1524"/>
            <p:cNvSpPr/>
            <p:nvPr/>
          </p:nvSpPr>
          <p:spPr>
            <a:xfrm>
              <a:off x="10043280" y="5848560"/>
              <a:ext cx="12240" cy="590400"/>
            </a:xfrm>
            <a:custGeom>
              <a:avLst/>
              <a:gdLst/>
              <a:ah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a:noFill/>
            </a:ln>
          </p:spPr>
          <p:style>
            <a:lnRef idx="0"/>
            <a:fillRef idx="0"/>
            <a:effectRef idx="0"/>
            <a:fontRef idx="minor"/>
          </p:style>
        </p:sp>
        <p:sp>
          <p:nvSpPr>
            <p:cNvPr id="9333" name="Freeform: Shape 1525"/>
            <p:cNvSpPr/>
            <p:nvPr/>
          </p:nvSpPr>
          <p:spPr>
            <a:xfrm>
              <a:off x="12061800" y="6075000"/>
              <a:ext cx="125640" cy="13320"/>
            </a:xfrm>
            <a:custGeom>
              <a:avLst/>
              <a:gdLst/>
              <a:ah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a:noFill/>
            </a:ln>
          </p:spPr>
          <p:style>
            <a:lnRef idx="0"/>
            <a:fillRef idx="0"/>
            <a:effectRef idx="0"/>
            <a:fontRef idx="minor"/>
          </p:style>
        </p:sp>
        <p:sp>
          <p:nvSpPr>
            <p:cNvPr id="9334" name="Freeform: Shape 1526"/>
            <p:cNvSpPr/>
            <p:nvPr/>
          </p:nvSpPr>
          <p:spPr>
            <a:xfrm>
              <a:off x="10718280" y="6479280"/>
              <a:ext cx="12240" cy="6840"/>
            </a:xfrm>
            <a:custGeom>
              <a:avLst/>
              <a:gdLst/>
              <a:ah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a:noFill/>
            </a:ln>
          </p:spPr>
          <p:style>
            <a:lnRef idx="0"/>
            <a:fillRef idx="0"/>
            <a:effectRef idx="0"/>
            <a:fontRef idx="minor"/>
          </p:style>
        </p:sp>
        <p:sp>
          <p:nvSpPr>
            <p:cNvPr id="9335" name="Freeform: Shape 1527"/>
            <p:cNvSpPr/>
            <p:nvPr/>
          </p:nvSpPr>
          <p:spPr>
            <a:xfrm>
              <a:off x="10718640" y="6391080"/>
              <a:ext cx="12240" cy="94320"/>
            </a:xfrm>
            <a:custGeom>
              <a:avLst/>
              <a:gdLst/>
              <a:ah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a:noFill/>
            </a:ln>
          </p:spPr>
          <p:style>
            <a:lnRef idx="0"/>
            <a:fillRef idx="0"/>
            <a:effectRef idx="0"/>
            <a:fontRef idx="minor"/>
          </p:style>
        </p:sp>
        <p:sp>
          <p:nvSpPr>
            <p:cNvPr id="9336" name="Freeform: Shape 1528"/>
            <p:cNvSpPr/>
            <p:nvPr/>
          </p:nvSpPr>
          <p:spPr>
            <a:xfrm>
              <a:off x="9513360" y="6480360"/>
              <a:ext cx="12240" cy="6480"/>
            </a:xfrm>
            <a:custGeom>
              <a:avLst/>
              <a:gdLst/>
              <a:ah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a:noFill/>
            </a:ln>
          </p:spPr>
          <p:style>
            <a:lnRef idx="0"/>
            <a:fillRef idx="0"/>
            <a:effectRef idx="0"/>
            <a:fontRef idx="minor"/>
          </p:style>
        </p:sp>
        <p:sp>
          <p:nvSpPr>
            <p:cNvPr id="9337" name="Freeform: Shape 1529"/>
            <p:cNvSpPr/>
            <p:nvPr/>
          </p:nvSpPr>
          <p:spPr>
            <a:xfrm>
              <a:off x="12022920" y="6075000"/>
              <a:ext cx="43560" cy="13320"/>
            </a:xfrm>
            <a:custGeom>
              <a:avLst/>
              <a:gdLst/>
              <a:ah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a:noFill/>
            </a:ln>
          </p:spPr>
          <p:style>
            <a:lnRef idx="0"/>
            <a:fillRef idx="0"/>
            <a:effectRef idx="0"/>
            <a:fontRef idx="minor"/>
          </p:style>
        </p:sp>
        <p:sp>
          <p:nvSpPr>
            <p:cNvPr id="9338" name="Freeform: Shape 1530"/>
            <p:cNvSpPr/>
            <p:nvPr/>
          </p:nvSpPr>
          <p:spPr>
            <a:xfrm>
              <a:off x="9513360" y="6479280"/>
              <a:ext cx="12240" cy="6840"/>
            </a:xfrm>
            <a:custGeom>
              <a:avLst/>
              <a:gdLst/>
              <a:ah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a:noFill/>
            </a:ln>
          </p:spPr>
          <p:style>
            <a:lnRef idx="0"/>
            <a:fillRef idx="0"/>
            <a:effectRef idx="0"/>
            <a:fontRef idx="minor"/>
          </p:style>
        </p:sp>
        <p:sp>
          <p:nvSpPr>
            <p:cNvPr id="9339" name="Freeform: Shape 1531"/>
            <p:cNvSpPr/>
            <p:nvPr/>
          </p:nvSpPr>
          <p:spPr>
            <a:xfrm>
              <a:off x="9513360" y="5830560"/>
              <a:ext cx="12240" cy="654840"/>
            </a:xfrm>
            <a:custGeom>
              <a:avLst/>
              <a:gdLst/>
              <a:ah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a:noFill/>
            </a:ln>
          </p:spPr>
          <p:style>
            <a:lnRef idx="0"/>
            <a:fillRef idx="0"/>
            <a:effectRef idx="0"/>
            <a:fontRef idx="minor"/>
          </p:style>
        </p:sp>
        <p:sp>
          <p:nvSpPr>
            <p:cNvPr id="9340" name="Freeform: Shape 1532"/>
            <p:cNvSpPr/>
            <p:nvPr/>
          </p:nvSpPr>
          <p:spPr>
            <a:xfrm>
              <a:off x="12020040" y="6075000"/>
              <a:ext cx="8640" cy="13320"/>
            </a:xfrm>
            <a:custGeom>
              <a:avLst/>
              <a:gdLst/>
              <a:ah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a:noFill/>
            </a:ln>
          </p:spPr>
          <p:style>
            <a:lnRef idx="0"/>
            <a:fillRef idx="0"/>
            <a:effectRef idx="0"/>
            <a:fontRef idx="minor"/>
          </p:style>
        </p:sp>
        <p:sp>
          <p:nvSpPr>
            <p:cNvPr id="9341" name="Freeform: Shape 1533"/>
            <p:cNvSpPr/>
            <p:nvPr/>
          </p:nvSpPr>
          <p:spPr>
            <a:xfrm>
              <a:off x="12005280" y="6075000"/>
              <a:ext cx="20160" cy="11880"/>
            </a:xfrm>
            <a:custGeom>
              <a:avLst/>
              <a:gdLst/>
              <a:ah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a:noFill/>
            </a:ln>
          </p:spPr>
          <p:style>
            <a:lnRef idx="0"/>
            <a:fillRef idx="0"/>
            <a:effectRef idx="0"/>
            <a:fontRef idx="minor"/>
          </p:style>
        </p:sp>
        <p:sp>
          <p:nvSpPr>
            <p:cNvPr id="9342" name="Freeform: Shape 1534"/>
            <p:cNvSpPr/>
            <p:nvPr/>
          </p:nvSpPr>
          <p:spPr>
            <a:xfrm>
              <a:off x="10043280" y="6433560"/>
              <a:ext cx="96480" cy="13320"/>
            </a:xfrm>
            <a:custGeom>
              <a:avLst/>
              <a:gdLst/>
              <a:ah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a:noFill/>
            </a:ln>
          </p:spPr>
          <p:style>
            <a:lnRef idx="0"/>
            <a:fillRef idx="0"/>
            <a:effectRef idx="0"/>
            <a:fontRef idx="minor"/>
          </p:style>
        </p:sp>
        <p:sp>
          <p:nvSpPr>
            <p:cNvPr id="9343" name="Freeform: Shape 1535"/>
            <p:cNvSpPr/>
            <p:nvPr/>
          </p:nvSpPr>
          <p:spPr>
            <a:xfrm>
              <a:off x="9394560" y="6481800"/>
              <a:ext cx="1080" cy="371160"/>
            </a:xfrm>
            <a:custGeom>
              <a:avLst/>
              <a:gdLst/>
              <a:ah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a:noFill/>
            </a:ln>
          </p:spPr>
          <p:style>
            <a:lnRef idx="0"/>
            <a:fillRef idx="0"/>
            <a:effectRef idx="0"/>
            <a:fontRef idx="minor"/>
          </p:style>
        </p:sp>
        <p:sp>
          <p:nvSpPr>
            <p:cNvPr id="9344" name="Freeform: Shape 1536"/>
            <p:cNvSpPr/>
            <p:nvPr/>
          </p:nvSpPr>
          <p:spPr>
            <a:xfrm>
              <a:off x="11163240" y="5788080"/>
              <a:ext cx="12240" cy="697320"/>
            </a:xfrm>
            <a:custGeom>
              <a:avLst/>
              <a:gdLst/>
              <a:ah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a:noFill/>
            </a:ln>
          </p:spPr>
          <p:style>
            <a:lnRef idx="0"/>
            <a:fillRef idx="0"/>
            <a:effectRef idx="0"/>
            <a:fontRef idx="minor"/>
          </p:style>
        </p:sp>
        <p:sp>
          <p:nvSpPr>
            <p:cNvPr id="9345" name="Freeform: Shape 1537"/>
            <p:cNvSpPr/>
            <p:nvPr/>
          </p:nvSpPr>
          <p:spPr>
            <a:xfrm>
              <a:off x="9417240" y="5794920"/>
              <a:ext cx="10800" cy="108360"/>
            </a:xfrm>
            <a:custGeom>
              <a:avLst/>
              <a:gdLst/>
              <a:ah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a:noFill/>
            </a:ln>
          </p:spPr>
          <p:style>
            <a:lnRef idx="0"/>
            <a:fillRef idx="0"/>
            <a:effectRef idx="0"/>
            <a:fontRef idx="minor"/>
          </p:style>
        </p:sp>
        <p:sp>
          <p:nvSpPr>
            <p:cNvPr id="9346" name="Freeform: Shape 1538"/>
            <p:cNvSpPr/>
            <p:nvPr/>
          </p:nvSpPr>
          <p:spPr>
            <a:xfrm>
              <a:off x="0" y="6482160"/>
              <a:ext cx="298440" cy="370080"/>
            </a:xfrm>
            <a:custGeom>
              <a:avLst/>
              <a:gdLst/>
              <a:ah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a:noFill/>
            </a:ln>
          </p:spPr>
          <p:style>
            <a:lnRef idx="0"/>
            <a:fillRef idx="0"/>
            <a:effectRef idx="0"/>
            <a:fontRef idx="minor"/>
          </p:style>
        </p:sp>
        <p:sp>
          <p:nvSpPr>
            <p:cNvPr id="9347" name="Freeform: Shape 1539"/>
            <p:cNvSpPr/>
            <p:nvPr/>
          </p:nvSpPr>
          <p:spPr>
            <a:xfrm>
              <a:off x="2661480" y="6463080"/>
              <a:ext cx="20520" cy="389160"/>
            </a:xfrm>
            <a:custGeom>
              <a:avLst/>
              <a:gdLst/>
              <a:ah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a:noFill/>
            </a:ln>
          </p:spPr>
          <p:style>
            <a:lnRef idx="0"/>
            <a:fillRef idx="0"/>
            <a:effectRef idx="0"/>
            <a:fontRef idx="minor"/>
          </p:style>
        </p:sp>
        <p:sp>
          <p:nvSpPr>
            <p:cNvPr id="9348" name="Freeform: Shape 1540"/>
            <p:cNvSpPr/>
            <p:nvPr/>
          </p:nvSpPr>
          <p:spPr>
            <a:xfrm>
              <a:off x="2685600" y="6463080"/>
              <a:ext cx="369720" cy="70560"/>
            </a:xfrm>
            <a:custGeom>
              <a:avLst/>
              <a:gdLst/>
              <a:ah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a:noFill/>
            </a:ln>
          </p:spPr>
          <p:style>
            <a:lnRef idx="0"/>
            <a:fillRef idx="0"/>
            <a:effectRef idx="0"/>
            <a:fontRef idx="minor"/>
          </p:style>
        </p:sp>
        <p:sp>
          <p:nvSpPr>
            <p:cNvPr id="9349" name="Freeform: Shape 1541"/>
            <p:cNvSpPr/>
            <p:nvPr/>
          </p:nvSpPr>
          <p:spPr>
            <a:xfrm>
              <a:off x="1325160" y="5621400"/>
              <a:ext cx="26640" cy="200160"/>
            </a:xfrm>
            <a:custGeom>
              <a:avLst/>
              <a:gdLst/>
              <a:ah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a:noFill/>
            </a:ln>
          </p:spPr>
          <p:style>
            <a:lnRef idx="0"/>
            <a:fillRef idx="0"/>
            <a:effectRef idx="0"/>
            <a:fontRef idx="minor"/>
          </p:style>
        </p:sp>
        <p:sp>
          <p:nvSpPr>
            <p:cNvPr id="9350" name="Freeform: Shape 1542"/>
            <p:cNvSpPr/>
            <p:nvPr/>
          </p:nvSpPr>
          <p:spPr>
            <a:xfrm>
              <a:off x="122040" y="5434200"/>
              <a:ext cx="15120" cy="1043280"/>
            </a:xfrm>
            <a:custGeom>
              <a:avLst/>
              <a:gdLst/>
              <a:ah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a:noFill/>
            </a:ln>
          </p:spPr>
          <p:style>
            <a:lnRef idx="0"/>
            <a:fillRef idx="0"/>
            <a:effectRef idx="0"/>
            <a:fontRef idx="minor"/>
          </p:style>
        </p:sp>
        <p:sp>
          <p:nvSpPr>
            <p:cNvPr id="9351" name="Freeform: Shape 1543"/>
            <p:cNvSpPr/>
            <p:nvPr/>
          </p:nvSpPr>
          <p:spPr>
            <a:xfrm>
              <a:off x="0" y="5431680"/>
              <a:ext cx="118080" cy="1045800"/>
            </a:xfrm>
            <a:custGeom>
              <a:avLst/>
              <a:gdLst/>
              <a:ah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a:noFill/>
            </a:ln>
          </p:spPr>
          <p:style>
            <a:lnRef idx="0"/>
            <a:fillRef idx="0"/>
            <a:effectRef idx="0"/>
            <a:fontRef idx="minor"/>
          </p:style>
        </p:sp>
        <p:sp>
          <p:nvSpPr>
            <p:cNvPr id="9352" name="Freeform: Shape 1544"/>
            <p:cNvSpPr/>
            <p:nvPr/>
          </p:nvSpPr>
          <p:spPr>
            <a:xfrm>
              <a:off x="165960" y="5607720"/>
              <a:ext cx="12600" cy="861120"/>
            </a:xfrm>
            <a:custGeom>
              <a:avLst/>
              <a:gdLst/>
              <a:ah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a:noFill/>
            </a:ln>
          </p:spPr>
          <p:style>
            <a:lnRef idx="0"/>
            <a:fillRef idx="0"/>
            <a:effectRef idx="0"/>
            <a:fontRef idx="minor"/>
          </p:style>
        </p:sp>
        <p:sp>
          <p:nvSpPr>
            <p:cNvPr id="9353" name="Freeform: Shape 1545"/>
            <p:cNvSpPr/>
            <p:nvPr/>
          </p:nvSpPr>
          <p:spPr>
            <a:xfrm>
              <a:off x="152280" y="5605920"/>
              <a:ext cx="9720" cy="862920"/>
            </a:xfrm>
            <a:custGeom>
              <a:avLst/>
              <a:gdLst/>
              <a:ah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a:noFill/>
            </a:ln>
          </p:spPr>
          <p:style>
            <a:lnRef idx="0"/>
            <a:fillRef idx="0"/>
            <a:effectRef idx="0"/>
            <a:fontRef idx="minor"/>
          </p:style>
        </p:sp>
        <p:sp>
          <p:nvSpPr>
            <p:cNvPr id="9354" name="Freeform: Shape 1546"/>
            <p:cNvSpPr/>
            <p:nvPr/>
          </p:nvSpPr>
          <p:spPr>
            <a:xfrm>
              <a:off x="313560" y="6476760"/>
              <a:ext cx="342360" cy="375840"/>
            </a:xfrm>
            <a:custGeom>
              <a:avLst/>
              <a:gdLst/>
              <a:ah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a:noFill/>
            </a:ln>
          </p:spPr>
          <p:style>
            <a:lnRef idx="0"/>
            <a:fillRef idx="0"/>
            <a:effectRef idx="0"/>
            <a:fontRef idx="minor"/>
          </p:style>
        </p:sp>
        <p:sp>
          <p:nvSpPr>
            <p:cNvPr id="9355" name="Freeform: Shape 1547"/>
            <p:cNvSpPr/>
            <p:nvPr/>
          </p:nvSpPr>
          <p:spPr>
            <a:xfrm>
              <a:off x="303840" y="5607000"/>
              <a:ext cx="352080" cy="166680"/>
            </a:xfrm>
            <a:custGeom>
              <a:avLst/>
              <a:gdLst/>
              <a:ah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a:noFill/>
            </a:ln>
          </p:spPr>
          <p:style>
            <a:lnRef idx="0"/>
            <a:fillRef idx="0"/>
            <a:effectRef idx="0"/>
            <a:fontRef idx="minor"/>
          </p:style>
        </p:sp>
        <p:sp>
          <p:nvSpPr>
            <p:cNvPr id="9356" name="Freeform: Shape 1548"/>
            <p:cNvSpPr/>
            <p:nvPr/>
          </p:nvSpPr>
          <p:spPr>
            <a:xfrm>
              <a:off x="303120" y="6109560"/>
              <a:ext cx="34920" cy="352800"/>
            </a:xfrm>
            <a:custGeom>
              <a:avLst/>
              <a:gdLst/>
              <a:ah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a:noFill/>
            </a:ln>
          </p:spPr>
          <p:style>
            <a:lnRef idx="0"/>
            <a:fillRef idx="0"/>
            <a:effectRef idx="0"/>
            <a:fontRef idx="minor"/>
          </p:style>
        </p:sp>
        <p:sp>
          <p:nvSpPr>
            <p:cNvPr id="9357" name="Freeform: Shape 1549"/>
            <p:cNvSpPr/>
            <p:nvPr/>
          </p:nvSpPr>
          <p:spPr>
            <a:xfrm>
              <a:off x="281160" y="6109560"/>
              <a:ext cx="7560" cy="1080"/>
            </a:xfrm>
            <a:custGeom>
              <a:avLst/>
              <a:gdLst/>
              <a:ahLst/>
              <a:rect l="l" t="t" r="r" b="b"/>
              <a:pathLst>
                <a:path w="9646" h="2411">
                  <a:moveTo>
                    <a:pt x="0" y="0"/>
                  </a:moveTo>
                  <a:lnTo>
                    <a:pt x="9646" y="2411"/>
                  </a:lnTo>
                  <a:cubicBezTo>
                    <a:pt x="9508" y="1607"/>
                    <a:pt x="9508" y="804"/>
                    <a:pt x="9646" y="0"/>
                  </a:cubicBezTo>
                  <a:close/>
                </a:path>
              </a:pathLst>
            </a:custGeom>
            <a:solidFill>
              <a:srgbClr val="f39896"/>
            </a:solidFill>
            <a:ln w="12700">
              <a:noFill/>
            </a:ln>
          </p:spPr>
          <p:style>
            <a:lnRef idx="0"/>
            <a:fillRef idx="0"/>
            <a:effectRef idx="0"/>
            <a:fontRef idx="minor"/>
          </p:style>
        </p:sp>
        <p:sp>
          <p:nvSpPr>
            <p:cNvPr id="9358" name="Freeform: Shape 1550"/>
            <p:cNvSpPr/>
            <p:nvPr/>
          </p:nvSpPr>
          <p:spPr>
            <a:xfrm>
              <a:off x="1357920" y="5844240"/>
              <a:ext cx="360" cy="287280"/>
            </a:xfrm>
            <a:custGeom>
              <a:avLst/>
              <a:gdLst/>
              <a:ahLst/>
              <a:rect l="l" t="t" r="r" b="b"/>
              <a:pathLst>
                <a:path w="937" h="288810">
                  <a:moveTo>
                    <a:pt x="938" y="288543"/>
                  </a:moveTo>
                  <a:lnTo>
                    <a:pt x="938" y="0"/>
                  </a:lnTo>
                  <a:lnTo>
                    <a:pt x="0" y="0"/>
                  </a:lnTo>
                  <a:lnTo>
                    <a:pt x="0" y="288811"/>
                  </a:lnTo>
                  <a:close/>
                </a:path>
              </a:pathLst>
            </a:custGeom>
            <a:solidFill>
              <a:srgbClr val="f4f5f3"/>
            </a:solidFill>
            <a:ln w="12700">
              <a:noFill/>
            </a:ln>
          </p:spPr>
          <p:style>
            <a:lnRef idx="0"/>
            <a:fillRef idx="0"/>
            <a:effectRef idx="0"/>
            <a:fontRef idx="minor"/>
          </p:style>
        </p:sp>
        <p:sp>
          <p:nvSpPr>
            <p:cNvPr id="9359" name="Freeform: Shape 1551"/>
            <p:cNvSpPr/>
            <p:nvPr/>
          </p:nvSpPr>
          <p:spPr>
            <a:xfrm>
              <a:off x="1361160" y="5844600"/>
              <a:ext cx="316800" cy="615960"/>
            </a:xfrm>
            <a:custGeom>
              <a:avLst/>
              <a:gdLst/>
              <a:ah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a:noFill/>
            </a:ln>
          </p:spPr>
          <p:style>
            <a:lnRef idx="0"/>
            <a:fillRef idx="0"/>
            <a:effectRef idx="0"/>
            <a:fontRef idx="minor"/>
          </p:style>
        </p:sp>
        <p:sp>
          <p:nvSpPr>
            <p:cNvPr id="9360" name="Freeform: Shape 1552"/>
            <p:cNvSpPr/>
            <p:nvPr/>
          </p:nvSpPr>
          <p:spPr>
            <a:xfrm>
              <a:off x="4110120" y="6550560"/>
              <a:ext cx="211320" cy="301680"/>
            </a:xfrm>
            <a:custGeom>
              <a:avLst/>
              <a:gdLst/>
              <a:ah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a:noFill/>
            </a:ln>
          </p:spPr>
          <p:style>
            <a:lnRef idx="0"/>
            <a:fillRef idx="0"/>
            <a:effectRef idx="0"/>
            <a:fontRef idx="minor"/>
          </p:style>
        </p:sp>
        <p:sp>
          <p:nvSpPr>
            <p:cNvPr id="9361" name="Freeform: Shape 1553"/>
            <p:cNvSpPr/>
            <p:nvPr/>
          </p:nvSpPr>
          <p:spPr>
            <a:xfrm>
              <a:off x="4054680" y="6550560"/>
              <a:ext cx="51840" cy="301680"/>
            </a:xfrm>
            <a:custGeom>
              <a:avLst/>
              <a:gdLst/>
              <a:ahLst/>
              <a:rect l="l" t="t" r="r" b="b"/>
              <a:pathLst>
                <a:path w="56136" h="303010">
                  <a:moveTo>
                    <a:pt x="0" y="0"/>
                  </a:moveTo>
                  <a:lnTo>
                    <a:pt x="56137" y="0"/>
                  </a:lnTo>
                  <a:lnTo>
                    <a:pt x="56137" y="303010"/>
                  </a:lnTo>
                  <a:lnTo>
                    <a:pt x="0" y="303010"/>
                  </a:lnTo>
                  <a:close/>
                </a:path>
              </a:pathLst>
            </a:custGeom>
            <a:solidFill>
              <a:srgbClr val="f39896"/>
            </a:solidFill>
            <a:ln w="12700">
              <a:noFill/>
            </a:ln>
          </p:spPr>
          <p:style>
            <a:lnRef idx="0"/>
            <a:fillRef idx="0"/>
            <a:effectRef idx="0"/>
            <a:fontRef idx="minor"/>
          </p:style>
        </p:sp>
        <p:sp>
          <p:nvSpPr>
            <p:cNvPr id="9362" name="Freeform: Shape 1554"/>
            <p:cNvSpPr/>
            <p:nvPr/>
          </p:nvSpPr>
          <p:spPr>
            <a:xfrm>
              <a:off x="3990960" y="5951520"/>
              <a:ext cx="195120" cy="582840"/>
            </a:xfrm>
            <a:custGeom>
              <a:avLst/>
              <a:gdLst/>
              <a:ah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a:noFill/>
            </a:ln>
          </p:spPr>
          <p:style>
            <a:lnRef idx="0"/>
            <a:fillRef idx="0"/>
            <a:effectRef idx="0"/>
            <a:fontRef idx="minor"/>
          </p:style>
        </p:sp>
        <p:sp>
          <p:nvSpPr>
            <p:cNvPr id="9363" name="Freeform: Shape 1555"/>
            <p:cNvSpPr/>
            <p:nvPr/>
          </p:nvSpPr>
          <p:spPr>
            <a:xfrm>
              <a:off x="1683360" y="5662080"/>
              <a:ext cx="171000" cy="133560"/>
            </a:xfrm>
            <a:custGeom>
              <a:avLst/>
              <a:gdLst/>
              <a:ah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a:noFill/>
            </a:ln>
          </p:spPr>
          <p:style>
            <a:lnRef idx="0"/>
            <a:fillRef idx="0"/>
            <a:effectRef idx="0"/>
            <a:fontRef idx="minor"/>
          </p:style>
        </p:sp>
        <p:sp>
          <p:nvSpPr>
            <p:cNvPr id="9364" name="Freeform: Shape 1556"/>
            <p:cNvSpPr/>
            <p:nvPr/>
          </p:nvSpPr>
          <p:spPr>
            <a:xfrm>
              <a:off x="1162080" y="5639040"/>
              <a:ext cx="148680" cy="492480"/>
            </a:xfrm>
            <a:custGeom>
              <a:avLst/>
              <a:gdLst/>
              <a:ah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a:noFill/>
            </a:ln>
          </p:spPr>
          <p:style>
            <a:lnRef idx="0"/>
            <a:fillRef idx="0"/>
            <a:effectRef idx="0"/>
            <a:fontRef idx="minor"/>
          </p:style>
        </p:sp>
        <p:sp>
          <p:nvSpPr>
            <p:cNvPr id="9365" name="Freeform: Shape 1557"/>
            <p:cNvSpPr/>
            <p:nvPr/>
          </p:nvSpPr>
          <p:spPr>
            <a:xfrm>
              <a:off x="407160" y="5571000"/>
              <a:ext cx="141840" cy="19800"/>
            </a:xfrm>
            <a:custGeom>
              <a:avLst/>
              <a:gdLst/>
              <a:ah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a:noFill/>
            </a:ln>
          </p:spPr>
          <p:style>
            <a:lnRef idx="0"/>
            <a:fillRef idx="0"/>
            <a:effectRef idx="0"/>
            <a:fontRef idx="minor"/>
          </p:style>
        </p:sp>
        <p:sp>
          <p:nvSpPr>
            <p:cNvPr id="9366" name="Freeform: Shape 1558"/>
            <p:cNvSpPr/>
            <p:nvPr/>
          </p:nvSpPr>
          <p:spPr>
            <a:xfrm>
              <a:off x="402480" y="5571000"/>
              <a:ext cx="26280" cy="19800"/>
            </a:xfrm>
            <a:custGeom>
              <a:avLst/>
              <a:gdLst/>
              <a:ahLst/>
              <a:rect l="l" t="t" r="r" b="b"/>
              <a:pathLst>
                <a:path w="29207" h="21299">
                  <a:moveTo>
                    <a:pt x="402" y="0"/>
                  </a:moveTo>
                  <a:lnTo>
                    <a:pt x="0" y="0"/>
                  </a:lnTo>
                  <a:lnTo>
                    <a:pt x="0" y="21299"/>
                  </a:lnTo>
                  <a:lnTo>
                    <a:pt x="29207" y="21299"/>
                  </a:lnTo>
                  <a:lnTo>
                    <a:pt x="402" y="0"/>
                  </a:lnTo>
                  <a:close/>
                </a:path>
              </a:pathLst>
            </a:custGeom>
            <a:solidFill>
              <a:srgbClr val="dd2a27"/>
            </a:solidFill>
            <a:ln w="12700">
              <a:noFill/>
            </a:ln>
          </p:spPr>
          <p:style>
            <a:lnRef idx="0"/>
            <a:fillRef idx="0"/>
            <a:effectRef idx="0"/>
            <a:fontRef idx="minor"/>
          </p:style>
        </p:sp>
        <p:sp>
          <p:nvSpPr>
            <p:cNvPr id="9367" name="Freeform: Shape 1559"/>
            <p:cNvSpPr/>
            <p:nvPr/>
          </p:nvSpPr>
          <p:spPr>
            <a:xfrm>
              <a:off x="3985200" y="6547680"/>
              <a:ext cx="65520" cy="304560"/>
            </a:xfrm>
            <a:custGeom>
              <a:avLst/>
              <a:gdLst/>
              <a:ahLst/>
              <a:rect l="l" t="t" r="r" b="b"/>
              <a:pathLst>
                <a:path w="70472" h="306091">
                  <a:moveTo>
                    <a:pt x="0" y="0"/>
                  </a:moveTo>
                  <a:lnTo>
                    <a:pt x="0" y="306091"/>
                  </a:lnTo>
                  <a:lnTo>
                    <a:pt x="70472" y="306091"/>
                  </a:lnTo>
                  <a:lnTo>
                    <a:pt x="70472" y="2947"/>
                  </a:lnTo>
                  <a:lnTo>
                    <a:pt x="0" y="0"/>
                  </a:lnTo>
                  <a:close/>
                </a:path>
              </a:pathLst>
            </a:custGeom>
            <a:solidFill>
              <a:srgbClr val="088a8f"/>
            </a:solidFill>
            <a:ln w="12700">
              <a:noFill/>
            </a:ln>
          </p:spPr>
          <p:style>
            <a:lnRef idx="0"/>
            <a:fillRef idx="0"/>
            <a:effectRef idx="0"/>
            <a:fontRef idx="minor"/>
          </p:style>
        </p:sp>
        <p:sp>
          <p:nvSpPr>
            <p:cNvPr id="9368" name="Freeform: Shape 1560"/>
            <p:cNvSpPr/>
            <p:nvPr/>
          </p:nvSpPr>
          <p:spPr>
            <a:xfrm>
              <a:off x="3867120" y="6541560"/>
              <a:ext cx="114840" cy="309600"/>
            </a:xfrm>
            <a:custGeom>
              <a:avLst/>
              <a:gdLst/>
              <a:ah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a:noFill/>
            </a:ln>
          </p:spPr>
          <p:style>
            <a:lnRef idx="0"/>
            <a:fillRef idx="0"/>
            <a:effectRef idx="0"/>
            <a:fontRef idx="minor"/>
          </p:style>
        </p:sp>
        <p:sp>
          <p:nvSpPr>
            <p:cNvPr id="9369" name="Freeform: Shape 1561"/>
            <p:cNvSpPr/>
            <p:nvPr/>
          </p:nvSpPr>
          <p:spPr>
            <a:xfrm>
              <a:off x="564120" y="5579640"/>
              <a:ext cx="12240" cy="11160"/>
            </a:xfrm>
            <a:custGeom>
              <a:avLst/>
              <a:gdLst/>
              <a:ahLst/>
              <a:rect l="l" t="t" r="r" b="b"/>
              <a:pathLst>
                <a:path w="14603" h="12591">
                  <a:moveTo>
                    <a:pt x="0" y="0"/>
                  </a:moveTo>
                  <a:lnTo>
                    <a:pt x="0" y="12592"/>
                  </a:lnTo>
                  <a:lnTo>
                    <a:pt x="14604" y="12592"/>
                  </a:lnTo>
                  <a:lnTo>
                    <a:pt x="0" y="0"/>
                  </a:lnTo>
                  <a:close/>
                </a:path>
              </a:pathLst>
            </a:custGeom>
            <a:solidFill>
              <a:srgbClr val="9fd1d0"/>
            </a:solidFill>
            <a:ln w="12700">
              <a:noFill/>
            </a:ln>
          </p:spPr>
          <p:style>
            <a:lnRef idx="0"/>
            <a:fillRef idx="0"/>
            <a:effectRef idx="0"/>
            <a:fontRef idx="minor"/>
          </p:style>
        </p:sp>
        <p:sp>
          <p:nvSpPr>
            <p:cNvPr id="9370" name="Freeform: Shape 1562"/>
            <p:cNvSpPr/>
            <p:nvPr/>
          </p:nvSpPr>
          <p:spPr>
            <a:xfrm>
              <a:off x="3025440" y="6549480"/>
              <a:ext cx="29880" cy="302760"/>
            </a:xfrm>
            <a:custGeom>
              <a:avLst/>
              <a:gdLst/>
              <a:ahLst/>
              <a:rect l="l" t="t" r="r" b="b"/>
              <a:pathLst>
                <a:path w="33226" h="304215">
                  <a:moveTo>
                    <a:pt x="0" y="0"/>
                  </a:moveTo>
                  <a:lnTo>
                    <a:pt x="33226" y="0"/>
                  </a:lnTo>
                  <a:lnTo>
                    <a:pt x="33226" y="304216"/>
                  </a:lnTo>
                  <a:lnTo>
                    <a:pt x="0" y="304216"/>
                  </a:lnTo>
                  <a:close/>
                </a:path>
              </a:pathLst>
            </a:custGeom>
            <a:solidFill>
              <a:srgbClr val="0a4054"/>
            </a:solidFill>
            <a:ln w="12700">
              <a:noFill/>
            </a:ln>
          </p:spPr>
          <p:style>
            <a:lnRef idx="0"/>
            <a:fillRef idx="0"/>
            <a:effectRef idx="0"/>
            <a:fontRef idx="minor"/>
          </p:style>
        </p:sp>
        <p:sp>
          <p:nvSpPr>
            <p:cNvPr id="9371" name="Freeform: Shape 1563"/>
            <p:cNvSpPr/>
            <p:nvPr/>
          </p:nvSpPr>
          <p:spPr>
            <a:xfrm>
              <a:off x="2691360" y="6549480"/>
              <a:ext cx="330120" cy="302760"/>
            </a:xfrm>
            <a:custGeom>
              <a:avLst/>
              <a:gdLst/>
              <a:ahLst/>
              <a:rect l="l" t="t" r="r" b="b"/>
              <a:pathLst>
                <a:path w="349681" h="304215">
                  <a:moveTo>
                    <a:pt x="0" y="0"/>
                  </a:moveTo>
                  <a:lnTo>
                    <a:pt x="349681" y="0"/>
                  </a:lnTo>
                  <a:lnTo>
                    <a:pt x="349681" y="304216"/>
                  </a:lnTo>
                  <a:lnTo>
                    <a:pt x="0" y="304216"/>
                  </a:lnTo>
                  <a:close/>
                </a:path>
              </a:pathLst>
            </a:custGeom>
            <a:solidFill>
              <a:schemeClr val="bg1">
                <a:lumMod val="95000"/>
              </a:schemeClr>
            </a:solidFill>
            <a:ln w="12700">
              <a:noFill/>
            </a:ln>
          </p:spPr>
          <p:style>
            <a:lnRef idx="0"/>
            <a:fillRef idx="0"/>
            <a:effectRef idx="0"/>
            <a:fontRef idx="minor"/>
          </p:style>
        </p:sp>
        <p:sp>
          <p:nvSpPr>
            <p:cNvPr id="9372" name="Freeform: Shape 1564"/>
            <p:cNvSpPr/>
            <p:nvPr/>
          </p:nvSpPr>
          <p:spPr>
            <a:xfrm>
              <a:off x="1981080" y="6478200"/>
              <a:ext cx="116640" cy="373680"/>
            </a:xfrm>
            <a:custGeom>
              <a:avLst/>
              <a:gdLst/>
              <a:ah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a:noFill/>
            </a:ln>
          </p:spPr>
          <p:style>
            <a:lnRef idx="0"/>
            <a:fillRef idx="0"/>
            <a:effectRef idx="0"/>
            <a:fontRef idx="minor"/>
          </p:style>
        </p:sp>
        <p:sp>
          <p:nvSpPr>
            <p:cNvPr id="9373" name="Freeform: Shape 1565"/>
            <p:cNvSpPr/>
            <p:nvPr/>
          </p:nvSpPr>
          <p:spPr>
            <a:xfrm>
              <a:off x="1887480" y="5860440"/>
              <a:ext cx="312840" cy="676800"/>
            </a:xfrm>
            <a:custGeom>
              <a:avLst/>
              <a:gdLst/>
              <a:ah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a:noFill/>
            </a:ln>
          </p:spPr>
          <p:style>
            <a:lnRef idx="0"/>
            <a:fillRef idx="0"/>
            <a:effectRef idx="0"/>
            <a:fontRef idx="minor"/>
          </p:style>
        </p:sp>
        <p:sp>
          <p:nvSpPr>
            <p:cNvPr id="9374" name="Freeform: Shape 1566"/>
            <p:cNvSpPr/>
            <p:nvPr/>
          </p:nvSpPr>
          <p:spPr>
            <a:xfrm>
              <a:off x="2210400" y="6544800"/>
              <a:ext cx="435600" cy="307440"/>
            </a:xfrm>
            <a:custGeom>
              <a:avLst/>
              <a:gdLst/>
              <a:ah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a:noFill/>
            </a:ln>
          </p:spPr>
          <p:style>
            <a:lnRef idx="0"/>
            <a:fillRef idx="0"/>
            <a:effectRef idx="0"/>
            <a:fontRef idx="minor"/>
          </p:style>
        </p:sp>
        <p:sp>
          <p:nvSpPr>
            <p:cNvPr id="9375" name="Freeform: Shape 1567"/>
            <p:cNvSpPr/>
            <p:nvPr/>
          </p:nvSpPr>
          <p:spPr>
            <a:xfrm>
              <a:off x="2112840" y="6541560"/>
              <a:ext cx="93600" cy="310680"/>
            </a:xfrm>
            <a:custGeom>
              <a:avLst/>
              <a:gdLst/>
              <a:ah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a:noFill/>
            </a:ln>
          </p:spPr>
          <p:style>
            <a:lnRef idx="0"/>
            <a:fillRef idx="0"/>
            <a:effectRef idx="0"/>
            <a:fontRef idx="minor"/>
          </p:style>
        </p:sp>
        <p:sp>
          <p:nvSpPr>
            <p:cNvPr id="9376" name="Freeform: Shape 1568"/>
            <p:cNvSpPr/>
            <p:nvPr/>
          </p:nvSpPr>
          <p:spPr>
            <a:xfrm>
              <a:off x="671040" y="6478200"/>
              <a:ext cx="360" cy="374040"/>
            </a:xfrm>
            <a:custGeom>
              <a:avLst/>
              <a:gdLst/>
              <a:ahLst/>
              <a:rect l="l" t="t" r="r" b="b"/>
              <a:pathLst>
                <a:path w="1607" h="375614">
                  <a:moveTo>
                    <a:pt x="0" y="0"/>
                  </a:moveTo>
                  <a:lnTo>
                    <a:pt x="1608" y="0"/>
                  </a:lnTo>
                  <a:lnTo>
                    <a:pt x="1608" y="375614"/>
                  </a:lnTo>
                  <a:lnTo>
                    <a:pt x="0" y="375614"/>
                  </a:lnTo>
                  <a:close/>
                </a:path>
              </a:pathLst>
            </a:custGeom>
            <a:solidFill>
              <a:srgbClr val="f9c996"/>
            </a:solidFill>
            <a:ln w="12700">
              <a:noFill/>
            </a:ln>
          </p:spPr>
          <p:style>
            <a:lnRef idx="0"/>
            <a:fillRef idx="0"/>
            <a:effectRef idx="0"/>
            <a:fontRef idx="minor"/>
          </p:style>
        </p:sp>
        <p:sp>
          <p:nvSpPr>
            <p:cNvPr id="9377" name="Freeform: Shape 1569"/>
            <p:cNvSpPr/>
            <p:nvPr/>
          </p:nvSpPr>
          <p:spPr>
            <a:xfrm>
              <a:off x="675000" y="6478200"/>
              <a:ext cx="239400" cy="374040"/>
            </a:xfrm>
            <a:custGeom>
              <a:avLst/>
              <a:gdLst/>
              <a:ahLst/>
              <a:rect l="l" t="t" r="r" b="b"/>
              <a:pathLst>
                <a:path w="253887" h="375614">
                  <a:moveTo>
                    <a:pt x="0" y="0"/>
                  </a:moveTo>
                  <a:lnTo>
                    <a:pt x="253887" y="0"/>
                  </a:lnTo>
                  <a:lnTo>
                    <a:pt x="253887" y="375614"/>
                  </a:lnTo>
                  <a:lnTo>
                    <a:pt x="0" y="375614"/>
                  </a:lnTo>
                  <a:close/>
                </a:path>
              </a:pathLst>
            </a:custGeom>
            <a:solidFill>
              <a:srgbClr val="0a4054"/>
            </a:solidFill>
            <a:ln w="12700">
              <a:noFill/>
            </a:ln>
          </p:spPr>
          <p:style>
            <a:lnRef idx="0"/>
            <a:fillRef idx="0"/>
            <a:effectRef idx="0"/>
            <a:fontRef idx="minor"/>
          </p:style>
        </p:sp>
        <p:sp>
          <p:nvSpPr>
            <p:cNvPr id="9378" name="Freeform: Shape 1570"/>
            <p:cNvSpPr/>
            <p:nvPr/>
          </p:nvSpPr>
          <p:spPr>
            <a:xfrm>
              <a:off x="1325160" y="5825520"/>
              <a:ext cx="29160" cy="306000"/>
            </a:xfrm>
            <a:custGeom>
              <a:avLst/>
              <a:gdLst/>
              <a:ah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a:noFill/>
            </a:ln>
          </p:spPr>
          <p:style>
            <a:lnRef idx="0"/>
            <a:fillRef idx="0"/>
            <a:effectRef idx="0"/>
            <a:fontRef idx="minor"/>
          </p:style>
        </p:sp>
        <p:sp>
          <p:nvSpPr>
            <p:cNvPr id="9379" name="Freeform: Shape 1571"/>
            <p:cNvSpPr/>
            <p:nvPr/>
          </p:nvSpPr>
          <p:spPr>
            <a:xfrm>
              <a:off x="1683720" y="5843880"/>
              <a:ext cx="360" cy="617760"/>
            </a:xfrm>
            <a:custGeom>
              <a:avLst/>
              <a:gdLst/>
              <a:ahLst/>
              <a:rect l="l" t="t" r="r" b="b"/>
              <a:pathLst>
                <a:path w="1339" h="619147">
                  <a:moveTo>
                    <a:pt x="0" y="268"/>
                  </a:moveTo>
                  <a:lnTo>
                    <a:pt x="0" y="619148"/>
                  </a:lnTo>
                  <a:lnTo>
                    <a:pt x="1340" y="619148"/>
                  </a:lnTo>
                  <a:lnTo>
                    <a:pt x="1340" y="0"/>
                  </a:lnTo>
                  <a:close/>
                </a:path>
              </a:pathLst>
            </a:custGeom>
            <a:solidFill>
              <a:srgbClr val="f9aa19"/>
            </a:solidFill>
            <a:ln w="12700">
              <a:noFill/>
            </a:ln>
          </p:spPr>
          <p:style>
            <a:lnRef idx="0"/>
            <a:fillRef idx="0"/>
            <a:effectRef idx="0"/>
            <a:fontRef idx="minor"/>
          </p:style>
        </p:sp>
        <p:sp>
          <p:nvSpPr>
            <p:cNvPr id="9380" name="Freeform: Shape 1572"/>
            <p:cNvSpPr/>
            <p:nvPr/>
          </p:nvSpPr>
          <p:spPr>
            <a:xfrm>
              <a:off x="1687680" y="5810040"/>
              <a:ext cx="184680" cy="651600"/>
            </a:xfrm>
            <a:custGeom>
              <a:avLst/>
              <a:gdLst/>
              <a:ah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a:noFill/>
            </a:ln>
          </p:spPr>
          <p:style>
            <a:lnRef idx="0"/>
            <a:fillRef idx="0"/>
            <a:effectRef idx="0"/>
            <a:fontRef idx="minor"/>
          </p:style>
        </p:sp>
        <p:sp>
          <p:nvSpPr>
            <p:cNvPr id="9381" name="Freeform: Shape 1573"/>
            <p:cNvSpPr/>
            <p:nvPr/>
          </p:nvSpPr>
          <p:spPr>
            <a:xfrm>
              <a:off x="3251880" y="6505200"/>
              <a:ext cx="38160" cy="31680"/>
            </a:xfrm>
            <a:custGeom>
              <a:avLst/>
              <a:gdLst/>
              <a:ah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a:noFill/>
            </a:ln>
          </p:spPr>
          <p:style>
            <a:lnRef idx="0"/>
            <a:fillRef idx="0"/>
            <a:effectRef idx="0"/>
            <a:fontRef idx="minor"/>
          </p:style>
        </p:sp>
        <p:sp>
          <p:nvSpPr>
            <p:cNvPr id="9382" name="Freeform: Shape 1574"/>
            <p:cNvSpPr/>
            <p:nvPr/>
          </p:nvSpPr>
          <p:spPr>
            <a:xfrm>
              <a:off x="3294000" y="6505920"/>
              <a:ext cx="27360" cy="31680"/>
            </a:xfrm>
            <a:custGeom>
              <a:avLst/>
              <a:gdLst/>
              <a:ahLst/>
              <a:rect l="l" t="t" r="r" b="b"/>
              <a:pathLst>
                <a:path w="30412" h="33087">
                  <a:moveTo>
                    <a:pt x="0" y="0"/>
                  </a:moveTo>
                  <a:lnTo>
                    <a:pt x="30413" y="0"/>
                  </a:lnTo>
                  <a:lnTo>
                    <a:pt x="30413" y="33087"/>
                  </a:lnTo>
                  <a:lnTo>
                    <a:pt x="0" y="33087"/>
                  </a:lnTo>
                  <a:close/>
                </a:path>
              </a:pathLst>
            </a:custGeom>
            <a:solidFill>
              <a:srgbClr val="0a4054"/>
            </a:solidFill>
            <a:ln w="12700">
              <a:noFill/>
            </a:ln>
          </p:spPr>
          <p:style>
            <a:lnRef idx="0"/>
            <a:fillRef idx="0"/>
            <a:effectRef idx="0"/>
            <a:fontRef idx="minor"/>
          </p:style>
        </p:sp>
        <p:sp>
          <p:nvSpPr>
            <p:cNvPr id="9383" name="Freeform: Shape 1575"/>
            <p:cNvSpPr/>
            <p:nvPr/>
          </p:nvSpPr>
          <p:spPr>
            <a:xfrm>
              <a:off x="3070440" y="6541560"/>
              <a:ext cx="250920" cy="310680"/>
            </a:xfrm>
            <a:custGeom>
              <a:avLst/>
              <a:gdLst/>
              <a:ah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a:noFill/>
            </a:ln>
          </p:spPr>
          <p:style>
            <a:lnRef idx="0"/>
            <a:fillRef idx="0"/>
            <a:effectRef idx="0"/>
            <a:fontRef idx="minor"/>
          </p:style>
        </p:sp>
        <p:sp>
          <p:nvSpPr>
            <p:cNvPr id="9384" name="Freeform: Shape 1576"/>
            <p:cNvSpPr/>
            <p:nvPr/>
          </p:nvSpPr>
          <p:spPr>
            <a:xfrm>
              <a:off x="3391200" y="5902920"/>
              <a:ext cx="460080" cy="949320"/>
            </a:xfrm>
            <a:custGeom>
              <a:avLst/>
              <a:gdLst/>
              <a:ah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a:noFill/>
            </a:ln>
          </p:spPr>
          <p:style>
            <a:lnRef idx="0"/>
            <a:fillRef idx="0"/>
            <a:effectRef idx="0"/>
            <a:fontRef idx="minor"/>
          </p:style>
        </p:sp>
        <p:sp>
          <p:nvSpPr>
            <p:cNvPr id="9385" name="Freeform: Shape 1577"/>
            <p:cNvSpPr/>
            <p:nvPr/>
          </p:nvSpPr>
          <p:spPr>
            <a:xfrm>
              <a:off x="3336480" y="5903640"/>
              <a:ext cx="50760" cy="948600"/>
            </a:xfrm>
            <a:custGeom>
              <a:avLst/>
              <a:gdLst/>
              <a:ah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a:noFill/>
            </a:ln>
          </p:spPr>
          <p:style>
            <a:lnRef idx="0"/>
            <a:fillRef idx="0"/>
            <a:effectRef idx="0"/>
            <a:fontRef idx="minor"/>
          </p:style>
        </p:sp>
        <p:sp>
          <p:nvSpPr>
            <p:cNvPr id="9386" name="Freeform: Shape 1578"/>
            <p:cNvSpPr/>
            <p:nvPr/>
          </p:nvSpPr>
          <p:spPr>
            <a:xfrm>
              <a:off x="1154160" y="5841360"/>
              <a:ext cx="3240" cy="282960"/>
            </a:xfrm>
            <a:custGeom>
              <a:avLst/>
              <a:gdLst/>
              <a:ah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a:noFill/>
            </a:ln>
          </p:spPr>
          <p:style>
            <a:lnRef idx="0"/>
            <a:fillRef idx="0"/>
            <a:effectRef idx="0"/>
            <a:fontRef idx="minor"/>
          </p:style>
        </p:sp>
        <p:sp>
          <p:nvSpPr>
            <p:cNvPr id="9387" name="Freeform: Shape 1579"/>
            <p:cNvSpPr/>
            <p:nvPr/>
          </p:nvSpPr>
          <p:spPr>
            <a:xfrm>
              <a:off x="1151280" y="5835600"/>
              <a:ext cx="360" cy="282600"/>
            </a:xfrm>
            <a:custGeom>
              <a:avLst/>
              <a:gdLst/>
              <a:ahLst/>
              <a:rect l="l" t="t" r="r" b="b"/>
              <a:pathLst>
                <a:path w="134" h="283988">
                  <a:moveTo>
                    <a:pt x="134" y="283988"/>
                  </a:moveTo>
                  <a:lnTo>
                    <a:pt x="134" y="134"/>
                  </a:lnTo>
                  <a:lnTo>
                    <a:pt x="0" y="0"/>
                  </a:lnTo>
                  <a:lnTo>
                    <a:pt x="0" y="283988"/>
                  </a:lnTo>
                  <a:lnTo>
                    <a:pt x="134" y="283988"/>
                  </a:lnTo>
                  <a:close/>
                </a:path>
              </a:pathLst>
            </a:custGeom>
            <a:solidFill>
              <a:srgbClr val="f9aa19"/>
            </a:solidFill>
            <a:ln w="12700">
              <a:noFill/>
            </a:ln>
          </p:spPr>
          <p:style>
            <a:lnRef idx="0"/>
            <a:fillRef idx="0"/>
            <a:effectRef idx="0"/>
            <a:fontRef idx="minor"/>
          </p:style>
        </p:sp>
        <p:sp>
          <p:nvSpPr>
            <p:cNvPr id="9388" name="Freeform: Shape 1580"/>
            <p:cNvSpPr/>
            <p:nvPr/>
          </p:nvSpPr>
          <p:spPr>
            <a:xfrm>
              <a:off x="254160" y="5789520"/>
              <a:ext cx="401760" cy="316080"/>
            </a:xfrm>
            <a:custGeom>
              <a:avLst/>
              <a:gdLst/>
              <a:ah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a:noFill/>
            </a:ln>
          </p:spPr>
          <p:style>
            <a:lnRef idx="0"/>
            <a:fillRef idx="0"/>
            <a:effectRef idx="0"/>
            <a:fontRef idx="minor"/>
          </p:style>
        </p:sp>
        <p:sp>
          <p:nvSpPr>
            <p:cNvPr id="9389" name="Freeform: Shape 1581"/>
            <p:cNvSpPr/>
            <p:nvPr/>
          </p:nvSpPr>
          <p:spPr>
            <a:xfrm>
              <a:off x="353160" y="5997960"/>
              <a:ext cx="304200" cy="462600"/>
            </a:xfrm>
            <a:custGeom>
              <a:avLst/>
              <a:gdLst/>
              <a:ah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a:noFill/>
            </a:ln>
          </p:spPr>
          <p:style>
            <a:lnRef idx="0"/>
            <a:fillRef idx="0"/>
            <a:effectRef idx="0"/>
            <a:fontRef idx="minor"/>
          </p:style>
        </p:sp>
        <p:sp>
          <p:nvSpPr>
            <p:cNvPr id="9390" name="Freeform: Shape 1582"/>
            <p:cNvSpPr/>
            <p:nvPr/>
          </p:nvSpPr>
          <p:spPr>
            <a:xfrm>
              <a:off x="1129320" y="5798160"/>
              <a:ext cx="18000" cy="319680"/>
            </a:xfrm>
            <a:custGeom>
              <a:avLst/>
              <a:gdLst/>
              <a:ah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a:noFill/>
            </a:ln>
          </p:spPr>
          <p:style>
            <a:lnRef idx="0"/>
            <a:fillRef idx="0"/>
            <a:effectRef idx="0"/>
            <a:fontRef idx="minor"/>
          </p:style>
        </p:sp>
        <p:sp>
          <p:nvSpPr>
            <p:cNvPr id="9391" name="Freeform: Shape 1583"/>
            <p:cNvSpPr/>
            <p:nvPr/>
          </p:nvSpPr>
          <p:spPr>
            <a:xfrm>
              <a:off x="941040" y="5789520"/>
              <a:ext cx="183960" cy="314640"/>
            </a:xfrm>
            <a:custGeom>
              <a:avLst/>
              <a:gdLst/>
              <a:ah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a:noFill/>
            </a:ln>
          </p:spPr>
          <p:style>
            <a:lnRef idx="0"/>
            <a:fillRef idx="0"/>
            <a:effectRef idx="0"/>
            <a:fontRef idx="minor"/>
          </p:style>
        </p:sp>
        <p:sp>
          <p:nvSpPr>
            <p:cNvPr id="9392" name="Freeform: Shape 1584"/>
            <p:cNvSpPr/>
            <p:nvPr/>
          </p:nvSpPr>
          <p:spPr>
            <a:xfrm>
              <a:off x="953640" y="6109560"/>
              <a:ext cx="183960" cy="8640"/>
            </a:xfrm>
            <a:custGeom>
              <a:avLst/>
              <a:gdLst/>
              <a:ahLst/>
              <a:rect l="l" t="t" r="r" b="b"/>
              <a:pathLst>
                <a:path w="195741" h="10046">
                  <a:moveTo>
                    <a:pt x="195741" y="10047"/>
                  </a:moveTo>
                  <a:lnTo>
                    <a:pt x="183147" y="0"/>
                  </a:lnTo>
                  <a:lnTo>
                    <a:pt x="0" y="0"/>
                  </a:lnTo>
                  <a:lnTo>
                    <a:pt x="0" y="10047"/>
                  </a:lnTo>
                  <a:lnTo>
                    <a:pt x="195741" y="10047"/>
                  </a:lnTo>
                  <a:close/>
                </a:path>
              </a:pathLst>
            </a:custGeom>
            <a:solidFill>
              <a:srgbClr val="a45950"/>
            </a:solidFill>
            <a:ln w="12700">
              <a:noFill/>
            </a:ln>
          </p:spPr>
          <p:style>
            <a:lnRef idx="0"/>
            <a:fillRef idx="0"/>
            <a:effectRef idx="0"/>
            <a:fontRef idx="minor"/>
          </p:style>
        </p:sp>
        <p:sp>
          <p:nvSpPr>
            <p:cNvPr id="9393" name="Freeform: Shape 1585"/>
            <p:cNvSpPr/>
            <p:nvPr/>
          </p:nvSpPr>
          <p:spPr>
            <a:xfrm>
              <a:off x="3985200" y="5860440"/>
              <a:ext cx="200880" cy="87120"/>
            </a:xfrm>
            <a:custGeom>
              <a:avLst/>
              <a:gdLst/>
              <a:ah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a:noFill/>
            </a:ln>
          </p:spPr>
          <p:style>
            <a:lnRef idx="0"/>
            <a:fillRef idx="0"/>
            <a:effectRef idx="0"/>
            <a:fontRef idx="minor"/>
          </p:style>
        </p:sp>
        <p:sp>
          <p:nvSpPr>
            <p:cNvPr id="9394" name="Freeform: Shape 1586"/>
            <p:cNvSpPr/>
            <p:nvPr/>
          </p:nvSpPr>
          <p:spPr>
            <a:xfrm>
              <a:off x="3967200" y="5860800"/>
              <a:ext cx="14400" cy="90000"/>
            </a:xfrm>
            <a:custGeom>
              <a:avLst/>
              <a:gdLst/>
              <a:ah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a:noFill/>
            </a:ln>
          </p:spPr>
          <p:style>
            <a:lnRef idx="0"/>
            <a:fillRef idx="0"/>
            <a:effectRef idx="0"/>
            <a:fontRef idx="minor"/>
          </p:style>
        </p:sp>
        <p:sp>
          <p:nvSpPr>
            <p:cNvPr id="9395" name="Freeform: Shape 1587"/>
            <p:cNvSpPr/>
            <p:nvPr/>
          </p:nvSpPr>
          <p:spPr>
            <a:xfrm>
              <a:off x="3947760" y="5963400"/>
              <a:ext cx="5400" cy="572760"/>
            </a:xfrm>
            <a:custGeom>
              <a:avLst/>
              <a:gdLst/>
              <a:ah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a:noFill/>
            </a:ln>
          </p:spPr>
          <p:style>
            <a:lnRef idx="0"/>
            <a:fillRef idx="0"/>
            <a:effectRef idx="0"/>
            <a:fontRef idx="minor"/>
          </p:style>
        </p:sp>
        <p:sp>
          <p:nvSpPr>
            <p:cNvPr id="9396" name="Freeform: Shape 1588"/>
            <p:cNvSpPr/>
            <p:nvPr/>
          </p:nvSpPr>
          <p:spPr>
            <a:xfrm>
              <a:off x="3957120" y="5962680"/>
              <a:ext cx="360" cy="568440"/>
            </a:xfrm>
            <a:custGeom>
              <a:avLst/>
              <a:gdLst/>
              <a:ahLst/>
              <a:rect l="l" t="t" r="r" b="b"/>
              <a:pathLst>
                <a:path w="1875" h="569851">
                  <a:moveTo>
                    <a:pt x="1876" y="0"/>
                  </a:moveTo>
                  <a:lnTo>
                    <a:pt x="0" y="0"/>
                  </a:lnTo>
                  <a:lnTo>
                    <a:pt x="0" y="0"/>
                  </a:lnTo>
                  <a:lnTo>
                    <a:pt x="0" y="569852"/>
                  </a:lnTo>
                  <a:lnTo>
                    <a:pt x="1876" y="569852"/>
                  </a:lnTo>
                  <a:close/>
                </a:path>
              </a:pathLst>
            </a:custGeom>
            <a:solidFill>
              <a:srgbClr val="e8e7e3"/>
            </a:solidFill>
            <a:ln w="12700">
              <a:noFill/>
            </a:ln>
          </p:spPr>
          <p:style>
            <a:lnRef idx="0"/>
            <a:fillRef idx="0"/>
            <a:effectRef idx="0"/>
            <a:fontRef idx="minor"/>
          </p:style>
        </p:sp>
        <p:sp>
          <p:nvSpPr>
            <p:cNvPr id="9397" name="Freeform: Shape 1589"/>
            <p:cNvSpPr/>
            <p:nvPr/>
          </p:nvSpPr>
          <p:spPr>
            <a:xfrm>
              <a:off x="3962160" y="5956200"/>
              <a:ext cx="14400" cy="574200"/>
            </a:xfrm>
            <a:custGeom>
              <a:avLst/>
              <a:gdLst/>
              <a:ah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a:noFill/>
            </a:ln>
          </p:spPr>
          <p:style>
            <a:lnRef idx="0"/>
            <a:fillRef idx="0"/>
            <a:effectRef idx="0"/>
            <a:fontRef idx="minor"/>
          </p:style>
        </p:sp>
        <p:sp>
          <p:nvSpPr>
            <p:cNvPr id="9398" name="Freeform: Shape 1590"/>
            <p:cNvSpPr/>
            <p:nvPr/>
          </p:nvSpPr>
          <p:spPr>
            <a:xfrm>
              <a:off x="3973680" y="5952960"/>
              <a:ext cx="2160" cy="360"/>
            </a:xfrm>
            <a:custGeom>
              <a:avLst/>
              <a:gdLst/>
              <a:ahLst/>
              <a:rect l="l" t="t" r="r" b="b"/>
              <a:pathLst>
                <a:path w="3751" h="669">
                  <a:moveTo>
                    <a:pt x="0" y="670"/>
                  </a:moveTo>
                  <a:lnTo>
                    <a:pt x="3751" y="670"/>
                  </a:lnTo>
                  <a:lnTo>
                    <a:pt x="3751" y="0"/>
                  </a:lnTo>
                  <a:lnTo>
                    <a:pt x="0" y="670"/>
                  </a:lnTo>
                  <a:close/>
                </a:path>
              </a:pathLst>
            </a:custGeom>
            <a:solidFill>
              <a:srgbClr val="088a8f"/>
            </a:solidFill>
            <a:ln w="12700">
              <a:noFill/>
            </a:ln>
          </p:spPr>
          <p:style>
            <a:lnRef idx="0"/>
            <a:fillRef idx="0"/>
            <a:effectRef idx="0"/>
            <a:fontRef idx="minor"/>
          </p:style>
        </p:sp>
        <p:sp>
          <p:nvSpPr>
            <p:cNvPr id="9399" name="Freeform: Shape 1591"/>
            <p:cNvSpPr/>
            <p:nvPr/>
          </p:nvSpPr>
          <p:spPr>
            <a:xfrm>
              <a:off x="935640" y="6033960"/>
              <a:ext cx="2880" cy="97200"/>
            </a:xfrm>
            <a:custGeom>
              <a:avLst/>
              <a:gdLst/>
              <a:ah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a:noFill/>
            </a:ln>
          </p:spPr>
          <p:style>
            <a:lnRef idx="0"/>
            <a:fillRef idx="0"/>
            <a:effectRef idx="0"/>
            <a:fontRef idx="minor"/>
          </p:style>
        </p:sp>
        <p:sp>
          <p:nvSpPr>
            <p:cNvPr id="9400" name="Freeform: Shape 1592"/>
            <p:cNvSpPr/>
            <p:nvPr/>
          </p:nvSpPr>
          <p:spPr>
            <a:xfrm>
              <a:off x="664920" y="6148080"/>
              <a:ext cx="695520" cy="320040"/>
            </a:xfrm>
            <a:custGeom>
              <a:avLst/>
              <a:gdLst/>
              <a:ah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a:noFill/>
            </a:ln>
          </p:spPr>
          <p:style>
            <a:lnRef idx="0"/>
            <a:fillRef idx="0"/>
            <a:effectRef idx="0"/>
            <a:fontRef idx="minor"/>
          </p:style>
        </p:sp>
        <p:sp>
          <p:nvSpPr>
            <p:cNvPr id="9401" name="Freeform: Shape 1593"/>
            <p:cNvSpPr/>
            <p:nvPr/>
          </p:nvSpPr>
          <p:spPr>
            <a:xfrm>
              <a:off x="671040" y="6263640"/>
              <a:ext cx="243720" cy="198720"/>
            </a:xfrm>
            <a:custGeom>
              <a:avLst/>
              <a:gdLst/>
              <a:ah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a:noFill/>
            </a:ln>
          </p:spPr>
          <p:style>
            <a:lnRef idx="0"/>
            <a:fillRef idx="0"/>
            <a:effectRef idx="0"/>
            <a:fontRef idx="minor"/>
          </p:style>
        </p:sp>
        <p:sp>
          <p:nvSpPr>
            <p:cNvPr id="9402" name="Freeform: Shape 1594"/>
            <p:cNvSpPr/>
            <p:nvPr/>
          </p:nvSpPr>
          <p:spPr>
            <a:xfrm>
              <a:off x="929520" y="6029280"/>
              <a:ext cx="2880" cy="102600"/>
            </a:xfrm>
            <a:custGeom>
              <a:avLst/>
              <a:gdLst/>
              <a:ah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a:noFill/>
            </a:ln>
          </p:spPr>
          <p:style>
            <a:lnRef idx="0"/>
            <a:fillRef idx="0"/>
            <a:effectRef idx="0"/>
            <a:fontRef idx="minor"/>
          </p:style>
        </p:sp>
        <p:sp>
          <p:nvSpPr>
            <p:cNvPr id="9403" name="Freeform: Shape 1595"/>
            <p:cNvSpPr/>
            <p:nvPr/>
          </p:nvSpPr>
          <p:spPr>
            <a:xfrm>
              <a:off x="671040" y="4959720"/>
              <a:ext cx="253800" cy="1171440"/>
            </a:xfrm>
            <a:custGeom>
              <a:avLst/>
              <a:gdLst/>
              <a:ah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a:noFill/>
            </a:ln>
          </p:spPr>
          <p:style>
            <a:lnRef idx="0"/>
            <a:fillRef idx="0"/>
            <a:effectRef idx="0"/>
            <a:fontRef idx="minor"/>
          </p:style>
        </p:sp>
        <p:sp>
          <p:nvSpPr>
            <p:cNvPr id="9404" name="Freeform: Shape 1596"/>
            <p:cNvSpPr/>
            <p:nvPr/>
          </p:nvSpPr>
          <p:spPr>
            <a:xfrm>
              <a:off x="931320" y="6473160"/>
              <a:ext cx="1036440" cy="379440"/>
            </a:xfrm>
            <a:custGeom>
              <a:avLst/>
              <a:gdLst/>
              <a:ah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a:noFill/>
            </a:ln>
          </p:spPr>
          <p:style>
            <a:lnRef idx="0"/>
            <a:fillRef idx="0"/>
            <a:effectRef idx="0"/>
            <a:fontRef idx="minor"/>
          </p:style>
        </p:sp>
        <p:sp>
          <p:nvSpPr>
            <p:cNvPr id="9405" name="Freeform: Shape 1597"/>
            <p:cNvSpPr/>
            <p:nvPr/>
          </p:nvSpPr>
          <p:spPr>
            <a:xfrm>
              <a:off x="672840" y="6478200"/>
              <a:ext cx="1080" cy="374400"/>
            </a:xfrm>
            <a:custGeom>
              <a:avLst/>
              <a:gdLst/>
              <a:ah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a:noFill/>
            </a:ln>
          </p:spPr>
          <p:style>
            <a:lnRef idx="0"/>
            <a:fillRef idx="0"/>
            <a:effectRef idx="0"/>
            <a:fontRef idx="minor"/>
          </p:style>
        </p:sp>
        <p:sp>
          <p:nvSpPr>
            <p:cNvPr id="9406" name="Freeform: Shape 1598"/>
            <p:cNvSpPr/>
            <p:nvPr/>
          </p:nvSpPr>
          <p:spPr>
            <a:xfrm>
              <a:off x="346320" y="5983560"/>
              <a:ext cx="309600" cy="13320"/>
            </a:xfrm>
            <a:custGeom>
              <a:avLst/>
              <a:gdLst/>
              <a:ah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a:noFill/>
            </a:ln>
          </p:spPr>
          <p:style>
            <a:lnRef idx="0"/>
            <a:fillRef idx="0"/>
            <a:effectRef idx="0"/>
            <a:fontRef idx="minor"/>
          </p:style>
        </p:sp>
        <p:sp>
          <p:nvSpPr>
            <p:cNvPr id="9407" name="Freeform: Shape 1599"/>
            <p:cNvSpPr/>
            <p:nvPr/>
          </p:nvSpPr>
          <p:spPr>
            <a:xfrm>
              <a:off x="0" y="6481080"/>
              <a:ext cx="138240" cy="360"/>
            </a:xfrm>
            <a:custGeom>
              <a:avLst/>
              <a:gdLst/>
              <a:ah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a:noFill/>
            </a:ln>
          </p:spPr>
          <p:style>
            <a:lnRef idx="0"/>
            <a:fillRef idx="0"/>
            <a:effectRef idx="0"/>
            <a:fontRef idx="minor"/>
          </p:style>
        </p:sp>
        <p:sp>
          <p:nvSpPr>
            <p:cNvPr id="9408" name="Freeform: Shape 1600"/>
            <p:cNvSpPr/>
            <p:nvPr/>
          </p:nvSpPr>
          <p:spPr>
            <a:xfrm>
              <a:off x="3024360" y="6449040"/>
              <a:ext cx="39600" cy="4680"/>
            </a:xfrm>
            <a:custGeom>
              <a:avLst/>
              <a:gdLst/>
              <a:ah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a:noFill/>
            </a:ln>
          </p:spPr>
          <p:style>
            <a:lnRef idx="0"/>
            <a:fillRef idx="0"/>
            <a:effectRef idx="0"/>
            <a:fontRef idx="minor"/>
          </p:style>
        </p:sp>
        <p:sp>
          <p:nvSpPr>
            <p:cNvPr id="9409" name="Freeform: Shape 1601"/>
            <p:cNvSpPr/>
            <p:nvPr/>
          </p:nvSpPr>
          <p:spPr>
            <a:xfrm>
              <a:off x="3024000" y="6457320"/>
              <a:ext cx="31320" cy="4320"/>
            </a:xfrm>
            <a:custGeom>
              <a:avLst/>
              <a:gdLst/>
              <a:ah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a:noFill/>
            </a:ln>
          </p:spPr>
          <p:style>
            <a:lnRef idx="0"/>
            <a:fillRef idx="0"/>
            <a:effectRef idx="0"/>
            <a:fontRef idx="minor"/>
          </p:style>
        </p:sp>
        <p:sp>
          <p:nvSpPr>
            <p:cNvPr id="9410" name="Freeform: Shape 1602"/>
            <p:cNvSpPr/>
            <p:nvPr/>
          </p:nvSpPr>
          <p:spPr>
            <a:xfrm>
              <a:off x="2654280" y="6447960"/>
              <a:ext cx="375120" cy="5400"/>
            </a:xfrm>
            <a:custGeom>
              <a:avLst/>
              <a:gdLst/>
              <a:ah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a:noFill/>
            </a:ln>
          </p:spPr>
          <p:style>
            <a:lnRef idx="0"/>
            <a:fillRef idx="0"/>
            <a:effectRef idx="0"/>
            <a:fontRef idx="minor"/>
          </p:style>
        </p:sp>
        <p:sp>
          <p:nvSpPr>
            <p:cNvPr id="9411" name="Freeform: Shape 1603"/>
            <p:cNvSpPr/>
            <p:nvPr/>
          </p:nvSpPr>
          <p:spPr>
            <a:xfrm>
              <a:off x="2661480" y="6457320"/>
              <a:ext cx="20520" cy="4320"/>
            </a:xfrm>
            <a:custGeom>
              <a:avLst/>
              <a:gdLst/>
              <a:ahLst/>
              <a:rect l="l" t="t" r="r" b="b"/>
              <a:pathLst>
                <a:path w="23044" h="5894">
                  <a:moveTo>
                    <a:pt x="23044" y="536"/>
                  </a:moveTo>
                  <a:lnTo>
                    <a:pt x="0" y="0"/>
                  </a:lnTo>
                  <a:lnTo>
                    <a:pt x="0" y="5894"/>
                  </a:lnTo>
                  <a:lnTo>
                    <a:pt x="23044" y="5894"/>
                  </a:lnTo>
                  <a:lnTo>
                    <a:pt x="23044" y="536"/>
                  </a:lnTo>
                  <a:close/>
                </a:path>
              </a:pathLst>
            </a:custGeom>
            <a:solidFill>
              <a:srgbClr val="000000"/>
            </a:solidFill>
            <a:ln w="12700">
              <a:noFill/>
            </a:ln>
          </p:spPr>
          <p:style>
            <a:lnRef idx="0"/>
            <a:fillRef idx="0"/>
            <a:effectRef idx="0"/>
            <a:fontRef idx="minor"/>
          </p:style>
        </p:sp>
        <p:sp>
          <p:nvSpPr>
            <p:cNvPr id="9412" name="Freeform: Shape 1604"/>
            <p:cNvSpPr/>
            <p:nvPr/>
          </p:nvSpPr>
          <p:spPr>
            <a:xfrm>
              <a:off x="2685600" y="6457680"/>
              <a:ext cx="343440" cy="3960"/>
            </a:xfrm>
            <a:custGeom>
              <a:avLst/>
              <a:gdLst/>
              <a:ah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a:noFill/>
            </a:ln>
          </p:spPr>
          <p:style>
            <a:lnRef idx="0"/>
            <a:fillRef idx="0"/>
            <a:effectRef idx="0"/>
            <a:fontRef idx="minor"/>
          </p:style>
        </p:sp>
        <p:sp>
          <p:nvSpPr>
            <p:cNvPr id="9413" name="Freeform: Shape 1605"/>
            <p:cNvSpPr/>
            <p:nvPr/>
          </p:nvSpPr>
          <p:spPr>
            <a:xfrm>
              <a:off x="2661120" y="6454800"/>
              <a:ext cx="21960" cy="1080"/>
            </a:xfrm>
            <a:custGeom>
              <a:avLst/>
              <a:gdLst/>
              <a:ah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a:noFill/>
            </a:ln>
          </p:spPr>
          <p:style>
            <a:lnRef idx="0"/>
            <a:fillRef idx="0"/>
            <a:effectRef idx="0"/>
            <a:fontRef idx="minor"/>
          </p:style>
        </p:sp>
        <p:sp>
          <p:nvSpPr>
            <p:cNvPr id="9414" name="Freeform: Shape 1606"/>
            <p:cNvSpPr/>
            <p:nvPr/>
          </p:nvSpPr>
          <p:spPr>
            <a:xfrm>
              <a:off x="2684520" y="6454800"/>
              <a:ext cx="370800" cy="1080"/>
            </a:xfrm>
            <a:custGeom>
              <a:avLst/>
              <a:gdLst/>
              <a:ah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a:noFill/>
            </a:ln>
          </p:spPr>
          <p:style>
            <a:lnRef idx="0"/>
            <a:fillRef idx="0"/>
            <a:effectRef idx="0"/>
            <a:fontRef idx="minor"/>
          </p:style>
        </p:sp>
        <p:sp>
          <p:nvSpPr>
            <p:cNvPr id="9415" name="Freeform: Shape 1607"/>
            <p:cNvSpPr/>
            <p:nvPr/>
          </p:nvSpPr>
          <p:spPr>
            <a:xfrm>
              <a:off x="3022920" y="6549480"/>
              <a:ext cx="1080" cy="302760"/>
            </a:xfrm>
            <a:custGeom>
              <a:avLst/>
              <a:gdLst/>
              <a:ah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a:noFill/>
            </a:ln>
          </p:spPr>
          <p:style>
            <a:lnRef idx="0"/>
            <a:fillRef idx="0"/>
            <a:effectRef idx="0"/>
            <a:fontRef idx="minor"/>
          </p:style>
        </p:sp>
        <p:sp>
          <p:nvSpPr>
            <p:cNvPr id="9416" name="Freeform: Shape 1608"/>
            <p:cNvSpPr/>
            <p:nvPr/>
          </p:nvSpPr>
          <p:spPr>
            <a:xfrm>
              <a:off x="2683080" y="6454800"/>
              <a:ext cx="1080" cy="78840"/>
            </a:xfrm>
            <a:custGeom>
              <a:avLst/>
              <a:gdLst/>
              <a:ah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a:noFill/>
            </a:ln>
          </p:spPr>
          <p:style>
            <a:lnRef idx="0"/>
            <a:fillRef idx="0"/>
            <a:effectRef idx="0"/>
            <a:fontRef idx="minor"/>
          </p:style>
        </p:sp>
        <p:sp>
          <p:nvSpPr>
            <p:cNvPr id="9417" name="Freeform: Shape 1609"/>
            <p:cNvSpPr/>
            <p:nvPr/>
          </p:nvSpPr>
          <p:spPr>
            <a:xfrm>
              <a:off x="3291480" y="6505920"/>
              <a:ext cx="1080" cy="31680"/>
            </a:xfrm>
            <a:custGeom>
              <a:avLst/>
              <a:gdLst/>
              <a:ahLst/>
              <a:rect l="l" t="t" r="r" b="b"/>
              <a:pathLst>
                <a:path w="2545" h="33087">
                  <a:moveTo>
                    <a:pt x="0" y="0"/>
                  </a:moveTo>
                  <a:lnTo>
                    <a:pt x="2546" y="0"/>
                  </a:lnTo>
                  <a:lnTo>
                    <a:pt x="2546" y="33087"/>
                  </a:lnTo>
                  <a:lnTo>
                    <a:pt x="0" y="33087"/>
                  </a:lnTo>
                  <a:close/>
                </a:path>
              </a:pathLst>
            </a:custGeom>
            <a:solidFill>
              <a:srgbClr val="000000"/>
            </a:solidFill>
            <a:ln w="12700">
              <a:noFill/>
            </a:ln>
          </p:spPr>
          <p:style>
            <a:lnRef idx="0"/>
            <a:fillRef idx="0"/>
            <a:effectRef idx="0"/>
            <a:fontRef idx="minor"/>
          </p:style>
        </p:sp>
        <p:sp>
          <p:nvSpPr>
            <p:cNvPr id="9418" name="Freeform: Shape 1610"/>
            <p:cNvSpPr/>
            <p:nvPr/>
          </p:nvSpPr>
          <p:spPr>
            <a:xfrm>
              <a:off x="1317600" y="5607000"/>
              <a:ext cx="37800" cy="12960"/>
            </a:xfrm>
            <a:custGeom>
              <a:avLst/>
              <a:gdLst/>
              <a:ah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a:noFill/>
            </a:ln>
          </p:spPr>
          <p:style>
            <a:lnRef idx="0"/>
            <a:fillRef idx="0"/>
            <a:effectRef idx="0"/>
            <a:fontRef idx="minor"/>
          </p:style>
        </p:sp>
        <p:sp>
          <p:nvSpPr>
            <p:cNvPr id="9419" name="Freeform: Shape 1611"/>
            <p:cNvSpPr/>
            <p:nvPr/>
          </p:nvSpPr>
          <p:spPr>
            <a:xfrm>
              <a:off x="120600" y="6478200"/>
              <a:ext cx="16560" cy="1800"/>
            </a:xfrm>
            <a:custGeom>
              <a:avLst/>
              <a:gdLst/>
              <a:ah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a:noFill/>
            </a:ln>
          </p:spPr>
          <p:style>
            <a:lnRef idx="0"/>
            <a:fillRef idx="0"/>
            <a:effectRef idx="0"/>
            <a:fontRef idx="minor"/>
          </p:style>
        </p:sp>
        <p:sp>
          <p:nvSpPr>
            <p:cNvPr id="9420" name="Freeform: Shape 1612"/>
            <p:cNvSpPr/>
            <p:nvPr/>
          </p:nvSpPr>
          <p:spPr>
            <a:xfrm>
              <a:off x="0" y="6478920"/>
              <a:ext cx="119160" cy="1080"/>
            </a:xfrm>
            <a:custGeom>
              <a:avLst/>
              <a:gdLst/>
              <a:ah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a:noFill/>
            </a:ln>
          </p:spPr>
          <p:style>
            <a:lnRef idx="0"/>
            <a:fillRef idx="0"/>
            <a:effectRef idx="0"/>
            <a:fontRef idx="minor"/>
          </p:style>
        </p:sp>
        <p:sp>
          <p:nvSpPr>
            <p:cNvPr id="9421" name="Freeform: Shape 1613"/>
            <p:cNvSpPr/>
            <p:nvPr/>
          </p:nvSpPr>
          <p:spPr>
            <a:xfrm>
              <a:off x="120600" y="6480360"/>
              <a:ext cx="360" cy="360"/>
            </a:xfrm>
            <a:custGeom>
              <a:avLst/>
              <a:gdLst/>
              <a:ah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a:noFill/>
            </a:ln>
          </p:spPr>
          <p:style>
            <a:lnRef idx="0"/>
            <a:fillRef idx="0"/>
            <a:effectRef idx="0"/>
            <a:fontRef idx="minor"/>
          </p:style>
        </p:sp>
        <p:sp>
          <p:nvSpPr>
            <p:cNvPr id="9422" name="Freeform: Shape 1614"/>
            <p:cNvSpPr/>
            <p:nvPr/>
          </p:nvSpPr>
          <p:spPr>
            <a:xfrm>
              <a:off x="0" y="5417280"/>
              <a:ext cx="119880" cy="12960"/>
            </a:xfrm>
            <a:custGeom>
              <a:avLst/>
              <a:gdLst/>
              <a:ah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a:noFill/>
            </a:ln>
          </p:spPr>
          <p:style>
            <a:lnRef idx="0"/>
            <a:fillRef idx="0"/>
            <a:effectRef idx="0"/>
            <a:fontRef idx="minor"/>
          </p:style>
        </p:sp>
        <p:sp>
          <p:nvSpPr>
            <p:cNvPr id="9423" name="Freeform: Shape 1615"/>
            <p:cNvSpPr/>
            <p:nvPr/>
          </p:nvSpPr>
          <p:spPr>
            <a:xfrm>
              <a:off x="114120" y="5418360"/>
              <a:ext cx="34200" cy="26640"/>
            </a:xfrm>
            <a:custGeom>
              <a:avLst/>
              <a:gdLst/>
              <a:ah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a:noFill/>
            </a:ln>
          </p:spPr>
          <p:style>
            <a:lnRef idx="0"/>
            <a:fillRef idx="0"/>
            <a:effectRef idx="0"/>
            <a:fontRef idx="minor"/>
          </p:style>
        </p:sp>
        <p:sp>
          <p:nvSpPr>
            <p:cNvPr id="9424" name="Freeform: Shape 1616"/>
            <p:cNvSpPr/>
            <p:nvPr/>
          </p:nvSpPr>
          <p:spPr>
            <a:xfrm>
              <a:off x="119520" y="5423400"/>
              <a:ext cx="1080" cy="1057320"/>
            </a:xfrm>
            <a:custGeom>
              <a:avLst/>
              <a:gdLst/>
              <a:ah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a:noFill/>
            </a:ln>
          </p:spPr>
          <p:style>
            <a:lnRef idx="0"/>
            <a:fillRef idx="0"/>
            <a:effectRef idx="0"/>
            <a:fontRef idx="minor"/>
          </p:style>
        </p:sp>
        <p:sp>
          <p:nvSpPr>
            <p:cNvPr id="9425" name="Freeform: Shape 1617"/>
            <p:cNvSpPr/>
            <p:nvPr/>
          </p:nvSpPr>
          <p:spPr>
            <a:xfrm>
              <a:off x="165960" y="5592960"/>
              <a:ext cx="23400" cy="22320"/>
            </a:xfrm>
            <a:custGeom>
              <a:avLst/>
              <a:gdLst/>
              <a:ah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a:noFill/>
            </a:ln>
          </p:spPr>
          <p:style>
            <a:lnRef idx="0"/>
            <a:fillRef idx="0"/>
            <a:effectRef idx="0"/>
            <a:fontRef idx="minor"/>
          </p:style>
        </p:sp>
        <p:sp>
          <p:nvSpPr>
            <p:cNvPr id="9426" name="Freeform: Shape 1618"/>
            <p:cNvSpPr/>
            <p:nvPr/>
          </p:nvSpPr>
          <p:spPr>
            <a:xfrm>
              <a:off x="162720" y="5605920"/>
              <a:ext cx="360" cy="360"/>
            </a:xfrm>
            <a:custGeom>
              <a:avLst/>
              <a:gdLst/>
              <a:ahLst/>
              <a:rect l="l" t="t" r="r" b="b"/>
              <a:pathLst>
                <a:path w="803" h="401">
                  <a:moveTo>
                    <a:pt x="804" y="0"/>
                  </a:moveTo>
                  <a:lnTo>
                    <a:pt x="0" y="0"/>
                  </a:lnTo>
                  <a:lnTo>
                    <a:pt x="804" y="402"/>
                  </a:lnTo>
                  <a:lnTo>
                    <a:pt x="804" y="0"/>
                  </a:lnTo>
                  <a:close/>
                </a:path>
              </a:pathLst>
            </a:custGeom>
            <a:solidFill>
              <a:srgbClr val="000000"/>
            </a:solidFill>
            <a:ln w="12700">
              <a:noFill/>
            </a:ln>
          </p:spPr>
          <p:style>
            <a:lnRef idx="0"/>
            <a:fillRef idx="0"/>
            <a:effectRef idx="0"/>
            <a:fontRef idx="minor"/>
          </p:style>
        </p:sp>
        <p:sp>
          <p:nvSpPr>
            <p:cNvPr id="9427" name="Freeform: Shape 1619"/>
            <p:cNvSpPr/>
            <p:nvPr/>
          </p:nvSpPr>
          <p:spPr>
            <a:xfrm>
              <a:off x="152280" y="5592240"/>
              <a:ext cx="18000" cy="13320"/>
            </a:xfrm>
            <a:custGeom>
              <a:avLst/>
              <a:gdLst/>
              <a:ah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a:noFill/>
            </a:ln>
          </p:spPr>
          <p:style>
            <a:lnRef idx="0"/>
            <a:fillRef idx="0"/>
            <a:effectRef idx="0"/>
            <a:fontRef idx="minor"/>
          </p:style>
        </p:sp>
        <p:sp>
          <p:nvSpPr>
            <p:cNvPr id="9428" name="Freeform: Shape 1620"/>
            <p:cNvSpPr/>
            <p:nvPr/>
          </p:nvSpPr>
          <p:spPr>
            <a:xfrm>
              <a:off x="180000" y="5604840"/>
              <a:ext cx="12600" cy="864000"/>
            </a:xfrm>
            <a:custGeom>
              <a:avLst/>
              <a:gdLst/>
              <a:ah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a:noFill/>
            </a:ln>
          </p:spPr>
          <p:style>
            <a:lnRef idx="0"/>
            <a:fillRef idx="0"/>
            <a:effectRef idx="0"/>
            <a:fontRef idx="minor"/>
          </p:style>
        </p:sp>
        <p:sp>
          <p:nvSpPr>
            <p:cNvPr id="9429" name="Freeform: Shape 1621"/>
            <p:cNvSpPr/>
            <p:nvPr/>
          </p:nvSpPr>
          <p:spPr>
            <a:xfrm>
              <a:off x="163440" y="5597640"/>
              <a:ext cx="1080" cy="871560"/>
            </a:xfrm>
            <a:custGeom>
              <a:avLst/>
              <a:gdLst/>
              <a:ah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a:noFill/>
            </a:ln>
          </p:spPr>
          <p:style>
            <a:lnRef idx="0"/>
            <a:fillRef idx="0"/>
            <a:effectRef idx="0"/>
            <a:fontRef idx="minor"/>
          </p:style>
        </p:sp>
        <p:sp>
          <p:nvSpPr>
            <p:cNvPr id="9430" name="Freeform: Shape 1622"/>
            <p:cNvSpPr/>
            <p:nvPr/>
          </p:nvSpPr>
          <p:spPr>
            <a:xfrm>
              <a:off x="290160" y="5599440"/>
              <a:ext cx="12240" cy="173880"/>
            </a:xfrm>
            <a:custGeom>
              <a:avLst/>
              <a:gdLst/>
              <a:ah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a:noFill/>
            </a:ln>
          </p:spPr>
          <p:style>
            <a:lnRef idx="0"/>
            <a:fillRef idx="0"/>
            <a:effectRef idx="0"/>
            <a:fontRef idx="minor"/>
          </p:style>
        </p:sp>
        <p:sp>
          <p:nvSpPr>
            <p:cNvPr id="9431" name="Freeform: Shape 1623"/>
            <p:cNvSpPr/>
            <p:nvPr/>
          </p:nvSpPr>
          <p:spPr>
            <a:xfrm>
              <a:off x="313560" y="6471720"/>
              <a:ext cx="24120" cy="4320"/>
            </a:xfrm>
            <a:custGeom>
              <a:avLst/>
              <a:gdLst/>
              <a:ah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a:noFill/>
            </a:ln>
          </p:spPr>
          <p:style>
            <a:lnRef idx="0"/>
            <a:fillRef idx="0"/>
            <a:effectRef idx="0"/>
            <a:fontRef idx="minor"/>
          </p:style>
        </p:sp>
        <p:sp>
          <p:nvSpPr>
            <p:cNvPr id="9432" name="Freeform: Shape 1624"/>
            <p:cNvSpPr/>
            <p:nvPr/>
          </p:nvSpPr>
          <p:spPr>
            <a:xfrm>
              <a:off x="303840" y="6463800"/>
              <a:ext cx="11160" cy="11880"/>
            </a:xfrm>
            <a:custGeom>
              <a:avLst/>
              <a:gdLst/>
              <a:ahLst/>
              <a:rect l="l" t="t" r="r" b="b"/>
              <a:pathLst>
                <a:path w="13397" h="13395">
                  <a:moveTo>
                    <a:pt x="0" y="0"/>
                  </a:moveTo>
                  <a:lnTo>
                    <a:pt x="0" y="0"/>
                  </a:lnTo>
                  <a:close/>
                </a:path>
              </a:pathLst>
            </a:custGeom>
            <a:solidFill>
              <a:srgbClr val="000000"/>
            </a:solidFill>
            <a:ln w="12700">
              <a:noFill/>
            </a:ln>
          </p:spPr>
          <p:style>
            <a:lnRef idx="0"/>
            <a:fillRef idx="0"/>
            <a:effectRef idx="0"/>
            <a:fontRef idx="minor"/>
          </p:style>
        </p:sp>
        <p:sp>
          <p:nvSpPr>
            <p:cNvPr id="9433" name="Freeform: Shape 1625"/>
            <p:cNvSpPr/>
            <p:nvPr/>
          </p:nvSpPr>
          <p:spPr>
            <a:xfrm>
              <a:off x="305640" y="6462000"/>
              <a:ext cx="32040" cy="5760"/>
            </a:xfrm>
            <a:custGeom>
              <a:avLst/>
              <a:gdLst/>
              <a:ah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a:noFill/>
            </a:ln>
          </p:spPr>
          <p:style>
            <a:lnRef idx="0"/>
            <a:fillRef idx="0"/>
            <a:effectRef idx="0"/>
            <a:fontRef idx="minor"/>
          </p:style>
        </p:sp>
        <p:sp>
          <p:nvSpPr>
            <p:cNvPr id="9434" name="Freeform: Shape 1626"/>
            <p:cNvSpPr/>
            <p:nvPr/>
          </p:nvSpPr>
          <p:spPr>
            <a:xfrm>
              <a:off x="313560" y="6469560"/>
              <a:ext cx="17640" cy="1080"/>
            </a:xfrm>
            <a:custGeom>
              <a:avLst/>
              <a:gdLst/>
              <a:ah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a:noFill/>
            </a:ln>
          </p:spPr>
          <p:style>
            <a:lnRef idx="0"/>
            <a:fillRef idx="0"/>
            <a:effectRef idx="0"/>
            <a:fontRef idx="minor"/>
          </p:style>
        </p:sp>
        <p:sp>
          <p:nvSpPr>
            <p:cNvPr id="9435" name="Freeform: Shape 1627"/>
            <p:cNvSpPr/>
            <p:nvPr/>
          </p:nvSpPr>
          <p:spPr>
            <a:xfrm>
              <a:off x="4107600" y="6550560"/>
              <a:ext cx="1080" cy="301680"/>
            </a:xfrm>
            <a:custGeom>
              <a:avLst/>
              <a:gdLst/>
              <a:ahLst/>
              <a:rect l="l" t="t" r="r" b="b"/>
              <a:pathLst>
                <a:path w="2545" h="303010">
                  <a:moveTo>
                    <a:pt x="0" y="0"/>
                  </a:moveTo>
                  <a:lnTo>
                    <a:pt x="2546" y="0"/>
                  </a:lnTo>
                  <a:lnTo>
                    <a:pt x="2546" y="303010"/>
                  </a:lnTo>
                  <a:lnTo>
                    <a:pt x="0" y="303010"/>
                  </a:lnTo>
                  <a:close/>
                </a:path>
              </a:pathLst>
            </a:custGeom>
            <a:solidFill>
              <a:srgbClr val="000000"/>
            </a:solidFill>
            <a:ln w="12700">
              <a:noFill/>
            </a:ln>
          </p:spPr>
          <p:style>
            <a:lnRef idx="0"/>
            <a:fillRef idx="0"/>
            <a:effectRef idx="0"/>
            <a:fontRef idx="minor"/>
          </p:style>
        </p:sp>
        <p:sp>
          <p:nvSpPr>
            <p:cNvPr id="9436" name="Freeform: Shape 1628"/>
            <p:cNvSpPr/>
            <p:nvPr/>
          </p:nvSpPr>
          <p:spPr>
            <a:xfrm>
              <a:off x="2040840" y="6463440"/>
              <a:ext cx="63720" cy="10800"/>
            </a:xfrm>
            <a:custGeom>
              <a:avLst/>
              <a:gdLst/>
              <a:ah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a:noFill/>
            </a:ln>
          </p:spPr>
          <p:style>
            <a:lnRef idx="0"/>
            <a:fillRef idx="0"/>
            <a:effectRef idx="0"/>
            <a:fontRef idx="minor"/>
          </p:style>
        </p:sp>
        <p:sp>
          <p:nvSpPr>
            <p:cNvPr id="9437" name="Freeform: Shape 1629"/>
            <p:cNvSpPr/>
            <p:nvPr/>
          </p:nvSpPr>
          <p:spPr>
            <a:xfrm>
              <a:off x="1359000" y="5844600"/>
              <a:ext cx="1080" cy="287280"/>
            </a:xfrm>
            <a:custGeom>
              <a:avLst/>
              <a:gdLst/>
              <a:ah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a:noFill/>
            </a:ln>
          </p:spPr>
          <p:style>
            <a:lnRef idx="0"/>
            <a:fillRef idx="0"/>
            <a:effectRef idx="0"/>
            <a:fontRef idx="minor"/>
          </p:style>
        </p:sp>
        <p:sp>
          <p:nvSpPr>
            <p:cNvPr id="9438" name="Freeform: Shape 1630"/>
            <p:cNvSpPr/>
            <p:nvPr/>
          </p:nvSpPr>
          <p:spPr>
            <a:xfrm>
              <a:off x="1350000" y="5607720"/>
              <a:ext cx="15480" cy="23040"/>
            </a:xfrm>
            <a:custGeom>
              <a:avLst/>
              <a:gdLst/>
              <a:ah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a:noFill/>
            </a:ln>
          </p:spPr>
          <p:style>
            <a:lnRef idx="0"/>
            <a:fillRef idx="0"/>
            <a:effectRef idx="0"/>
            <a:fontRef idx="minor"/>
          </p:style>
        </p:sp>
        <p:sp>
          <p:nvSpPr>
            <p:cNvPr id="9439" name="Freeform: Shape 1631"/>
            <p:cNvSpPr/>
            <p:nvPr/>
          </p:nvSpPr>
          <p:spPr>
            <a:xfrm>
              <a:off x="1355760" y="5612760"/>
              <a:ext cx="1080" cy="11880"/>
            </a:xfrm>
            <a:custGeom>
              <a:avLst/>
              <a:gdLst/>
              <a:ah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a:noFill/>
            </a:ln>
          </p:spPr>
          <p:style>
            <a:lnRef idx="0"/>
            <a:fillRef idx="0"/>
            <a:effectRef idx="0"/>
            <a:fontRef idx="minor"/>
          </p:style>
        </p:sp>
        <p:sp>
          <p:nvSpPr>
            <p:cNvPr id="9440" name="Freeform: Shape 1632"/>
            <p:cNvSpPr/>
            <p:nvPr/>
          </p:nvSpPr>
          <p:spPr>
            <a:xfrm>
              <a:off x="4269600" y="6536520"/>
              <a:ext cx="60480" cy="14760"/>
            </a:xfrm>
            <a:custGeom>
              <a:avLst/>
              <a:gdLst/>
              <a:ah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a:noFill/>
            </a:ln>
          </p:spPr>
          <p:style>
            <a:lnRef idx="0"/>
            <a:fillRef idx="0"/>
            <a:effectRef idx="0"/>
            <a:fontRef idx="minor"/>
          </p:style>
        </p:sp>
        <p:sp>
          <p:nvSpPr>
            <p:cNvPr id="9441" name="Freeform: Shape 1633"/>
            <p:cNvSpPr/>
            <p:nvPr/>
          </p:nvSpPr>
          <p:spPr>
            <a:xfrm>
              <a:off x="4187880" y="5950440"/>
              <a:ext cx="12240" cy="584640"/>
            </a:xfrm>
            <a:custGeom>
              <a:avLst/>
              <a:gdLst/>
              <a:ah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a:noFill/>
            </a:ln>
          </p:spPr>
          <p:style>
            <a:lnRef idx="0"/>
            <a:fillRef idx="0"/>
            <a:effectRef idx="0"/>
            <a:fontRef idx="minor"/>
          </p:style>
        </p:sp>
        <p:sp>
          <p:nvSpPr>
            <p:cNvPr id="9442" name="Freeform: Shape 1634"/>
            <p:cNvSpPr/>
            <p:nvPr/>
          </p:nvSpPr>
          <p:spPr>
            <a:xfrm>
              <a:off x="1677240" y="5645880"/>
              <a:ext cx="183960" cy="13320"/>
            </a:xfrm>
            <a:custGeom>
              <a:avLst/>
              <a:gdLst/>
              <a:ah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a:noFill/>
            </a:ln>
          </p:spPr>
          <p:style>
            <a:lnRef idx="0"/>
            <a:fillRef idx="0"/>
            <a:effectRef idx="0"/>
            <a:fontRef idx="minor"/>
          </p:style>
        </p:sp>
        <p:sp>
          <p:nvSpPr>
            <p:cNvPr id="9443" name="Freeform: Shape 1635"/>
            <p:cNvSpPr/>
            <p:nvPr/>
          </p:nvSpPr>
          <p:spPr>
            <a:xfrm>
              <a:off x="1669680" y="5646240"/>
              <a:ext cx="12960" cy="14040"/>
            </a:xfrm>
            <a:custGeom>
              <a:avLst/>
              <a:gdLst/>
              <a:ah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a:noFill/>
            </a:ln>
          </p:spPr>
          <p:style>
            <a:lnRef idx="0"/>
            <a:fillRef idx="0"/>
            <a:effectRef idx="0"/>
            <a:fontRef idx="minor"/>
          </p:style>
        </p:sp>
        <p:sp>
          <p:nvSpPr>
            <p:cNvPr id="9444" name="Freeform: Shape 1636"/>
            <p:cNvSpPr/>
            <p:nvPr/>
          </p:nvSpPr>
          <p:spPr>
            <a:xfrm>
              <a:off x="1159920" y="5624280"/>
              <a:ext cx="149760" cy="13320"/>
            </a:xfrm>
            <a:custGeom>
              <a:avLst/>
              <a:gdLst/>
              <a:ah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a:noFill/>
            </a:ln>
          </p:spPr>
          <p:style>
            <a:lnRef idx="0"/>
            <a:fillRef idx="0"/>
            <a:effectRef idx="0"/>
            <a:fontRef idx="minor"/>
          </p:style>
        </p:sp>
        <p:sp>
          <p:nvSpPr>
            <p:cNvPr id="9445" name="Freeform: Shape 1637"/>
            <p:cNvSpPr/>
            <p:nvPr/>
          </p:nvSpPr>
          <p:spPr>
            <a:xfrm>
              <a:off x="1669680" y="5653800"/>
              <a:ext cx="5400" cy="174600"/>
            </a:xfrm>
            <a:custGeom>
              <a:avLst/>
              <a:gdLst/>
              <a:ah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a:noFill/>
            </a:ln>
          </p:spPr>
          <p:style>
            <a:lnRef idx="0"/>
            <a:fillRef idx="0"/>
            <a:effectRef idx="0"/>
            <a:fontRef idx="minor"/>
          </p:style>
        </p:sp>
        <p:sp>
          <p:nvSpPr>
            <p:cNvPr id="9446" name="Freeform: Shape 1638"/>
            <p:cNvSpPr/>
            <p:nvPr/>
          </p:nvSpPr>
          <p:spPr>
            <a:xfrm>
              <a:off x="1678320" y="5654160"/>
              <a:ext cx="2520" cy="147240"/>
            </a:xfrm>
            <a:custGeom>
              <a:avLst/>
              <a:gdLst/>
              <a:ah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a:noFill/>
            </a:ln>
          </p:spPr>
          <p:style>
            <a:lnRef idx="0"/>
            <a:fillRef idx="0"/>
            <a:effectRef idx="0"/>
            <a:fontRef idx="minor"/>
          </p:style>
        </p:sp>
        <p:sp>
          <p:nvSpPr>
            <p:cNvPr id="9447" name="Freeform: Shape 1639"/>
            <p:cNvSpPr/>
            <p:nvPr/>
          </p:nvSpPr>
          <p:spPr>
            <a:xfrm>
              <a:off x="1353240" y="5825520"/>
              <a:ext cx="1080" cy="10080"/>
            </a:xfrm>
            <a:custGeom>
              <a:avLst/>
              <a:gdLst/>
              <a:ah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a:noFill/>
            </a:ln>
          </p:spPr>
          <p:style>
            <a:lnRef idx="0"/>
            <a:fillRef idx="0"/>
            <a:effectRef idx="0"/>
            <a:fontRef idx="minor"/>
          </p:style>
        </p:sp>
        <p:sp>
          <p:nvSpPr>
            <p:cNvPr id="9448" name="Freeform: Shape 1640"/>
            <p:cNvSpPr/>
            <p:nvPr/>
          </p:nvSpPr>
          <p:spPr>
            <a:xfrm>
              <a:off x="1353240" y="5624280"/>
              <a:ext cx="12240" cy="204480"/>
            </a:xfrm>
            <a:custGeom>
              <a:avLst/>
              <a:gdLst/>
              <a:ah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a:noFill/>
            </a:ln>
          </p:spPr>
          <p:style>
            <a:lnRef idx="0"/>
            <a:fillRef idx="0"/>
            <a:effectRef idx="0"/>
            <a:fontRef idx="minor"/>
          </p:style>
        </p:sp>
        <p:sp>
          <p:nvSpPr>
            <p:cNvPr id="9449" name="Freeform: Shape 1641"/>
            <p:cNvSpPr/>
            <p:nvPr/>
          </p:nvSpPr>
          <p:spPr>
            <a:xfrm>
              <a:off x="1683720" y="5822640"/>
              <a:ext cx="360" cy="6120"/>
            </a:xfrm>
            <a:custGeom>
              <a:avLst/>
              <a:gdLst/>
              <a:ahLst/>
              <a:rect l="l" t="t" r="r" b="b"/>
              <a:pathLst>
                <a:path w="1339" h="7635">
                  <a:moveTo>
                    <a:pt x="1340" y="7636"/>
                  </a:moveTo>
                  <a:lnTo>
                    <a:pt x="1340" y="0"/>
                  </a:lnTo>
                  <a:lnTo>
                    <a:pt x="0" y="0"/>
                  </a:lnTo>
                  <a:lnTo>
                    <a:pt x="0" y="6966"/>
                  </a:lnTo>
                  <a:close/>
                </a:path>
              </a:pathLst>
            </a:custGeom>
            <a:solidFill>
              <a:srgbClr val="000000"/>
            </a:solidFill>
            <a:ln w="12700">
              <a:noFill/>
            </a:ln>
          </p:spPr>
          <p:style>
            <a:lnRef idx="0"/>
            <a:fillRef idx="0"/>
            <a:effectRef idx="0"/>
            <a:fontRef idx="minor"/>
          </p:style>
        </p:sp>
        <p:sp>
          <p:nvSpPr>
            <p:cNvPr id="9450" name="Freeform: Shape 1642"/>
            <p:cNvSpPr/>
            <p:nvPr/>
          </p:nvSpPr>
          <p:spPr>
            <a:xfrm>
              <a:off x="1687680" y="5817960"/>
              <a:ext cx="360" cy="4320"/>
            </a:xfrm>
            <a:custGeom>
              <a:avLst/>
              <a:gdLst/>
              <a:ahLst/>
              <a:rect l="l" t="t" r="r" b="b"/>
              <a:pathLst>
                <a:path w="1607" h="5626">
                  <a:moveTo>
                    <a:pt x="1608" y="0"/>
                  </a:moveTo>
                  <a:cubicBezTo>
                    <a:pt x="1326" y="1060"/>
                    <a:pt x="764" y="2028"/>
                    <a:pt x="0" y="2813"/>
                  </a:cubicBezTo>
                  <a:lnTo>
                    <a:pt x="0" y="5626"/>
                  </a:lnTo>
                  <a:close/>
                </a:path>
              </a:pathLst>
            </a:custGeom>
            <a:solidFill>
              <a:srgbClr val="000000"/>
            </a:solidFill>
            <a:ln w="12700">
              <a:noFill/>
            </a:ln>
          </p:spPr>
          <p:style>
            <a:lnRef idx="0"/>
            <a:fillRef idx="0"/>
            <a:effectRef idx="0"/>
            <a:fontRef idx="minor"/>
          </p:style>
        </p:sp>
        <p:sp>
          <p:nvSpPr>
            <p:cNvPr id="9451" name="Freeform: Shape 1643"/>
            <p:cNvSpPr/>
            <p:nvPr/>
          </p:nvSpPr>
          <p:spPr>
            <a:xfrm>
              <a:off x="1671840" y="5814000"/>
              <a:ext cx="3240" cy="14400"/>
            </a:xfrm>
            <a:custGeom>
              <a:avLst/>
              <a:gdLst/>
              <a:ah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a:noFill/>
            </a:ln>
          </p:spPr>
          <p:style>
            <a:lnRef idx="0"/>
            <a:fillRef idx="0"/>
            <a:effectRef idx="0"/>
            <a:fontRef idx="minor"/>
          </p:style>
        </p:sp>
        <p:sp>
          <p:nvSpPr>
            <p:cNvPr id="9452" name="Freeform: Shape 1644"/>
            <p:cNvSpPr/>
            <p:nvPr/>
          </p:nvSpPr>
          <p:spPr>
            <a:xfrm>
              <a:off x="1679040" y="5822280"/>
              <a:ext cx="720" cy="6120"/>
            </a:xfrm>
            <a:custGeom>
              <a:avLst/>
              <a:gdLst/>
              <a:ah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a:noFill/>
            </a:ln>
          </p:spPr>
          <p:style>
            <a:lnRef idx="0"/>
            <a:fillRef idx="0"/>
            <a:effectRef idx="0"/>
            <a:fontRef idx="minor"/>
          </p:style>
        </p:sp>
        <p:sp>
          <p:nvSpPr>
            <p:cNvPr id="9453" name="Freeform: Shape 1645"/>
            <p:cNvSpPr/>
            <p:nvPr/>
          </p:nvSpPr>
          <p:spPr>
            <a:xfrm>
              <a:off x="395640" y="5557320"/>
              <a:ext cx="158760" cy="12240"/>
            </a:xfrm>
            <a:custGeom>
              <a:avLst/>
              <a:gdLst/>
              <a:ah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a:noFill/>
            </a:ln>
          </p:spPr>
          <p:style>
            <a:lnRef idx="0"/>
            <a:fillRef idx="0"/>
            <a:effectRef idx="0"/>
            <a:fontRef idx="minor"/>
          </p:style>
        </p:sp>
        <p:sp>
          <p:nvSpPr>
            <p:cNvPr id="9454" name="Freeform: Shape 1646"/>
            <p:cNvSpPr/>
            <p:nvPr/>
          </p:nvSpPr>
          <p:spPr>
            <a:xfrm>
              <a:off x="402480" y="5570640"/>
              <a:ext cx="360" cy="360"/>
            </a:xfrm>
            <a:custGeom>
              <a:avLst/>
              <a:gdLst/>
              <a:ahLst/>
              <a:rect l="l" t="t" r="r" b="b"/>
              <a:pathLst>
                <a:path w="401" h="267">
                  <a:moveTo>
                    <a:pt x="0" y="0"/>
                  </a:moveTo>
                  <a:lnTo>
                    <a:pt x="0" y="268"/>
                  </a:lnTo>
                  <a:lnTo>
                    <a:pt x="402" y="268"/>
                  </a:lnTo>
                  <a:lnTo>
                    <a:pt x="0" y="0"/>
                  </a:lnTo>
                  <a:close/>
                </a:path>
              </a:pathLst>
            </a:custGeom>
            <a:solidFill>
              <a:srgbClr val="000000"/>
            </a:solidFill>
            <a:ln w="12700">
              <a:noFill/>
            </a:ln>
          </p:spPr>
          <p:style>
            <a:lnRef idx="0"/>
            <a:fillRef idx="0"/>
            <a:effectRef idx="0"/>
            <a:fontRef idx="minor"/>
          </p:style>
        </p:sp>
        <p:sp>
          <p:nvSpPr>
            <p:cNvPr id="9455" name="Freeform: Shape 1647"/>
            <p:cNvSpPr/>
            <p:nvPr/>
          </p:nvSpPr>
          <p:spPr>
            <a:xfrm>
              <a:off x="402480" y="5567760"/>
              <a:ext cx="30240" cy="23400"/>
            </a:xfrm>
            <a:custGeom>
              <a:avLst/>
              <a:gdLst/>
              <a:ah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a:noFill/>
            </a:ln>
          </p:spPr>
          <p:style>
            <a:lnRef idx="0"/>
            <a:fillRef idx="0"/>
            <a:effectRef idx="0"/>
            <a:fontRef idx="minor"/>
          </p:style>
        </p:sp>
        <p:sp>
          <p:nvSpPr>
            <p:cNvPr id="9456" name="Freeform: Shape 1648"/>
            <p:cNvSpPr/>
            <p:nvPr/>
          </p:nvSpPr>
          <p:spPr>
            <a:xfrm>
              <a:off x="388800" y="5556600"/>
              <a:ext cx="12240" cy="34200"/>
            </a:xfrm>
            <a:custGeom>
              <a:avLst/>
              <a:gdLst/>
              <a:ah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a:noFill/>
            </a:ln>
          </p:spPr>
          <p:style>
            <a:lnRef idx="0"/>
            <a:fillRef idx="0"/>
            <a:effectRef idx="0"/>
            <a:fontRef idx="minor"/>
          </p:style>
        </p:sp>
        <p:sp>
          <p:nvSpPr>
            <p:cNvPr id="9457" name="Freeform: Shape 1649"/>
            <p:cNvSpPr/>
            <p:nvPr/>
          </p:nvSpPr>
          <p:spPr>
            <a:xfrm>
              <a:off x="4052160" y="6550560"/>
              <a:ext cx="1080" cy="301680"/>
            </a:xfrm>
            <a:custGeom>
              <a:avLst/>
              <a:gdLst/>
              <a:ahLst/>
              <a:rect l="l" t="t" r="r" b="b"/>
              <a:pathLst>
                <a:path w="2545" h="303009">
                  <a:moveTo>
                    <a:pt x="1206" y="0"/>
                  </a:moveTo>
                  <a:lnTo>
                    <a:pt x="0" y="0"/>
                  </a:lnTo>
                  <a:lnTo>
                    <a:pt x="0" y="303010"/>
                  </a:lnTo>
                  <a:lnTo>
                    <a:pt x="2546" y="303010"/>
                  </a:lnTo>
                  <a:lnTo>
                    <a:pt x="2546" y="0"/>
                  </a:lnTo>
                  <a:close/>
                </a:path>
              </a:pathLst>
            </a:custGeom>
            <a:solidFill>
              <a:srgbClr val="000000"/>
            </a:solidFill>
            <a:ln w="12700">
              <a:noFill/>
            </a:ln>
          </p:spPr>
          <p:style>
            <a:lnRef idx="0"/>
            <a:fillRef idx="0"/>
            <a:effectRef idx="0"/>
            <a:fontRef idx="minor"/>
          </p:style>
        </p:sp>
        <p:sp>
          <p:nvSpPr>
            <p:cNvPr id="9458" name="Freeform: Shape 1650"/>
            <p:cNvSpPr/>
            <p:nvPr/>
          </p:nvSpPr>
          <p:spPr>
            <a:xfrm>
              <a:off x="3985560" y="6533280"/>
              <a:ext cx="66600" cy="14400"/>
            </a:xfrm>
            <a:custGeom>
              <a:avLst/>
              <a:gdLst/>
              <a:ah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a:noFill/>
            </a:ln>
          </p:spPr>
          <p:style>
            <a:lnRef idx="0"/>
            <a:fillRef idx="0"/>
            <a:effectRef idx="0"/>
            <a:fontRef idx="minor"/>
          </p:style>
        </p:sp>
        <p:sp>
          <p:nvSpPr>
            <p:cNvPr id="9459" name="Freeform: Shape 1651"/>
            <p:cNvSpPr/>
            <p:nvPr/>
          </p:nvSpPr>
          <p:spPr>
            <a:xfrm>
              <a:off x="2113560" y="6539040"/>
              <a:ext cx="88200" cy="1080"/>
            </a:xfrm>
            <a:custGeom>
              <a:avLst/>
              <a:gdLst/>
              <a:ah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a:noFill/>
            </a:ln>
          </p:spPr>
          <p:style>
            <a:lnRef idx="0"/>
            <a:fillRef idx="0"/>
            <a:effectRef idx="0"/>
            <a:fontRef idx="minor"/>
          </p:style>
        </p:sp>
        <p:sp>
          <p:nvSpPr>
            <p:cNvPr id="9460" name="Freeform: Shape 1652"/>
            <p:cNvSpPr/>
            <p:nvPr/>
          </p:nvSpPr>
          <p:spPr>
            <a:xfrm>
              <a:off x="560160" y="5558400"/>
              <a:ext cx="37440" cy="32760"/>
            </a:xfrm>
            <a:custGeom>
              <a:avLst/>
              <a:gdLst/>
              <a:ah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a:noFill/>
            </a:ln>
          </p:spPr>
          <p:style>
            <a:lnRef idx="0"/>
            <a:fillRef idx="0"/>
            <a:effectRef idx="0"/>
            <a:fontRef idx="minor"/>
          </p:style>
        </p:sp>
        <p:sp>
          <p:nvSpPr>
            <p:cNvPr id="9461" name="Freeform: Shape 1653"/>
            <p:cNvSpPr/>
            <p:nvPr/>
          </p:nvSpPr>
          <p:spPr>
            <a:xfrm>
              <a:off x="551880" y="5558400"/>
              <a:ext cx="360" cy="360"/>
            </a:xfrm>
            <a:custGeom>
              <a:avLst/>
              <a:gdLst/>
              <a:ah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a:noFill/>
            </a:ln>
          </p:spPr>
          <p:style>
            <a:lnRef idx="0"/>
            <a:fillRef idx="0"/>
            <a:effectRef idx="0"/>
            <a:fontRef idx="minor"/>
          </p:style>
        </p:sp>
        <p:sp>
          <p:nvSpPr>
            <p:cNvPr id="9462" name="Freeform: Shape 1654"/>
            <p:cNvSpPr/>
            <p:nvPr/>
          </p:nvSpPr>
          <p:spPr>
            <a:xfrm>
              <a:off x="1152720" y="5624280"/>
              <a:ext cx="12600" cy="212400"/>
            </a:xfrm>
            <a:custGeom>
              <a:avLst/>
              <a:gdLst/>
              <a:ah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a:noFill/>
            </a:ln>
          </p:spPr>
          <p:style>
            <a:lnRef idx="0"/>
            <a:fillRef idx="0"/>
            <a:effectRef idx="0"/>
            <a:fontRef idx="minor"/>
          </p:style>
        </p:sp>
        <p:sp>
          <p:nvSpPr>
            <p:cNvPr id="9463" name="Freeform: Shape 1655"/>
            <p:cNvSpPr/>
            <p:nvPr/>
          </p:nvSpPr>
          <p:spPr>
            <a:xfrm>
              <a:off x="1161360" y="5843520"/>
              <a:ext cx="720" cy="360"/>
            </a:xfrm>
            <a:custGeom>
              <a:avLst/>
              <a:gdLst/>
              <a:ah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a:noFill/>
            </a:ln>
          </p:spPr>
          <p:style>
            <a:lnRef idx="0"/>
            <a:fillRef idx="0"/>
            <a:effectRef idx="0"/>
            <a:fontRef idx="minor"/>
          </p:style>
        </p:sp>
        <p:sp>
          <p:nvSpPr>
            <p:cNvPr id="9464" name="Freeform: Shape 1656"/>
            <p:cNvSpPr/>
            <p:nvPr/>
          </p:nvSpPr>
          <p:spPr>
            <a:xfrm>
              <a:off x="1157040" y="5844240"/>
              <a:ext cx="360" cy="360"/>
            </a:xfrm>
            <a:custGeom>
              <a:avLst/>
              <a:gdLst/>
              <a:ahLst/>
              <a:rect l="l" t="t" r="r" b="b"/>
              <a:pathLst>
                <a:path w="1875" h="57">
                  <a:moveTo>
                    <a:pt x="1876" y="0"/>
                  </a:moveTo>
                  <a:cubicBezTo>
                    <a:pt x="1253" y="76"/>
                    <a:pt x="623" y="76"/>
                    <a:pt x="0" y="0"/>
                  </a:cubicBezTo>
                  <a:lnTo>
                    <a:pt x="1876" y="0"/>
                  </a:lnTo>
                  <a:close/>
                </a:path>
              </a:pathLst>
            </a:custGeom>
            <a:solidFill>
              <a:srgbClr val="000000"/>
            </a:solidFill>
            <a:ln w="12700">
              <a:noFill/>
            </a:ln>
          </p:spPr>
          <p:style>
            <a:lnRef idx="0"/>
            <a:fillRef idx="0"/>
            <a:effectRef idx="0"/>
            <a:fontRef idx="minor"/>
          </p:style>
        </p:sp>
        <p:sp>
          <p:nvSpPr>
            <p:cNvPr id="9465" name="Freeform: Shape 1657"/>
            <p:cNvSpPr/>
            <p:nvPr/>
          </p:nvSpPr>
          <p:spPr>
            <a:xfrm>
              <a:off x="1676520" y="5652000"/>
              <a:ext cx="1080" cy="158040"/>
            </a:xfrm>
            <a:custGeom>
              <a:avLst/>
              <a:gdLst/>
              <a:ah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a:noFill/>
            </a:ln>
          </p:spPr>
          <p:style>
            <a:lnRef idx="0"/>
            <a:fillRef idx="0"/>
            <a:effectRef idx="0"/>
            <a:fontRef idx="minor"/>
          </p:style>
        </p:sp>
        <p:sp>
          <p:nvSpPr>
            <p:cNvPr id="9466" name="Freeform: Shape 1658"/>
            <p:cNvSpPr/>
            <p:nvPr/>
          </p:nvSpPr>
          <p:spPr>
            <a:xfrm>
              <a:off x="1676520" y="5819760"/>
              <a:ext cx="1080" cy="8640"/>
            </a:xfrm>
            <a:custGeom>
              <a:avLst/>
              <a:gdLst/>
              <a:ah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a:noFill/>
            </a:ln>
          </p:spPr>
          <p:style>
            <a:lnRef idx="0"/>
            <a:fillRef idx="0"/>
            <a:effectRef idx="0"/>
            <a:fontRef idx="minor"/>
          </p:style>
        </p:sp>
        <p:sp>
          <p:nvSpPr>
            <p:cNvPr id="9467" name="Freeform: Shape 1659"/>
            <p:cNvSpPr/>
            <p:nvPr/>
          </p:nvSpPr>
          <p:spPr>
            <a:xfrm>
              <a:off x="1325160" y="5823000"/>
              <a:ext cx="30240" cy="1080"/>
            </a:xfrm>
            <a:custGeom>
              <a:avLst/>
              <a:gdLst/>
              <a:ah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a:noFill/>
            </a:ln>
          </p:spPr>
          <p:style>
            <a:lnRef idx="0"/>
            <a:fillRef idx="0"/>
            <a:effectRef idx="0"/>
            <a:fontRef idx="minor"/>
          </p:style>
        </p:sp>
        <p:sp>
          <p:nvSpPr>
            <p:cNvPr id="9468" name="Freeform: Shape 1660"/>
            <p:cNvSpPr/>
            <p:nvPr/>
          </p:nvSpPr>
          <p:spPr>
            <a:xfrm>
              <a:off x="1311120" y="5824800"/>
              <a:ext cx="12240" cy="306720"/>
            </a:xfrm>
            <a:custGeom>
              <a:avLst/>
              <a:gdLst/>
              <a:ah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a:noFill/>
            </a:ln>
          </p:spPr>
          <p:style>
            <a:lnRef idx="0"/>
            <a:fillRef idx="0"/>
            <a:effectRef idx="0"/>
            <a:fontRef idx="minor"/>
          </p:style>
        </p:sp>
        <p:sp>
          <p:nvSpPr>
            <p:cNvPr id="9469" name="Freeform: Shape 1661"/>
            <p:cNvSpPr/>
            <p:nvPr/>
          </p:nvSpPr>
          <p:spPr>
            <a:xfrm>
              <a:off x="3947400" y="6540120"/>
              <a:ext cx="5040" cy="360"/>
            </a:xfrm>
            <a:custGeom>
              <a:avLst/>
              <a:gdLst/>
              <a:ah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a:noFill/>
            </a:ln>
          </p:spPr>
          <p:style>
            <a:lnRef idx="0"/>
            <a:fillRef idx="0"/>
            <a:effectRef idx="0"/>
            <a:fontRef idx="minor"/>
          </p:style>
        </p:sp>
        <p:sp>
          <p:nvSpPr>
            <p:cNvPr id="9470" name="Freeform: Shape 1662"/>
            <p:cNvSpPr/>
            <p:nvPr/>
          </p:nvSpPr>
          <p:spPr>
            <a:xfrm>
              <a:off x="3250800" y="6539040"/>
              <a:ext cx="70560" cy="1080"/>
            </a:xfrm>
            <a:custGeom>
              <a:avLst/>
              <a:gdLst/>
              <a:ah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a:noFill/>
            </a:ln>
          </p:spPr>
          <p:style>
            <a:lnRef idx="0"/>
            <a:fillRef idx="0"/>
            <a:effectRef idx="0"/>
            <a:fontRef idx="minor"/>
          </p:style>
        </p:sp>
        <p:sp>
          <p:nvSpPr>
            <p:cNvPr id="9471" name="Freeform: Shape 1663"/>
            <p:cNvSpPr/>
            <p:nvPr/>
          </p:nvSpPr>
          <p:spPr>
            <a:xfrm>
              <a:off x="1685160" y="5842080"/>
              <a:ext cx="1080" cy="619560"/>
            </a:xfrm>
            <a:custGeom>
              <a:avLst/>
              <a:gdLst/>
              <a:ah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a:noFill/>
            </a:ln>
          </p:spPr>
          <p:style>
            <a:lnRef idx="0"/>
            <a:fillRef idx="0"/>
            <a:effectRef idx="0"/>
            <a:fontRef idx="minor"/>
          </p:style>
        </p:sp>
        <p:sp>
          <p:nvSpPr>
            <p:cNvPr id="9472" name="Freeform: Shape 1664"/>
            <p:cNvSpPr/>
            <p:nvPr/>
          </p:nvSpPr>
          <p:spPr>
            <a:xfrm>
              <a:off x="1685160" y="5820840"/>
              <a:ext cx="1080" cy="10080"/>
            </a:xfrm>
            <a:custGeom>
              <a:avLst/>
              <a:gdLst/>
              <a:ah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a:noFill/>
            </a:ln>
          </p:spPr>
          <p:style>
            <a:lnRef idx="0"/>
            <a:fillRef idx="0"/>
            <a:effectRef idx="0"/>
            <a:fontRef idx="minor"/>
          </p:style>
        </p:sp>
        <p:sp>
          <p:nvSpPr>
            <p:cNvPr id="9473" name="Freeform: Shape 1665"/>
            <p:cNvSpPr/>
            <p:nvPr/>
          </p:nvSpPr>
          <p:spPr>
            <a:xfrm>
              <a:off x="1681200" y="5823000"/>
              <a:ext cx="1080" cy="5400"/>
            </a:xfrm>
            <a:custGeom>
              <a:avLst/>
              <a:gdLst/>
              <a:ahLst/>
              <a:rect l="l" t="t" r="r" b="b"/>
              <a:pathLst>
                <a:path w="2679" h="6965">
                  <a:moveTo>
                    <a:pt x="1340" y="6966"/>
                  </a:moveTo>
                  <a:lnTo>
                    <a:pt x="2680" y="6966"/>
                  </a:lnTo>
                  <a:lnTo>
                    <a:pt x="2680" y="0"/>
                  </a:lnTo>
                  <a:lnTo>
                    <a:pt x="0" y="0"/>
                  </a:lnTo>
                  <a:lnTo>
                    <a:pt x="0" y="6698"/>
                  </a:lnTo>
                  <a:close/>
                </a:path>
              </a:pathLst>
            </a:custGeom>
            <a:solidFill>
              <a:srgbClr val="000000"/>
            </a:solidFill>
            <a:ln w="12700">
              <a:noFill/>
            </a:ln>
          </p:spPr>
          <p:style>
            <a:lnRef idx="0"/>
            <a:fillRef idx="0"/>
            <a:effectRef idx="0"/>
            <a:fontRef idx="minor"/>
          </p:style>
        </p:sp>
        <p:sp>
          <p:nvSpPr>
            <p:cNvPr id="9474" name="Freeform: Shape 1666"/>
            <p:cNvSpPr/>
            <p:nvPr/>
          </p:nvSpPr>
          <p:spPr>
            <a:xfrm>
              <a:off x="1682280" y="5796000"/>
              <a:ext cx="360" cy="360"/>
            </a:xfrm>
            <a:custGeom>
              <a:avLst/>
              <a:gdLst/>
              <a:ahLst/>
              <a:rect l="l" t="t" r="r" b="b"/>
              <a:pathLst>
                <a:path w="1205" h="803">
                  <a:moveTo>
                    <a:pt x="804" y="134"/>
                  </a:moveTo>
                  <a:lnTo>
                    <a:pt x="0" y="804"/>
                  </a:lnTo>
                  <a:cubicBezTo>
                    <a:pt x="0" y="804"/>
                    <a:pt x="0" y="134"/>
                    <a:pt x="1206" y="0"/>
                  </a:cubicBezTo>
                  <a:close/>
                </a:path>
              </a:pathLst>
            </a:custGeom>
            <a:solidFill>
              <a:srgbClr val="000000"/>
            </a:solidFill>
            <a:ln w="12700">
              <a:noFill/>
            </a:ln>
          </p:spPr>
          <p:style>
            <a:lnRef idx="0"/>
            <a:fillRef idx="0"/>
            <a:effectRef idx="0"/>
            <a:fontRef idx="minor"/>
          </p:style>
        </p:sp>
        <p:sp>
          <p:nvSpPr>
            <p:cNvPr id="9475" name="Freeform: Shape 1667"/>
            <p:cNvSpPr/>
            <p:nvPr/>
          </p:nvSpPr>
          <p:spPr>
            <a:xfrm>
              <a:off x="1675800" y="5800320"/>
              <a:ext cx="14040" cy="21240"/>
            </a:xfrm>
            <a:custGeom>
              <a:avLst/>
              <a:gdLst/>
              <a:ah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a:noFill/>
            </a:ln>
          </p:spPr>
          <p:style>
            <a:lnRef idx="0"/>
            <a:fillRef idx="0"/>
            <a:effectRef idx="0"/>
            <a:fontRef idx="minor"/>
          </p:style>
        </p:sp>
        <p:sp>
          <p:nvSpPr>
            <p:cNvPr id="9476" name="Freeform: Shape 1668"/>
            <p:cNvSpPr/>
            <p:nvPr/>
          </p:nvSpPr>
          <p:spPr>
            <a:xfrm>
              <a:off x="2210400" y="6851520"/>
              <a:ext cx="3240" cy="720"/>
            </a:xfrm>
            <a:custGeom>
              <a:avLst/>
              <a:gdLst/>
              <a:ah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a:noFill/>
            </a:ln>
          </p:spPr>
          <p:style>
            <a:lnRef idx="0"/>
            <a:fillRef idx="0"/>
            <a:effectRef idx="0"/>
            <a:fontRef idx="minor"/>
          </p:style>
        </p:sp>
        <p:sp>
          <p:nvSpPr>
            <p:cNvPr id="9477" name="Freeform: Shape 1669"/>
            <p:cNvSpPr/>
            <p:nvPr/>
          </p:nvSpPr>
          <p:spPr>
            <a:xfrm>
              <a:off x="2204280" y="6851520"/>
              <a:ext cx="2160" cy="720"/>
            </a:xfrm>
            <a:custGeom>
              <a:avLst/>
              <a:gdLst/>
              <a:ah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a:noFill/>
            </a:ln>
          </p:spPr>
          <p:style>
            <a:lnRef idx="0"/>
            <a:fillRef idx="0"/>
            <a:effectRef idx="0"/>
            <a:fontRef idx="minor"/>
          </p:style>
        </p:sp>
        <p:sp>
          <p:nvSpPr>
            <p:cNvPr id="9478" name="Freeform: Shape 1670"/>
            <p:cNvSpPr/>
            <p:nvPr/>
          </p:nvSpPr>
          <p:spPr>
            <a:xfrm>
              <a:off x="2207880" y="6547320"/>
              <a:ext cx="1080" cy="304920"/>
            </a:xfrm>
            <a:custGeom>
              <a:avLst/>
              <a:gdLst/>
              <a:ah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a:noFill/>
            </a:ln>
          </p:spPr>
          <p:style>
            <a:lnRef idx="0"/>
            <a:fillRef idx="0"/>
            <a:effectRef idx="0"/>
            <a:fontRef idx="minor"/>
          </p:style>
        </p:sp>
        <p:sp>
          <p:nvSpPr>
            <p:cNvPr id="9479" name="Freeform: Shape 1671"/>
            <p:cNvSpPr/>
            <p:nvPr/>
          </p:nvSpPr>
          <p:spPr>
            <a:xfrm>
              <a:off x="671040" y="6262200"/>
              <a:ext cx="243720" cy="360"/>
            </a:xfrm>
            <a:custGeom>
              <a:avLst/>
              <a:gdLst/>
              <a:ahLst/>
              <a:rect l="l" t="t" r="r" b="b"/>
              <a:pathLst>
                <a:path w="258710" h="1205">
                  <a:moveTo>
                    <a:pt x="0" y="0"/>
                  </a:moveTo>
                  <a:lnTo>
                    <a:pt x="258711" y="0"/>
                  </a:lnTo>
                  <a:lnTo>
                    <a:pt x="258711" y="1206"/>
                  </a:lnTo>
                  <a:lnTo>
                    <a:pt x="0" y="1206"/>
                  </a:lnTo>
                  <a:close/>
                </a:path>
              </a:pathLst>
            </a:custGeom>
            <a:solidFill>
              <a:srgbClr val="000000"/>
            </a:solidFill>
            <a:ln w="12700">
              <a:noFill/>
            </a:ln>
          </p:spPr>
          <p:style>
            <a:lnRef idx="0"/>
            <a:fillRef idx="0"/>
            <a:effectRef idx="0"/>
            <a:fontRef idx="minor"/>
          </p:style>
        </p:sp>
        <p:sp>
          <p:nvSpPr>
            <p:cNvPr id="9480" name="Freeform: Shape 1672"/>
            <p:cNvSpPr/>
            <p:nvPr/>
          </p:nvSpPr>
          <p:spPr>
            <a:xfrm>
              <a:off x="1355760" y="5842440"/>
              <a:ext cx="1080" cy="288720"/>
            </a:xfrm>
            <a:custGeom>
              <a:avLst/>
              <a:gdLst/>
              <a:ah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a:noFill/>
            </a:ln>
          </p:spPr>
          <p:style>
            <a:lnRef idx="0"/>
            <a:fillRef idx="0"/>
            <a:effectRef idx="0"/>
            <a:fontRef idx="minor"/>
          </p:style>
        </p:sp>
        <p:sp>
          <p:nvSpPr>
            <p:cNvPr id="9481" name="Freeform: Shape 1673"/>
            <p:cNvSpPr/>
            <p:nvPr/>
          </p:nvSpPr>
          <p:spPr>
            <a:xfrm>
              <a:off x="1355760" y="5823000"/>
              <a:ext cx="1080" cy="7560"/>
            </a:xfrm>
            <a:custGeom>
              <a:avLst/>
              <a:gdLst/>
              <a:ah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a:noFill/>
            </a:ln>
          </p:spPr>
          <p:style>
            <a:lnRef idx="0"/>
            <a:fillRef idx="0"/>
            <a:effectRef idx="0"/>
            <a:fontRef idx="minor"/>
          </p:style>
        </p:sp>
        <p:sp>
          <p:nvSpPr>
            <p:cNvPr id="9482" name="Freeform: Shape 1674"/>
            <p:cNvSpPr/>
            <p:nvPr/>
          </p:nvSpPr>
          <p:spPr>
            <a:xfrm>
              <a:off x="1681200" y="5844240"/>
              <a:ext cx="1080" cy="617400"/>
            </a:xfrm>
            <a:custGeom>
              <a:avLst/>
              <a:gdLst/>
              <a:ah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a:noFill/>
            </a:ln>
          </p:spPr>
          <p:style>
            <a:lnRef idx="0"/>
            <a:fillRef idx="0"/>
            <a:effectRef idx="0"/>
            <a:fontRef idx="minor"/>
          </p:style>
        </p:sp>
        <p:sp>
          <p:nvSpPr>
            <p:cNvPr id="9483" name="Freeform: Shape 1675"/>
            <p:cNvSpPr/>
            <p:nvPr/>
          </p:nvSpPr>
          <p:spPr>
            <a:xfrm>
              <a:off x="3238200" y="6498720"/>
              <a:ext cx="12240" cy="34920"/>
            </a:xfrm>
            <a:custGeom>
              <a:avLst/>
              <a:gdLst/>
              <a:ah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a:noFill/>
            </a:ln>
          </p:spPr>
          <p:style>
            <a:lnRef idx="0"/>
            <a:fillRef idx="0"/>
            <a:effectRef idx="0"/>
            <a:fontRef idx="minor"/>
          </p:style>
        </p:sp>
        <p:sp>
          <p:nvSpPr>
            <p:cNvPr id="9484" name="Freeform: Shape 1676"/>
            <p:cNvSpPr/>
            <p:nvPr/>
          </p:nvSpPr>
          <p:spPr>
            <a:xfrm>
              <a:off x="1855800" y="5646960"/>
              <a:ext cx="12240" cy="146880"/>
            </a:xfrm>
            <a:custGeom>
              <a:avLst/>
              <a:gdLst/>
              <a:ah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a:noFill/>
            </a:ln>
          </p:spPr>
          <p:style>
            <a:lnRef idx="0"/>
            <a:fillRef idx="0"/>
            <a:effectRef idx="0"/>
            <a:fontRef idx="minor"/>
          </p:style>
        </p:sp>
        <p:sp>
          <p:nvSpPr>
            <p:cNvPr id="9485" name="Freeform: Shape 1677"/>
            <p:cNvSpPr/>
            <p:nvPr/>
          </p:nvSpPr>
          <p:spPr>
            <a:xfrm>
              <a:off x="3389040" y="5887800"/>
              <a:ext cx="469440" cy="13320"/>
            </a:xfrm>
            <a:custGeom>
              <a:avLst/>
              <a:gdLst/>
              <a:ah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a:noFill/>
            </a:ln>
          </p:spPr>
          <p:style>
            <a:lnRef idx="0"/>
            <a:fillRef idx="0"/>
            <a:effectRef idx="0"/>
            <a:fontRef idx="minor"/>
          </p:style>
        </p:sp>
        <p:sp>
          <p:nvSpPr>
            <p:cNvPr id="9486" name="Freeform: Shape 1678"/>
            <p:cNvSpPr/>
            <p:nvPr/>
          </p:nvSpPr>
          <p:spPr>
            <a:xfrm>
              <a:off x="3327840" y="5888880"/>
              <a:ext cx="67680" cy="28080"/>
            </a:xfrm>
            <a:custGeom>
              <a:avLst/>
              <a:gdLst/>
              <a:ah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a:noFill/>
            </a:ln>
          </p:spPr>
          <p:style>
            <a:lnRef idx="0"/>
            <a:fillRef idx="0"/>
            <a:effectRef idx="0"/>
            <a:fontRef idx="minor"/>
          </p:style>
        </p:sp>
        <p:sp>
          <p:nvSpPr>
            <p:cNvPr id="9487" name="Freeform: Shape 1679"/>
            <p:cNvSpPr/>
            <p:nvPr/>
          </p:nvSpPr>
          <p:spPr>
            <a:xfrm>
              <a:off x="3388320" y="5894280"/>
              <a:ext cx="1080" cy="957960"/>
            </a:xfrm>
            <a:custGeom>
              <a:avLst/>
              <a:gdLst/>
              <a:ah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a:noFill/>
            </a:ln>
          </p:spPr>
          <p:style>
            <a:lnRef idx="0"/>
            <a:fillRef idx="0"/>
            <a:effectRef idx="0"/>
            <a:fontRef idx="minor"/>
          </p:style>
        </p:sp>
        <p:sp>
          <p:nvSpPr>
            <p:cNvPr id="9488" name="Freeform: Shape 1680"/>
            <p:cNvSpPr/>
            <p:nvPr/>
          </p:nvSpPr>
          <p:spPr>
            <a:xfrm>
              <a:off x="1158480" y="5844240"/>
              <a:ext cx="1080" cy="286560"/>
            </a:xfrm>
            <a:custGeom>
              <a:avLst/>
              <a:gdLst/>
              <a:ah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a:noFill/>
            </a:ln>
          </p:spPr>
          <p:style>
            <a:lnRef idx="0"/>
            <a:fillRef idx="0"/>
            <a:effectRef idx="0"/>
            <a:fontRef idx="minor"/>
          </p:style>
        </p:sp>
        <p:sp>
          <p:nvSpPr>
            <p:cNvPr id="9489" name="Freeform: Shape 1681"/>
            <p:cNvSpPr/>
            <p:nvPr/>
          </p:nvSpPr>
          <p:spPr>
            <a:xfrm>
              <a:off x="1150920" y="5835600"/>
              <a:ext cx="1080" cy="282960"/>
            </a:xfrm>
            <a:custGeom>
              <a:avLst/>
              <a:gdLst/>
              <a:ah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a:noFill/>
            </a:ln>
          </p:spPr>
          <p:style>
            <a:lnRef idx="0"/>
            <a:fillRef idx="0"/>
            <a:effectRef idx="0"/>
            <a:fontRef idx="minor"/>
          </p:style>
        </p:sp>
        <p:sp>
          <p:nvSpPr>
            <p:cNvPr id="9490" name="Freeform: Shape 1682"/>
            <p:cNvSpPr/>
            <p:nvPr/>
          </p:nvSpPr>
          <p:spPr>
            <a:xfrm>
              <a:off x="1126080" y="5794200"/>
              <a:ext cx="1080" cy="311400"/>
            </a:xfrm>
            <a:custGeom>
              <a:avLst/>
              <a:gdLst/>
              <a:ah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a:noFill/>
            </a:ln>
          </p:spPr>
          <p:style>
            <a:lnRef idx="0"/>
            <a:fillRef idx="0"/>
            <a:effectRef idx="0"/>
            <a:fontRef idx="minor"/>
          </p:style>
        </p:sp>
        <p:sp>
          <p:nvSpPr>
            <p:cNvPr id="9491" name="Freeform: Shape 1683"/>
            <p:cNvSpPr/>
            <p:nvPr/>
          </p:nvSpPr>
          <p:spPr>
            <a:xfrm>
              <a:off x="270720" y="6107040"/>
              <a:ext cx="20520" cy="1080"/>
            </a:xfrm>
            <a:custGeom>
              <a:avLst/>
              <a:gdLst/>
              <a:ah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a:noFill/>
            </a:ln>
          </p:spPr>
          <p:style>
            <a:lnRef idx="0"/>
            <a:fillRef idx="0"/>
            <a:effectRef idx="0"/>
            <a:fontRef idx="minor"/>
          </p:style>
        </p:sp>
        <p:sp>
          <p:nvSpPr>
            <p:cNvPr id="9492" name="Freeform: Shape 1684"/>
            <p:cNvSpPr/>
            <p:nvPr/>
          </p:nvSpPr>
          <p:spPr>
            <a:xfrm>
              <a:off x="301320" y="6107040"/>
              <a:ext cx="37080" cy="1080"/>
            </a:xfrm>
            <a:custGeom>
              <a:avLst/>
              <a:gdLst/>
              <a:ah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a:noFill/>
            </a:ln>
          </p:spPr>
          <p:style>
            <a:lnRef idx="0"/>
            <a:fillRef idx="0"/>
            <a:effectRef idx="0"/>
            <a:fontRef idx="minor"/>
          </p:style>
        </p:sp>
        <p:sp>
          <p:nvSpPr>
            <p:cNvPr id="9493" name="Freeform: Shape 1685"/>
            <p:cNvSpPr/>
            <p:nvPr/>
          </p:nvSpPr>
          <p:spPr>
            <a:xfrm>
              <a:off x="953640" y="6107040"/>
              <a:ext cx="173160" cy="1440"/>
            </a:xfrm>
            <a:custGeom>
              <a:avLst/>
              <a:gdLst/>
              <a:ah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a:noFill/>
            </a:ln>
          </p:spPr>
          <p:style>
            <a:lnRef idx="0"/>
            <a:fillRef idx="0"/>
            <a:effectRef idx="0"/>
            <a:fontRef idx="minor"/>
          </p:style>
        </p:sp>
        <p:sp>
          <p:nvSpPr>
            <p:cNvPr id="9494" name="Freeform: Shape 1686"/>
            <p:cNvSpPr/>
            <p:nvPr/>
          </p:nvSpPr>
          <p:spPr>
            <a:xfrm>
              <a:off x="239760" y="5782320"/>
              <a:ext cx="12600" cy="324000"/>
            </a:xfrm>
            <a:custGeom>
              <a:avLst/>
              <a:gdLst/>
              <a:ah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a:noFill/>
            </a:ln>
          </p:spPr>
          <p:style>
            <a:lnRef idx="0"/>
            <a:fillRef idx="0"/>
            <a:effectRef idx="0"/>
            <a:fontRef idx="minor"/>
          </p:style>
        </p:sp>
        <p:sp>
          <p:nvSpPr>
            <p:cNvPr id="9495" name="Freeform: Shape 1687"/>
            <p:cNvSpPr/>
            <p:nvPr/>
          </p:nvSpPr>
          <p:spPr>
            <a:xfrm>
              <a:off x="1143000" y="6119640"/>
              <a:ext cx="4320" cy="360"/>
            </a:xfrm>
            <a:custGeom>
              <a:avLst/>
              <a:gdLst/>
              <a:ah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a:noFill/>
            </a:ln>
          </p:spPr>
          <p:style>
            <a:lnRef idx="0"/>
            <a:fillRef idx="0"/>
            <a:effectRef idx="0"/>
            <a:fontRef idx="minor"/>
          </p:style>
        </p:sp>
        <p:sp>
          <p:nvSpPr>
            <p:cNvPr id="9496" name="Freeform: Shape 1688"/>
            <p:cNvSpPr/>
            <p:nvPr/>
          </p:nvSpPr>
          <p:spPr>
            <a:xfrm>
              <a:off x="953640" y="6119640"/>
              <a:ext cx="187920" cy="7200"/>
            </a:xfrm>
            <a:custGeom>
              <a:avLst/>
              <a:gdLst/>
              <a:ah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a:noFill/>
            </a:ln>
          </p:spPr>
          <p:style>
            <a:lnRef idx="0"/>
            <a:fillRef idx="0"/>
            <a:effectRef idx="0"/>
            <a:fontRef idx="minor"/>
          </p:style>
        </p:sp>
        <p:sp>
          <p:nvSpPr>
            <p:cNvPr id="9497" name="Freeform: Shape 1689"/>
            <p:cNvSpPr/>
            <p:nvPr/>
          </p:nvSpPr>
          <p:spPr>
            <a:xfrm>
              <a:off x="1148760" y="5831640"/>
              <a:ext cx="1080" cy="286560"/>
            </a:xfrm>
            <a:custGeom>
              <a:avLst/>
              <a:gdLst/>
              <a:ah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a:noFill/>
            </a:ln>
          </p:spPr>
          <p:style>
            <a:lnRef idx="0"/>
            <a:fillRef idx="0"/>
            <a:effectRef idx="0"/>
            <a:fontRef idx="minor"/>
          </p:style>
        </p:sp>
        <p:sp>
          <p:nvSpPr>
            <p:cNvPr id="9498" name="Freeform: Shape 1690"/>
            <p:cNvSpPr/>
            <p:nvPr/>
          </p:nvSpPr>
          <p:spPr>
            <a:xfrm>
              <a:off x="1146240" y="5819040"/>
              <a:ext cx="16920" cy="21960"/>
            </a:xfrm>
            <a:custGeom>
              <a:avLst/>
              <a:gdLst/>
              <a:ah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a:noFill/>
            </a:ln>
          </p:spPr>
          <p:style>
            <a:lnRef idx="0"/>
            <a:fillRef idx="0"/>
            <a:effectRef idx="0"/>
            <a:fontRef idx="minor"/>
          </p:style>
        </p:sp>
        <p:sp>
          <p:nvSpPr>
            <p:cNvPr id="9499" name="Freeform: Shape 1691"/>
            <p:cNvSpPr/>
            <p:nvPr/>
          </p:nvSpPr>
          <p:spPr>
            <a:xfrm>
              <a:off x="240480" y="6100920"/>
              <a:ext cx="48240" cy="24120"/>
            </a:xfrm>
            <a:custGeom>
              <a:avLst/>
              <a:gdLst/>
              <a:ah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a:noFill/>
            </a:ln>
          </p:spPr>
          <p:style>
            <a:lnRef idx="0"/>
            <a:fillRef idx="0"/>
            <a:effectRef idx="0"/>
            <a:fontRef idx="minor"/>
          </p:style>
        </p:sp>
        <p:sp>
          <p:nvSpPr>
            <p:cNvPr id="9500" name="Freeform: Shape 1692"/>
            <p:cNvSpPr/>
            <p:nvPr/>
          </p:nvSpPr>
          <p:spPr>
            <a:xfrm>
              <a:off x="1143000" y="6123240"/>
              <a:ext cx="1800" cy="3240"/>
            </a:xfrm>
            <a:custGeom>
              <a:avLst/>
              <a:gdLst/>
              <a:ah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a:noFill/>
            </a:ln>
          </p:spPr>
          <p:style>
            <a:lnRef idx="0"/>
            <a:fillRef idx="0"/>
            <a:effectRef idx="0"/>
            <a:fontRef idx="minor"/>
          </p:style>
        </p:sp>
        <p:sp>
          <p:nvSpPr>
            <p:cNvPr id="9501" name="Freeform: Shape 1693"/>
            <p:cNvSpPr/>
            <p:nvPr/>
          </p:nvSpPr>
          <p:spPr>
            <a:xfrm>
              <a:off x="1146600" y="6121440"/>
              <a:ext cx="9000" cy="2520"/>
            </a:xfrm>
            <a:custGeom>
              <a:avLst/>
              <a:gdLst/>
              <a:ah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a:noFill/>
            </a:ln>
          </p:spPr>
          <p:style>
            <a:lnRef idx="0"/>
            <a:fillRef idx="0"/>
            <a:effectRef idx="0"/>
            <a:fontRef idx="minor"/>
          </p:style>
        </p:sp>
        <p:sp>
          <p:nvSpPr>
            <p:cNvPr id="9502" name="Freeform: Shape 1694"/>
            <p:cNvSpPr/>
            <p:nvPr/>
          </p:nvSpPr>
          <p:spPr>
            <a:xfrm>
              <a:off x="1127160" y="6107760"/>
              <a:ext cx="19080" cy="16200"/>
            </a:xfrm>
            <a:custGeom>
              <a:avLst/>
              <a:gdLst/>
              <a:ah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a:noFill/>
            </a:ln>
          </p:spPr>
          <p:style>
            <a:lnRef idx="0"/>
            <a:fillRef idx="0"/>
            <a:effectRef idx="0"/>
            <a:fontRef idx="minor"/>
          </p:style>
        </p:sp>
        <p:sp>
          <p:nvSpPr>
            <p:cNvPr id="9503" name="Freeform: Shape 1695"/>
            <p:cNvSpPr/>
            <p:nvPr/>
          </p:nvSpPr>
          <p:spPr>
            <a:xfrm>
              <a:off x="1123920" y="5778360"/>
              <a:ext cx="30240" cy="43920"/>
            </a:xfrm>
            <a:custGeom>
              <a:avLst/>
              <a:gdLst/>
              <a:ah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a:noFill/>
            </a:ln>
          </p:spPr>
          <p:style>
            <a:lnRef idx="0"/>
            <a:fillRef idx="0"/>
            <a:effectRef idx="0"/>
            <a:fontRef idx="minor"/>
          </p:style>
        </p:sp>
        <p:sp>
          <p:nvSpPr>
            <p:cNvPr id="9504" name="Freeform: Shape 1696"/>
            <p:cNvSpPr/>
            <p:nvPr/>
          </p:nvSpPr>
          <p:spPr>
            <a:xfrm>
              <a:off x="1143000" y="5812560"/>
              <a:ext cx="15120" cy="17640"/>
            </a:xfrm>
            <a:custGeom>
              <a:avLst/>
              <a:gdLst/>
              <a:ah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a:noFill/>
            </a:ln>
          </p:spPr>
          <p:style>
            <a:lnRef idx="0"/>
            <a:fillRef idx="0"/>
            <a:effectRef idx="0"/>
            <a:fontRef idx="minor"/>
          </p:style>
        </p:sp>
        <p:sp>
          <p:nvSpPr>
            <p:cNvPr id="9505" name="Freeform: Shape 1697"/>
            <p:cNvSpPr/>
            <p:nvPr/>
          </p:nvSpPr>
          <p:spPr>
            <a:xfrm>
              <a:off x="3947400" y="6540120"/>
              <a:ext cx="4680" cy="11880"/>
            </a:xfrm>
            <a:custGeom>
              <a:avLst/>
              <a:gdLst/>
              <a:ahLst/>
              <a:rect l="l" t="t" r="r" b="b"/>
              <a:pathLst>
                <a:path w="6296" h="13395">
                  <a:moveTo>
                    <a:pt x="6297" y="0"/>
                  </a:moveTo>
                  <a:lnTo>
                    <a:pt x="0" y="0"/>
                  </a:lnTo>
                  <a:lnTo>
                    <a:pt x="0" y="0"/>
                  </a:lnTo>
                  <a:lnTo>
                    <a:pt x="6297" y="0"/>
                  </a:lnTo>
                  <a:close/>
                </a:path>
              </a:pathLst>
            </a:custGeom>
            <a:solidFill>
              <a:srgbClr val="000000"/>
            </a:solidFill>
            <a:ln w="12700">
              <a:noFill/>
            </a:ln>
          </p:spPr>
          <p:style>
            <a:lnRef idx="0"/>
            <a:fillRef idx="0"/>
            <a:effectRef idx="0"/>
            <a:fontRef idx="minor"/>
          </p:style>
        </p:sp>
        <p:sp>
          <p:nvSpPr>
            <p:cNvPr id="9506" name="Freeform: Shape 1698"/>
            <p:cNvSpPr/>
            <p:nvPr/>
          </p:nvSpPr>
          <p:spPr>
            <a:xfrm>
              <a:off x="3251520" y="6537960"/>
              <a:ext cx="20880" cy="360"/>
            </a:xfrm>
            <a:custGeom>
              <a:avLst/>
              <a:gdLst/>
              <a:ah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a:noFill/>
            </a:ln>
          </p:spPr>
          <p:style>
            <a:lnRef idx="0"/>
            <a:fillRef idx="0"/>
            <a:effectRef idx="0"/>
            <a:fontRef idx="minor"/>
          </p:style>
        </p:sp>
        <p:sp>
          <p:nvSpPr>
            <p:cNvPr id="9507" name="Freeform: Shape 1699"/>
            <p:cNvSpPr/>
            <p:nvPr/>
          </p:nvSpPr>
          <p:spPr>
            <a:xfrm>
              <a:off x="1887480" y="5846040"/>
              <a:ext cx="320400" cy="13320"/>
            </a:xfrm>
            <a:custGeom>
              <a:avLst/>
              <a:gdLst/>
              <a:ah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a:noFill/>
            </a:ln>
          </p:spPr>
          <p:style>
            <a:lnRef idx="0"/>
            <a:fillRef idx="0"/>
            <a:effectRef idx="0"/>
            <a:fontRef idx="minor"/>
          </p:style>
        </p:sp>
        <p:sp>
          <p:nvSpPr>
            <p:cNvPr id="9508" name="Freeform: Shape 1700"/>
            <p:cNvSpPr/>
            <p:nvPr/>
          </p:nvSpPr>
          <p:spPr>
            <a:xfrm>
              <a:off x="3984120" y="5846040"/>
              <a:ext cx="208800" cy="12960"/>
            </a:xfrm>
            <a:custGeom>
              <a:avLst/>
              <a:gdLst/>
              <a:ah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a:noFill/>
            </a:ln>
          </p:spPr>
          <p:style>
            <a:lnRef idx="0"/>
            <a:fillRef idx="0"/>
            <a:effectRef idx="0"/>
            <a:fontRef idx="minor"/>
          </p:style>
        </p:sp>
        <p:sp>
          <p:nvSpPr>
            <p:cNvPr id="9509" name="Freeform: Shape 1701"/>
            <p:cNvSpPr/>
            <p:nvPr/>
          </p:nvSpPr>
          <p:spPr>
            <a:xfrm>
              <a:off x="3953520" y="5853240"/>
              <a:ext cx="2880" cy="360"/>
            </a:xfrm>
            <a:custGeom>
              <a:avLst/>
              <a:gdLst/>
              <a:ah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a:noFill/>
            </a:ln>
          </p:spPr>
          <p:style>
            <a:lnRef idx="0"/>
            <a:fillRef idx="0"/>
            <a:effectRef idx="0"/>
            <a:fontRef idx="minor"/>
          </p:style>
        </p:sp>
        <p:sp>
          <p:nvSpPr>
            <p:cNvPr id="9510" name="Freeform: Shape 1702"/>
            <p:cNvSpPr/>
            <p:nvPr/>
          </p:nvSpPr>
          <p:spPr>
            <a:xfrm>
              <a:off x="3983040" y="5860440"/>
              <a:ext cx="1080" cy="81000"/>
            </a:xfrm>
            <a:custGeom>
              <a:avLst/>
              <a:gdLst/>
              <a:ah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a:noFill/>
            </a:ln>
          </p:spPr>
          <p:style>
            <a:lnRef idx="0"/>
            <a:fillRef idx="0"/>
            <a:effectRef idx="0"/>
            <a:fontRef idx="minor"/>
          </p:style>
        </p:sp>
        <p:sp>
          <p:nvSpPr>
            <p:cNvPr id="9511" name="Freeform: Shape 1703"/>
            <p:cNvSpPr/>
            <p:nvPr/>
          </p:nvSpPr>
          <p:spPr>
            <a:xfrm>
              <a:off x="2216160" y="6530040"/>
              <a:ext cx="429840" cy="5400"/>
            </a:xfrm>
            <a:custGeom>
              <a:avLst/>
              <a:gdLst/>
              <a:ahLst/>
              <a:rect l="l" t="t" r="r" b="b"/>
              <a:pathLst>
                <a:path w="455121" h="6965">
                  <a:moveTo>
                    <a:pt x="0" y="0"/>
                  </a:moveTo>
                  <a:lnTo>
                    <a:pt x="455122" y="0"/>
                  </a:lnTo>
                  <a:lnTo>
                    <a:pt x="455122" y="6966"/>
                  </a:lnTo>
                  <a:lnTo>
                    <a:pt x="0" y="6966"/>
                  </a:lnTo>
                  <a:close/>
                </a:path>
              </a:pathLst>
            </a:custGeom>
            <a:solidFill>
              <a:srgbClr val="000000"/>
            </a:solidFill>
            <a:ln w="12700">
              <a:noFill/>
            </a:ln>
          </p:spPr>
          <p:style>
            <a:lnRef idx="0"/>
            <a:fillRef idx="0"/>
            <a:effectRef idx="0"/>
            <a:fontRef idx="minor"/>
          </p:style>
        </p:sp>
        <p:sp>
          <p:nvSpPr>
            <p:cNvPr id="9512" name="Freeform: Shape 1704"/>
            <p:cNvSpPr/>
            <p:nvPr/>
          </p:nvSpPr>
          <p:spPr>
            <a:xfrm>
              <a:off x="2214720" y="6539040"/>
              <a:ext cx="431640" cy="3600"/>
            </a:xfrm>
            <a:custGeom>
              <a:avLst/>
              <a:gdLst/>
              <a:ah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a:noFill/>
            </a:ln>
          </p:spPr>
          <p:style>
            <a:lnRef idx="0"/>
            <a:fillRef idx="0"/>
            <a:effectRef idx="0"/>
            <a:fontRef idx="minor"/>
          </p:style>
        </p:sp>
        <p:sp>
          <p:nvSpPr>
            <p:cNvPr id="9513" name="Freeform: Shape 1705"/>
            <p:cNvSpPr/>
            <p:nvPr/>
          </p:nvSpPr>
          <p:spPr>
            <a:xfrm>
              <a:off x="3866040" y="6531840"/>
              <a:ext cx="49320" cy="5760"/>
            </a:xfrm>
            <a:custGeom>
              <a:avLst/>
              <a:gdLst/>
              <a:ah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a:noFill/>
            </a:ln>
          </p:spPr>
          <p:style>
            <a:lnRef idx="0"/>
            <a:fillRef idx="0"/>
            <a:effectRef idx="0"/>
            <a:fontRef idx="minor"/>
          </p:style>
        </p:sp>
        <p:sp>
          <p:nvSpPr>
            <p:cNvPr id="9514" name="Freeform: Shape 1706"/>
            <p:cNvSpPr/>
            <p:nvPr/>
          </p:nvSpPr>
          <p:spPr>
            <a:xfrm>
              <a:off x="3866760" y="6540480"/>
              <a:ext cx="49320" cy="3600"/>
            </a:xfrm>
            <a:custGeom>
              <a:avLst/>
              <a:gdLst/>
              <a:ah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a:noFill/>
            </a:ln>
          </p:spPr>
          <p:style>
            <a:lnRef idx="0"/>
            <a:fillRef idx="0"/>
            <a:effectRef idx="0"/>
            <a:fontRef idx="minor"/>
          </p:style>
        </p:sp>
        <p:sp>
          <p:nvSpPr>
            <p:cNvPr id="9515" name="Freeform: Shape 1707"/>
            <p:cNvSpPr/>
            <p:nvPr/>
          </p:nvSpPr>
          <p:spPr>
            <a:xfrm>
              <a:off x="3939840" y="5949720"/>
              <a:ext cx="13320" cy="13680"/>
            </a:xfrm>
            <a:custGeom>
              <a:avLst/>
              <a:gdLst/>
              <a:ah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a:noFill/>
            </a:ln>
          </p:spPr>
          <p:style>
            <a:lnRef idx="0"/>
            <a:fillRef idx="0"/>
            <a:effectRef idx="0"/>
            <a:fontRef idx="minor"/>
          </p:style>
        </p:sp>
        <p:sp>
          <p:nvSpPr>
            <p:cNvPr id="9516" name="Freeform: Shape 1708"/>
            <p:cNvSpPr/>
            <p:nvPr/>
          </p:nvSpPr>
          <p:spPr>
            <a:xfrm>
              <a:off x="3957120" y="5963040"/>
              <a:ext cx="11160" cy="11880"/>
            </a:xfrm>
            <a:custGeom>
              <a:avLst/>
              <a:gdLst/>
              <a:ahLst/>
              <a:rect l="l" t="t" r="r" b="b"/>
              <a:pathLst>
                <a:path w="13397" h="13395">
                  <a:moveTo>
                    <a:pt x="0" y="0"/>
                  </a:moveTo>
                  <a:lnTo>
                    <a:pt x="0" y="0"/>
                  </a:lnTo>
                  <a:lnTo>
                    <a:pt x="0" y="0"/>
                  </a:lnTo>
                  <a:lnTo>
                    <a:pt x="0" y="0"/>
                  </a:lnTo>
                  <a:close/>
                </a:path>
              </a:pathLst>
            </a:custGeom>
            <a:solidFill>
              <a:srgbClr val="000000"/>
            </a:solidFill>
            <a:ln w="12700">
              <a:noFill/>
            </a:ln>
          </p:spPr>
          <p:style>
            <a:lnRef idx="0"/>
            <a:fillRef idx="0"/>
            <a:effectRef idx="0"/>
            <a:fontRef idx="minor"/>
          </p:style>
        </p:sp>
        <p:sp>
          <p:nvSpPr>
            <p:cNvPr id="9517" name="Freeform: Shape 1709"/>
            <p:cNvSpPr/>
            <p:nvPr/>
          </p:nvSpPr>
          <p:spPr>
            <a:xfrm>
              <a:off x="3916800" y="6530040"/>
              <a:ext cx="15840" cy="360"/>
            </a:xfrm>
            <a:custGeom>
              <a:avLst/>
              <a:gdLst/>
              <a:ahLst/>
              <a:rect l="l" t="t" r="r" b="b"/>
              <a:pathLst>
                <a:path w="18220" h="803">
                  <a:moveTo>
                    <a:pt x="1474" y="0"/>
                  </a:moveTo>
                  <a:lnTo>
                    <a:pt x="18221" y="804"/>
                  </a:lnTo>
                  <a:lnTo>
                    <a:pt x="18221" y="0"/>
                  </a:lnTo>
                  <a:lnTo>
                    <a:pt x="1072" y="0"/>
                  </a:lnTo>
                  <a:lnTo>
                    <a:pt x="0" y="0"/>
                  </a:lnTo>
                  <a:close/>
                </a:path>
              </a:pathLst>
            </a:custGeom>
            <a:solidFill>
              <a:srgbClr val="000000"/>
            </a:solidFill>
            <a:ln w="12700">
              <a:noFill/>
            </a:ln>
          </p:spPr>
          <p:style>
            <a:lnRef idx="0"/>
            <a:fillRef idx="0"/>
            <a:effectRef idx="0"/>
            <a:fontRef idx="minor"/>
          </p:style>
        </p:sp>
        <p:sp>
          <p:nvSpPr>
            <p:cNvPr id="9518" name="Freeform: Shape 1710"/>
            <p:cNvSpPr/>
            <p:nvPr/>
          </p:nvSpPr>
          <p:spPr>
            <a:xfrm>
              <a:off x="3947400" y="6537600"/>
              <a:ext cx="4680" cy="1080"/>
            </a:xfrm>
            <a:custGeom>
              <a:avLst/>
              <a:gdLst/>
              <a:ah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a:noFill/>
            </a:ln>
          </p:spPr>
          <p:style>
            <a:lnRef idx="0"/>
            <a:fillRef idx="0"/>
            <a:effectRef idx="0"/>
            <a:fontRef idx="minor"/>
          </p:style>
        </p:sp>
        <p:sp>
          <p:nvSpPr>
            <p:cNvPr id="9519" name="Freeform: Shape 1711"/>
            <p:cNvSpPr/>
            <p:nvPr/>
          </p:nvSpPr>
          <p:spPr>
            <a:xfrm>
              <a:off x="3954600" y="5963040"/>
              <a:ext cx="1080" cy="570600"/>
            </a:xfrm>
            <a:custGeom>
              <a:avLst/>
              <a:gdLst/>
              <a:ah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a:noFill/>
            </a:ln>
          </p:spPr>
          <p:style>
            <a:lnRef idx="0"/>
            <a:fillRef idx="0"/>
            <a:effectRef idx="0"/>
            <a:fontRef idx="minor"/>
          </p:style>
        </p:sp>
        <p:sp>
          <p:nvSpPr>
            <p:cNvPr id="9520" name="Freeform: Shape 1712"/>
            <p:cNvSpPr/>
            <p:nvPr/>
          </p:nvSpPr>
          <p:spPr>
            <a:xfrm>
              <a:off x="3990960" y="5949000"/>
              <a:ext cx="195480" cy="1080"/>
            </a:xfrm>
            <a:custGeom>
              <a:avLst/>
              <a:gdLst/>
              <a:ah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a:noFill/>
            </a:ln>
          </p:spPr>
          <p:style>
            <a:lnRef idx="0"/>
            <a:fillRef idx="0"/>
            <a:effectRef idx="0"/>
            <a:fontRef idx="minor"/>
          </p:style>
        </p:sp>
        <p:sp>
          <p:nvSpPr>
            <p:cNvPr id="9521" name="Freeform: Shape 1713"/>
            <p:cNvSpPr/>
            <p:nvPr/>
          </p:nvSpPr>
          <p:spPr>
            <a:xfrm>
              <a:off x="3966840" y="5956200"/>
              <a:ext cx="360" cy="360"/>
            </a:xfrm>
            <a:custGeom>
              <a:avLst/>
              <a:gdLst/>
              <a:ahLst/>
              <a:rect l="l" t="t" r="r" b="b"/>
              <a:pathLst>
                <a:path w="60" h="937">
                  <a:moveTo>
                    <a:pt x="0" y="0"/>
                  </a:moveTo>
                  <a:cubicBezTo>
                    <a:pt x="80" y="308"/>
                    <a:pt x="80" y="630"/>
                    <a:pt x="0" y="938"/>
                  </a:cubicBezTo>
                  <a:cubicBezTo>
                    <a:pt x="80" y="630"/>
                    <a:pt x="80" y="308"/>
                    <a:pt x="0" y="0"/>
                  </a:cubicBezTo>
                  <a:close/>
                </a:path>
              </a:pathLst>
            </a:custGeom>
            <a:solidFill>
              <a:srgbClr val="000000"/>
            </a:solidFill>
            <a:ln w="12700">
              <a:noFill/>
            </a:ln>
          </p:spPr>
          <p:style>
            <a:lnRef idx="0"/>
            <a:fillRef idx="0"/>
            <a:effectRef idx="0"/>
            <a:fontRef idx="minor"/>
          </p:style>
        </p:sp>
        <p:sp>
          <p:nvSpPr>
            <p:cNvPr id="9522" name="Freeform: Shape 1714"/>
            <p:cNvSpPr/>
            <p:nvPr/>
          </p:nvSpPr>
          <p:spPr>
            <a:xfrm>
              <a:off x="3961800" y="5961960"/>
              <a:ext cx="360" cy="11880"/>
            </a:xfrm>
            <a:custGeom>
              <a:avLst/>
              <a:gdLst/>
              <a:ahLst/>
              <a:rect l="l" t="t" r="r" b="b"/>
              <a:pathLst>
                <a:path w="669" h="13395">
                  <a:moveTo>
                    <a:pt x="670" y="0"/>
                  </a:moveTo>
                  <a:lnTo>
                    <a:pt x="0" y="0"/>
                  </a:lnTo>
                  <a:close/>
                </a:path>
              </a:pathLst>
            </a:custGeom>
            <a:solidFill>
              <a:srgbClr val="000000"/>
            </a:solidFill>
            <a:ln w="12700">
              <a:noFill/>
            </a:ln>
          </p:spPr>
          <p:style>
            <a:lnRef idx="0"/>
            <a:fillRef idx="0"/>
            <a:effectRef idx="0"/>
            <a:fontRef idx="minor"/>
          </p:style>
        </p:sp>
        <p:sp>
          <p:nvSpPr>
            <p:cNvPr id="9523" name="Freeform: Shape 1715"/>
            <p:cNvSpPr/>
            <p:nvPr/>
          </p:nvSpPr>
          <p:spPr>
            <a:xfrm>
              <a:off x="3949560" y="5956560"/>
              <a:ext cx="360" cy="360"/>
            </a:xfrm>
            <a:custGeom>
              <a:avLst/>
              <a:gdLst/>
              <a:ah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a:noFill/>
            </a:ln>
          </p:spPr>
          <p:style>
            <a:lnRef idx="0"/>
            <a:fillRef idx="0"/>
            <a:effectRef idx="0"/>
            <a:fontRef idx="minor"/>
          </p:style>
        </p:sp>
        <p:sp>
          <p:nvSpPr>
            <p:cNvPr id="9524" name="Freeform: Shape 1716"/>
            <p:cNvSpPr/>
            <p:nvPr/>
          </p:nvSpPr>
          <p:spPr>
            <a:xfrm>
              <a:off x="3953520" y="5963040"/>
              <a:ext cx="1080" cy="360"/>
            </a:xfrm>
            <a:custGeom>
              <a:avLst/>
              <a:gdLst/>
              <a:ah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a:noFill/>
            </a:ln>
          </p:spPr>
          <p:style>
            <a:lnRef idx="0"/>
            <a:fillRef idx="0"/>
            <a:effectRef idx="0"/>
            <a:fontRef idx="minor"/>
          </p:style>
        </p:sp>
        <p:sp>
          <p:nvSpPr>
            <p:cNvPr id="9525" name="Freeform: Shape 1717"/>
            <p:cNvSpPr/>
            <p:nvPr/>
          </p:nvSpPr>
          <p:spPr>
            <a:xfrm>
              <a:off x="3956040" y="5963040"/>
              <a:ext cx="1440" cy="360"/>
            </a:xfrm>
            <a:custGeom>
              <a:avLst/>
              <a:gdLst/>
              <a:ah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a:noFill/>
            </a:ln>
          </p:spPr>
          <p:style>
            <a:lnRef idx="0"/>
            <a:fillRef idx="0"/>
            <a:effectRef idx="0"/>
            <a:fontRef idx="minor"/>
          </p:style>
        </p:sp>
        <p:sp>
          <p:nvSpPr>
            <p:cNvPr id="9526" name="Freeform: Shape 1718"/>
            <p:cNvSpPr/>
            <p:nvPr/>
          </p:nvSpPr>
          <p:spPr>
            <a:xfrm>
              <a:off x="4187160" y="5846040"/>
              <a:ext cx="12240" cy="110160"/>
            </a:xfrm>
            <a:custGeom>
              <a:avLst/>
              <a:gdLst/>
              <a:ah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a:noFill/>
            </a:ln>
          </p:spPr>
          <p:style>
            <a:lnRef idx="0"/>
            <a:fillRef idx="0"/>
            <a:effectRef idx="0"/>
            <a:fontRef idx="minor"/>
          </p:style>
        </p:sp>
        <p:sp>
          <p:nvSpPr>
            <p:cNvPr id="9527" name="Freeform: Shape 1719"/>
            <p:cNvSpPr/>
            <p:nvPr/>
          </p:nvSpPr>
          <p:spPr>
            <a:xfrm>
              <a:off x="3967200" y="5953680"/>
              <a:ext cx="9000" cy="1080"/>
            </a:xfrm>
            <a:custGeom>
              <a:avLst/>
              <a:gdLst/>
              <a:ah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a:noFill/>
            </a:ln>
          </p:spPr>
          <p:style>
            <a:lnRef idx="0"/>
            <a:fillRef idx="0"/>
            <a:effectRef idx="0"/>
            <a:fontRef idx="minor"/>
          </p:style>
        </p:sp>
        <p:sp>
          <p:nvSpPr>
            <p:cNvPr id="9528" name="Freeform: Shape 1720"/>
            <p:cNvSpPr/>
            <p:nvPr/>
          </p:nvSpPr>
          <p:spPr>
            <a:xfrm>
              <a:off x="3958920" y="5961960"/>
              <a:ext cx="1080" cy="568800"/>
            </a:xfrm>
            <a:custGeom>
              <a:avLst/>
              <a:gdLst/>
              <a:ah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a:noFill/>
            </a:ln>
          </p:spPr>
          <p:style>
            <a:lnRef idx="0"/>
            <a:fillRef idx="0"/>
            <a:effectRef idx="0"/>
            <a:fontRef idx="minor"/>
          </p:style>
        </p:sp>
        <p:sp>
          <p:nvSpPr>
            <p:cNvPr id="9529" name="Freeform: Shape 1721"/>
            <p:cNvSpPr/>
            <p:nvPr/>
          </p:nvSpPr>
          <p:spPr>
            <a:xfrm>
              <a:off x="3985200" y="6547320"/>
              <a:ext cx="360" cy="11880"/>
            </a:xfrm>
            <a:custGeom>
              <a:avLst/>
              <a:gdLst/>
              <a:ahLst/>
              <a:rect l="l" t="t" r="r" b="b"/>
              <a:pathLst>
                <a:path w="1473" h="13395">
                  <a:moveTo>
                    <a:pt x="0" y="0"/>
                  </a:moveTo>
                  <a:lnTo>
                    <a:pt x="0" y="0"/>
                  </a:lnTo>
                  <a:lnTo>
                    <a:pt x="1474" y="0"/>
                  </a:lnTo>
                  <a:close/>
                </a:path>
              </a:pathLst>
            </a:custGeom>
            <a:solidFill>
              <a:srgbClr val="000000"/>
            </a:solidFill>
            <a:ln w="12700">
              <a:noFill/>
            </a:ln>
          </p:spPr>
          <p:style>
            <a:lnRef idx="0"/>
            <a:fillRef idx="0"/>
            <a:effectRef idx="0"/>
            <a:fontRef idx="minor"/>
          </p:style>
        </p:sp>
        <p:sp>
          <p:nvSpPr>
            <p:cNvPr id="9530" name="Freeform: Shape 1722"/>
            <p:cNvSpPr/>
            <p:nvPr/>
          </p:nvSpPr>
          <p:spPr>
            <a:xfrm>
              <a:off x="3990960" y="6540480"/>
              <a:ext cx="360" cy="360"/>
            </a:xfrm>
            <a:custGeom>
              <a:avLst/>
              <a:gdLst/>
              <a:ah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a:noFill/>
            </a:ln>
          </p:spPr>
          <p:style>
            <a:lnRef idx="0"/>
            <a:fillRef idx="0"/>
            <a:effectRef idx="0"/>
            <a:fontRef idx="minor"/>
          </p:style>
        </p:sp>
        <p:sp>
          <p:nvSpPr>
            <p:cNvPr id="9531" name="Freeform: Shape 1723"/>
            <p:cNvSpPr/>
            <p:nvPr/>
          </p:nvSpPr>
          <p:spPr>
            <a:xfrm>
              <a:off x="3953520" y="6532200"/>
              <a:ext cx="27720" cy="13320"/>
            </a:xfrm>
            <a:custGeom>
              <a:avLst/>
              <a:gdLst/>
              <a:ah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a:noFill/>
            </a:ln>
          </p:spPr>
          <p:style>
            <a:lnRef idx="0"/>
            <a:fillRef idx="0"/>
            <a:effectRef idx="0"/>
            <a:fontRef idx="minor"/>
          </p:style>
        </p:sp>
        <p:sp>
          <p:nvSpPr>
            <p:cNvPr id="9532" name="Freeform: Shape 1724"/>
            <p:cNvSpPr/>
            <p:nvPr/>
          </p:nvSpPr>
          <p:spPr>
            <a:xfrm>
              <a:off x="3967200" y="5950440"/>
              <a:ext cx="8640" cy="3240"/>
            </a:xfrm>
            <a:custGeom>
              <a:avLst/>
              <a:gdLst/>
              <a:ah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a:noFill/>
            </a:ln>
          </p:spPr>
          <p:style>
            <a:lnRef idx="0"/>
            <a:fillRef idx="0"/>
            <a:effectRef idx="0"/>
            <a:fontRef idx="minor"/>
          </p:style>
        </p:sp>
        <p:sp>
          <p:nvSpPr>
            <p:cNvPr id="9533" name="Freeform: Shape 1725"/>
            <p:cNvSpPr/>
            <p:nvPr/>
          </p:nvSpPr>
          <p:spPr>
            <a:xfrm>
              <a:off x="3954600" y="6537960"/>
              <a:ext cx="5400" cy="1080"/>
            </a:xfrm>
            <a:custGeom>
              <a:avLst/>
              <a:gdLst/>
              <a:ah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a:noFill/>
            </a:ln>
          </p:spPr>
          <p:style>
            <a:lnRef idx="0"/>
            <a:fillRef idx="0"/>
            <a:effectRef idx="0"/>
            <a:fontRef idx="minor"/>
          </p:style>
        </p:sp>
        <p:sp>
          <p:nvSpPr>
            <p:cNvPr id="9534" name="Freeform: Shape 1726"/>
            <p:cNvSpPr/>
            <p:nvPr/>
          </p:nvSpPr>
          <p:spPr>
            <a:xfrm>
              <a:off x="3958560" y="5846760"/>
              <a:ext cx="30960" cy="16560"/>
            </a:xfrm>
            <a:custGeom>
              <a:avLst/>
              <a:gdLst/>
              <a:ah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a:noFill/>
            </a:ln>
          </p:spPr>
          <p:style>
            <a:lnRef idx="0"/>
            <a:fillRef idx="0"/>
            <a:effectRef idx="0"/>
            <a:fontRef idx="minor"/>
          </p:style>
        </p:sp>
        <p:sp>
          <p:nvSpPr>
            <p:cNvPr id="9535" name="Freeform: Shape 1727"/>
            <p:cNvSpPr/>
            <p:nvPr/>
          </p:nvSpPr>
          <p:spPr>
            <a:xfrm>
              <a:off x="0" y="4754880"/>
              <a:ext cx="11160" cy="11880"/>
            </a:xfrm>
            <a:solidFill>
              <a:srgbClr val="000000"/>
            </a:solidFill>
            <a:ln w="12700">
              <a:noFill/>
            </a:ln>
          </p:spPr>
          <p:style>
            <a:lnRef idx="0"/>
            <a:fillRef idx="0"/>
            <a:effectRef idx="0"/>
            <a:fontRef idx="minor"/>
          </p:style>
        </p:sp>
        <p:sp>
          <p:nvSpPr>
            <p:cNvPr id="9536" name="Freeform: Shape 1728"/>
            <p:cNvSpPr/>
            <p:nvPr/>
          </p:nvSpPr>
          <p:spPr>
            <a:xfrm>
              <a:off x="2216160" y="6537240"/>
              <a:ext cx="430200" cy="1080"/>
            </a:xfrm>
            <a:custGeom>
              <a:avLst/>
              <a:gdLst/>
              <a:ah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a:noFill/>
            </a:ln>
          </p:spPr>
          <p:style>
            <a:lnRef idx="0"/>
            <a:fillRef idx="0"/>
            <a:effectRef idx="0"/>
            <a:fontRef idx="minor"/>
          </p:style>
        </p:sp>
        <p:sp>
          <p:nvSpPr>
            <p:cNvPr id="9537" name="Freeform: Shape 1729"/>
            <p:cNvSpPr/>
            <p:nvPr/>
          </p:nvSpPr>
          <p:spPr>
            <a:xfrm>
              <a:off x="3252960" y="6538320"/>
              <a:ext cx="10080" cy="1080"/>
            </a:xfrm>
            <a:custGeom>
              <a:avLst/>
              <a:gdLst/>
              <a:ah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a:noFill/>
            </a:ln>
          </p:spPr>
          <p:style>
            <a:lnRef idx="0"/>
            <a:fillRef idx="0"/>
            <a:effectRef idx="0"/>
            <a:fontRef idx="minor"/>
          </p:style>
        </p:sp>
        <p:sp>
          <p:nvSpPr>
            <p:cNvPr id="9538" name="Freeform: Shape 1730"/>
            <p:cNvSpPr/>
            <p:nvPr/>
          </p:nvSpPr>
          <p:spPr>
            <a:xfrm>
              <a:off x="3866760" y="6537240"/>
              <a:ext cx="43560" cy="1080"/>
            </a:xfrm>
            <a:custGeom>
              <a:avLst/>
              <a:gdLst/>
              <a:ah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a:noFill/>
            </a:ln>
          </p:spPr>
          <p:style>
            <a:lnRef idx="0"/>
            <a:fillRef idx="0"/>
            <a:effectRef idx="0"/>
            <a:fontRef idx="minor"/>
          </p:style>
        </p:sp>
        <p:sp>
          <p:nvSpPr>
            <p:cNvPr id="9539" name="Freeform: Shape 1731"/>
            <p:cNvSpPr/>
            <p:nvPr/>
          </p:nvSpPr>
          <p:spPr>
            <a:xfrm>
              <a:off x="3946320" y="6541560"/>
              <a:ext cx="360" cy="360"/>
            </a:xfrm>
            <a:custGeom>
              <a:avLst/>
              <a:gdLst/>
              <a:ahLst/>
              <a:rect l="l" t="t" r="r" b="b"/>
              <a:pathLst>
                <a:path w="803" h="1205">
                  <a:moveTo>
                    <a:pt x="0" y="1206"/>
                  </a:moveTo>
                  <a:lnTo>
                    <a:pt x="804" y="0"/>
                  </a:lnTo>
                  <a:lnTo>
                    <a:pt x="804" y="0"/>
                  </a:lnTo>
                  <a:close/>
                </a:path>
              </a:pathLst>
            </a:custGeom>
            <a:solidFill>
              <a:srgbClr val="000000"/>
            </a:solidFill>
            <a:ln w="12700">
              <a:noFill/>
            </a:ln>
          </p:spPr>
          <p:style>
            <a:lnRef idx="0"/>
            <a:fillRef idx="0"/>
            <a:effectRef idx="0"/>
            <a:fontRef idx="minor"/>
          </p:style>
        </p:sp>
        <p:sp>
          <p:nvSpPr>
            <p:cNvPr id="9540" name="Freeform: Shape 1732"/>
            <p:cNvSpPr/>
            <p:nvPr/>
          </p:nvSpPr>
          <p:spPr>
            <a:xfrm>
              <a:off x="3947760" y="6538680"/>
              <a:ext cx="360" cy="360"/>
            </a:xfrm>
            <a:custGeom>
              <a:avLst/>
              <a:gdLst/>
              <a:ah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a:noFill/>
            </a:ln>
          </p:spPr>
          <p:style>
            <a:lnRef idx="0"/>
            <a:fillRef idx="0"/>
            <a:effectRef idx="0"/>
            <a:fontRef idx="minor"/>
          </p:style>
        </p:sp>
        <p:sp>
          <p:nvSpPr>
            <p:cNvPr id="9541" name="Freeform: Shape 1733"/>
            <p:cNvSpPr/>
            <p:nvPr/>
          </p:nvSpPr>
          <p:spPr>
            <a:xfrm>
              <a:off x="3911400" y="6529320"/>
              <a:ext cx="27720" cy="14400"/>
            </a:xfrm>
            <a:custGeom>
              <a:avLst/>
              <a:gdLst/>
              <a:ah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a:noFill/>
            </a:ln>
          </p:spPr>
          <p:style>
            <a:lnRef idx="0"/>
            <a:fillRef idx="0"/>
            <a:effectRef idx="0"/>
            <a:fontRef idx="minor"/>
          </p:style>
        </p:sp>
        <p:sp>
          <p:nvSpPr>
            <p:cNvPr id="9542" name="Freeform: Shape 1734"/>
            <p:cNvSpPr/>
            <p:nvPr/>
          </p:nvSpPr>
          <p:spPr>
            <a:xfrm>
              <a:off x="935640" y="6021000"/>
              <a:ext cx="14040" cy="14760"/>
            </a:xfrm>
            <a:custGeom>
              <a:avLst/>
              <a:gdLst/>
              <a:ah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a:noFill/>
            </a:ln>
          </p:spPr>
          <p:style>
            <a:lnRef idx="0"/>
            <a:fillRef idx="0"/>
            <a:effectRef idx="0"/>
            <a:fontRef idx="minor"/>
          </p:style>
        </p:sp>
        <p:sp>
          <p:nvSpPr>
            <p:cNvPr id="9543" name="Freeform: Shape 1735"/>
            <p:cNvSpPr/>
            <p:nvPr/>
          </p:nvSpPr>
          <p:spPr>
            <a:xfrm>
              <a:off x="929880" y="6030000"/>
              <a:ext cx="1440" cy="720"/>
            </a:xfrm>
            <a:custGeom>
              <a:avLst/>
              <a:gdLst/>
              <a:ahLst/>
              <a:rect l="l" t="t" r="r" b="b"/>
              <a:pathLst>
                <a:path w="3215" h="2277">
                  <a:moveTo>
                    <a:pt x="3215" y="2277"/>
                  </a:moveTo>
                  <a:lnTo>
                    <a:pt x="3215" y="1340"/>
                  </a:lnTo>
                  <a:cubicBezTo>
                    <a:pt x="2046" y="1179"/>
                    <a:pt x="938" y="717"/>
                    <a:pt x="0" y="0"/>
                  </a:cubicBezTo>
                  <a:lnTo>
                    <a:pt x="0" y="0"/>
                  </a:lnTo>
                  <a:close/>
                </a:path>
              </a:pathLst>
            </a:custGeom>
            <a:solidFill>
              <a:srgbClr val="000000"/>
            </a:solidFill>
            <a:ln w="12700">
              <a:noFill/>
            </a:ln>
          </p:spPr>
          <p:style>
            <a:lnRef idx="0"/>
            <a:fillRef idx="0"/>
            <a:effectRef idx="0"/>
            <a:fontRef idx="minor"/>
          </p:style>
        </p:sp>
        <p:sp>
          <p:nvSpPr>
            <p:cNvPr id="9544" name="Freeform: Shape 1736"/>
            <p:cNvSpPr/>
            <p:nvPr/>
          </p:nvSpPr>
          <p:spPr>
            <a:xfrm>
              <a:off x="928800" y="6028560"/>
              <a:ext cx="11160" cy="11880"/>
            </a:xfrm>
            <a:custGeom>
              <a:avLst/>
              <a:gdLst/>
              <a:ahLst/>
              <a:rect l="l" t="t" r="r" b="b"/>
              <a:pathLst>
                <a:path w="13397" h="13395">
                  <a:moveTo>
                    <a:pt x="0" y="0"/>
                  </a:moveTo>
                  <a:lnTo>
                    <a:pt x="0" y="0"/>
                  </a:lnTo>
                  <a:close/>
                </a:path>
              </a:pathLst>
            </a:custGeom>
            <a:solidFill>
              <a:srgbClr val="000000"/>
            </a:solidFill>
            <a:ln w="12700">
              <a:noFill/>
            </a:ln>
          </p:spPr>
          <p:style>
            <a:lnRef idx="0"/>
            <a:fillRef idx="0"/>
            <a:effectRef idx="0"/>
            <a:fontRef idx="minor"/>
          </p:style>
        </p:sp>
        <p:sp>
          <p:nvSpPr>
            <p:cNvPr id="9545" name="Freeform: Shape 1737"/>
            <p:cNvSpPr/>
            <p:nvPr/>
          </p:nvSpPr>
          <p:spPr>
            <a:xfrm>
              <a:off x="1971360" y="6464160"/>
              <a:ext cx="68040" cy="11880"/>
            </a:xfrm>
            <a:custGeom>
              <a:avLst/>
              <a:gdLst/>
              <a:ahLst/>
              <a:rect l="l" t="t" r="r" b="b"/>
              <a:pathLst>
                <a:path w="73285" h="13395">
                  <a:moveTo>
                    <a:pt x="1742" y="0"/>
                  </a:moveTo>
                  <a:lnTo>
                    <a:pt x="71410" y="0"/>
                  </a:lnTo>
                  <a:lnTo>
                    <a:pt x="73286" y="0"/>
                  </a:lnTo>
                  <a:lnTo>
                    <a:pt x="0" y="0"/>
                  </a:lnTo>
                  <a:close/>
                </a:path>
              </a:pathLst>
            </a:custGeom>
            <a:solidFill>
              <a:srgbClr val="000000"/>
            </a:solidFill>
            <a:ln w="12700">
              <a:noFill/>
            </a:ln>
          </p:spPr>
          <p:style>
            <a:lnRef idx="0"/>
            <a:fillRef idx="0"/>
            <a:effectRef idx="0"/>
            <a:fontRef idx="minor"/>
          </p:style>
        </p:sp>
        <p:sp>
          <p:nvSpPr>
            <p:cNvPr id="9546" name="Freeform: Shape 1738"/>
            <p:cNvSpPr/>
            <p:nvPr/>
          </p:nvSpPr>
          <p:spPr>
            <a:xfrm>
              <a:off x="651240" y="6140160"/>
              <a:ext cx="12240" cy="119160"/>
            </a:xfrm>
            <a:custGeom>
              <a:avLst/>
              <a:gdLst/>
              <a:ah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a:noFill/>
            </a:ln>
          </p:spPr>
          <p:style>
            <a:lnRef idx="0"/>
            <a:fillRef idx="0"/>
            <a:effectRef idx="0"/>
            <a:fontRef idx="minor"/>
          </p:style>
        </p:sp>
        <p:sp>
          <p:nvSpPr>
            <p:cNvPr id="9547" name="Freeform: Shape 1739"/>
            <p:cNvSpPr/>
            <p:nvPr/>
          </p:nvSpPr>
          <p:spPr>
            <a:xfrm>
              <a:off x="670680" y="6259680"/>
              <a:ext cx="244440" cy="1080"/>
            </a:xfrm>
            <a:custGeom>
              <a:avLst/>
              <a:gdLst/>
              <a:ah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a:noFill/>
            </a:ln>
          </p:spPr>
          <p:style>
            <a:lnRef idx="0"/>
            <a:fillRef idx="0"/>
            <a:effectRef idx="0"/>
            <a:fontRef idx="minor"/>
          </p:style>
        </p:sp>
        <p:sp>
          <p:nvSpPr>
            <p:cNvPr id="9548" name="Freeform: Shape 1740"/>
            <p:cNvSpPr/>
            <p:nvPr/>
          </p:nvSpPr>
          <p:spPr>
            <a:xfrm>
              <a:off x="651240" y="6252840"/>
              <a:ext cx="11520" cy="12960"/>
            </a:xfrm>
            <a:custGeom>
              <a:avLst/>
              <a:gdLst/>
              <a:ah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a:noFill/>
            </a:ln>
          </p:spPr>
          <p:style>
            <a:lnRef idx="0"/>
            <a:fillRef idx="0"/>
            <a:effectRef idx="0"/>
            <a:fontRef idx="minor"/>
          </p:style>
        </p:sp>
        <p:sp>
          <p:nvSpPr>
            <p:cNvPr id="9549" name="Freeform: Shape 1741"/>
            <p:cNvSpPr/>
            <p:nvPr/>
          </p:nvSpPr>
          <p:spPr>
            <a:xfrm>
              <a:off x="1374120" y="6136200"/>
              <a:ext cx="360" cy="1440"/>
            </a:xfrm>
            <a:custGeom>
              <a:avLst/>
              <a:gdLst/>
              <a:ah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a:noFill/>
            </a:ln>
          </p:spPr>
          <p:style>
            <a:lnRef idx="0"/>
            <a:fillRef idx="0"/>
            <a:effectRef idx="0"/>
            <a:fontRef idx="minor"/>
          </p:style>
        </p:sp>
        <p:sp>
          <p:nvSpPr>
            <p:cNvPr id="9550" name="Freeform: Shape 1742"/>
            <p:cNvSpPr/>
            <p:nvPr/>
          </p:nvSpPr>
          <p:spPr>
            <a:xfrm>
              <a:off x="940680" y="4966560"/>
              <a:ext cx="360" cy="360"/>
            </a:xfrm>
            <a:custGeom>
              <a:avLst/>
              <a:gdLst/>
              <a:ah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a:noFill/>
            </a:ln>
          </p:spPr>
          <p:style>
            <a:lnRef idx="0"/>
            <a:fillRef idx="0"/>
            <a:effectRef idx="0"/>
            <a:fontRef idx="minor"/>
          </p:style>
        </p:sp>
        <p:sp>
          <p:nvSpPr>
            <p:cNvPr id="9551" name="Freeform: Shape 1743"/>
            <p:cNvSpPr/>
            <p:nvPr/>
          </p:nvSpPr>
          <p:spPr>
            <a:xfrm>
              <a:off x="928080" y="4949640"/>
              <a:ext cx="10800" cy="15480"/>
            </a:xfrm>
            <a:custGeom>
              <a:avLst/>
              <a:gdLst/>
              <a:ah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a:noFill/>
            </a:ln>
          </p:spPr>
          <p:style>
            <a:lnRef idx="0"/>
            <a:fillRef idx="0"/>
            <a:effectRef idx="0"/>
            <a:fontRef idx="minor"/>
          </p:style>
        </p:sp>
        <p:sp>
          <p:nvSpPr>
            <p:cNvPr id="9552" name="Freeform: Shape 1744"/>
            <p:cNvSpPr/>
            <p:nvPr/>
          </p:nvSpPr>
          <p:spPr>
            <a:xfrm>
              <a:off x="923040" y="4959720"/>
              <a:ext cx="2160" cy="7200"/>
            </a:xfrm>
            <a:custGeom>
              <a:avLst/>
              <a:gdLst/>
              <a:ahLst/>
              <a:rect l="l" t="t" r="r" b="b"/>
              <a:pathLst>
                <a:path w="3617" h="8707">
                  <a:moveTo>
                    <a:pt x="0" y="0"/>
                  </a:moveTo>
                  <a:lnTo>
                    <a:pt x="3617" y="8707"/>
                  </a:lnTo>
                  <a:lnTo>
                    <a:pt x="3617" y="0"/>
                  </a:lnTo>
                  <a:lnTo>
                    <a:pt x="0" y="0"/>
                  </a:lnTo>
                  <a:close/>
                </a:path>
              </a:pathLst>
            </a:custGeom>
            <a:solidFill>
              <a:srgbClr val="000000"/>
            </a:solidFill>
            <a:ln w="12700">
              <a:noFill/>
            </a:ln>
          </p:spPr>
          <p:style>
            <a:lnRef idx="0"/>
            <a:fillRef idx="0"/>
            <a:effectRef idx="0"/>
            <a:fontRef idx="minor"/>
          </p:style>
        </p:sp>
        <p:sp>
          <p:nvSpPr>
            <p:cNvPr id="9553" name="Freeform: Shape 1745"/>
            <p:cNvSpPr/>
            <p:nvPr/>
          </p:nvSpPr>
          <p:spPr>
            <a:xfrm>
              <a:off x="926280" y="4959360"/>
              <a:ext cx="1080" cy="1172160"/>
            </a:xfrm>
            <a:custGeom>
              <a:avLst/>
              <a:gdLst/>
              <a:ah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a:noFill/>
            </a:ln>
          </p:spPr>
          <p:style>
            <a:lnRef idx="0"/>
            <a:fillRef idx="0"/>
            <a:effectRef idx="0"/>
            <a:fontRef idx="minor"/>
          </p:style>
        </p:sp>
        <p:sp>
          <p:nvSpPr>
            <p:cNvPr id="9554" name="Freeform: Shape 1746"/>
            <p:cNvSpPr/>
            <p:nvPr/>
          </p:nvSpPr>
          <p:spPr>
            <a:xfrm>
              <a:off x="932760" y="6031440"/>
              <a:ext cx="1080" cy="100080"/>
            </a:xfrm>
            <a:custGeom>
              <a:avLst/>
              <a:gdLst/>
              <a:ah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a:noFill/>
            </a:ln>
          </p:spPr>
          <p:style>
            <a:lnRef idx="0"/>
            <a:fillRef idx="0"/>
            <a:effectRef idx="0"/>
            <a:fontRef idx="minor"/>
          </p:style>
        </p:sp>
        <p:sp>
          <p:nvSpPr>
            <p:cNvPr id="9555" name="Freeform: Shape 1747"/>
            <p:cNvSpPr/>
            <p:nvPr/>
          </p:nvSpPr>
          <p:spPr>
            <a:xfrm>
              <a:off x="2044800" y="6478200"/>
              <a:ext cx="1080" cy="360"/>
            </a:xfrm>
            <a:custGeom>
              <a:avLst/>
              <a:gdLst/>
              <a:ah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a:noFill/>
            </a:ln>
          </p:spPr>
          <p:style>
            <a:lnRef idx="0"/>
            <a:fillRef idx="0"/>
            <a:effectRef idx="0"/>
            <a:fontRef idx="minor"/>
          </p:style>
        </p:sp>
        <p:sp>
          <p:nvSpPr>
            <p:cNvPr id="9556" name="Freeform: Shape 1748"/>
            <p:cNvSpPr/>
            <p:nvPr/>
          </p:nvSpPr>
          <p:spPr>
            <a:xfrm>
              <a:off x="2051280" y="6471720"/>
              <a:ext cx="360" cy="360"/>
            </a:xfrm>
            <a:custGeom>
              <a:avLst/>
              <a:gdLst/>
              <a:ahLst/>
              <a:rect l="l" t="t" r="r" b="b"/>
              <a:pathLst>
                <a:path w="50" h="1607">
                  <a:moveTo>
                    <a:pt x="0" y="0"/>
                  </a:moveTo>
                  <a:cubicBezTo>
                    <a:pt x="0" y="0"/>
                    <a:pt x="0" y="0"/>
                    <a:pt x="0" y="0"/>
                  </a:cubicBezTo>
                  <a:cubicBezTo>
                    <a:pt x="67" y="536"/>
                    <a:pt x="67" y="1072"/>
                    <a:pt x="0" y="1607"/>
                  </a:cubicBezTo>
                  <a:close/>
                </a:path>
              </a:pathLst>
            </a:custGeom>
            <a:solidFill>
              <a:srgbClr val="000000"/>
            </a:solidFill>
            <a:ln w="12700">
              <a:noFill/>
            </a:ln>
          </p:spPr>
          <p:style>
            <a:lnRef idx="0"/>
            <a:fillRef idx="0"/>
            <a:effectRef idx="0"/>
            <a:fontRef idx="minor"/>
          </p:style>
        </p:sp>
        <p:sp>
          <p:nvSpPr>
            <p:cNvPr id="9557" name="Freeform: Shape 1749"/>
            <p:cNvSpPr/>
            <p:nvPr/>
          </p:nvSpPr>
          <p:spPr>
            <a:xfrm>
              <a:off x="2039760" y="6463800"/>
              <a:ext cx="5400" cy="11880"/>
            </a:xfrm>
            <a:custGeom>
              <a:avLst/>
              <a:gdLst/>
              <a:ah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a:noFill/>
            </a:ln>
          </p:spPr>
          <p:style>
            <a:lnRef idx="0"/>
            <a:fillRef idx="0"/>
            <a:effectRef idx="0"/>
            <a:fontRef idx="minor"/>
          </p:style>
        </p:sp>
        <p:sp>
          <p:nvSpPr>
            <p:cNvPr id="9558" name="Freeform: Shape 1750"/>
            <p:cNvSpPr/>
            <p:nvPr/>
          </p:nvSpPr>
          <p:spPr>
            <a:xfrm>
              <a:off x="1973520" y="6464880"/>
              <a:ext cx="75960" cy="11880"/>
            </a:xfrm>
            <a:custGeom>
              <a:avLst/>
              <a:gdLst/>
              <a:ah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a:noFill/>
            </a:ln>
          </p:spPr>
          <p:style>
            <a:lnRef idx="0"/>
            <a:fillRef idx="0"/>
            <a:effectRef idx="0"/>
            <a:fontRef idx="minor"/>
          </p:style>
        </p:sp>
        <p:sp>
          <p:nvSpPr>
            <p:cNvPr id="9559" name="Freeform: Shape 1751"/>
            <p:cNvSpPr/>
            <p:nvPr/>
          </p:nvSpPr>
          <p:spPr>
            <a:xfrm>
              <a:off x="1967760" y="6469920"/>
              <a:ext cx="11880" cy="383040"/>
            </a:xfrm>
            <a:custGeom>
              <a:avLst/>
              <a:gdLst/>
              <a:ah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a:noFill/>
            </a:ln>
          </p:spPr>
          <p:style>
            <a:lnRef idx="0"/>
            <a:fillRef idx="0"/>
            <a:effectRef idx="0"/>
            <a:fontRef idx="minor"/>
          </p:style>
        </p:sp>
        <p:sp>
          <p:nvSpPr>
            <p:cNvPr id="9560" name="Freeform: Shape 1752"/>
            <p:cNvSpPr/>
            <p:nvPr/>
          </p:nvSpPr>
          <p:spPr>
            <a:xfrm>
              <a:off x="930240" y="6470280"/>
              <a:ext cx="430920" cy="1080"/>
            </a:xfrm>
            <a:custGeom>
              <a:avLst/>
              <a:gdLst/>
              <a:ah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a:noFill/>
            </a:ln>
          </p:spPr>
          <p:style>
            <a:lnRef idx="0"/>
            <a:fillRef idx="0"/>
            <a:effectRef idx="0"/>
            <a:fontRef idx="minor"/>
          </p:style>
        </p:sp>
        <p:sp>
          <p:nvSpPr>
            <p:cNvPr id="9561" name="Freeform: Shape 1753"/>
            <p:cNvSpPr/>
            <p:nvPr/>
          </p:nvSpPr>
          <p:spPr>
            <a:xfrm>
              <a:off x="915840" y="6474240"/>
              <a:ext cx="12240" cy="377280"/>
            </a:xfrm>
            <a:custGeom>
              <a:avLst/>
              <a:gdLst/>
              <a:ah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a:noFill/>
            </a:ln>
          </p:spPr>
          <p:style>
            <a:lnRef idx="0"/>
            <a:fillRef idx="0"/>
            <a:effectRef idx="0"/>
            <a:fontRef idx="minor"/>
          </p:style>
        </p:sp>
        <p:sp>
          <p:nvSpPr>
            <p:cNvPr id="9562" name="Freeform: Shape 1754"/>
            <p:cNvSpPr/>
            <p:nvPr/>
          </p:nvSpPr>
          <p:spPr>
            <a:xfrm>
              <a:off x="1966320" y="6464160"/>
              <a:ext cx="5040" cy="720"/>
            </a:xfrm>
            <a:custGeom>
              <a:avLst/>
              <a:gdLst/>
              <a:ah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a:noFill/>
            </a:ln>
          </p:spPr>
          <p:style>
            <a:lnRef idx="0"/>
            <a:fillRef idx="0"/>
            <a:effectRef idx="0"/>
            <a:fontRef idx="minor"/>
          </p:style>
        </p:sp>
        <p:sp>
          <p:nvSpPr>
            <p:cNvPr id="9563" name="Freeform: Shape 1755"/>
            <p:cNvSpPr/>
            <p:nvPr/>
          </p:nvSpPr>
          <p:spPr>
            <a:xfrm>
              <a:off x="1965240" y="6476040"/>
              <a:ext cx="4680" cy="360"/>
            </a:xfrm>
            <a:custGeom>
              <a:avLst/>
              <a:gdLst/>
              <a:ah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a:noFill/>
            </a:ln>
          </p:spPr>
          <p:style>
            <a:lnRef idx="0"/>
            <a:fillRef idx="0"/>
            <a:effectRef idx="0"/>
            <a:fontRef idx="minor"/>
          </p:style>
        </p:sp>
        <p:sp>
          <p:nvSpPr>
            <p:cNvPr id="9564" name="Freeform: Shape 1756"/>
            <p:cNvSpPr/>
            <p:nvPr/>
          </p:nvSpPr>
          <p:spPr>
            <a:xfrm>
              <a:off x="1969920" y="6465240"/>
              <a:ext cx="10800" cy="12600"/>
            </a:xfrm>
            <a:custGeom>
              <a:avLst/>
              <a:gdLst/>
              <a:ah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a:noFill/>
            </a:ln>
          </p:spPr>
          <p:style>
            <a:lnRef idx="0"/>
            <a:fillRef idx="0"/>
            <a:effectRef idx="0"/>
            <a:fontRef idx="minor"/>
          </p:style>
        </p:sp>
        <p:sp>
          <p:nvSpPr>
            <p:cNvPr id="9565" name="Freeform: Shape 1757"/>
            <p:cNvSpPr/>
            <p:nvPr/>
          </p:nvSpPr>
          <p:spPr>
            <a:xfrm>
              <a:off x="929880" y="6472440"/>
              <a:ext cx="360" cy="360"/>
            </a:xfrm>
            <a:custGeom>
              <a:avLst/>
              <a:gdLst/>
              <a:ah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a:noFill/>
            </a:ln>
          </p:spPr>
          <p:style>
            <a:lnRef idx="0"/>
            <a:fillRef idx="0"/>
            <a:effectRef idx="0"/>
            <a:fontRef idx="minor"/>
          </p:style>
        </p:sp>
        <p:sp>
          <p:nvSpPr>
            <p:cNvPr id="9566" name="Freeform: Shape 1758"/>
            <p:cNvSpPr/>
            <p:nvPr/>
          </p:nvSpPr>
          <p:spPr>
            <a:xfrm>
              <a:off x="920880" y="6478200"/>
              <a:ext cx="2520" cy="11880"/>
            </a:xfrm>
            <a:custGeom>
              <a:avLst/>
              <a:gdLst/>
              <a:ah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a:noFill/>
            </a:ln>
          </p:spPr>
          <p:style>
            <a:lnRef idx="0"/>
            <a:fillRef idx="0"/>
            <a:effectRef idx="0"/>
            <a:fontRef idx="minor"/>
          </p:style>
        </p:sp>
        <p:sp>
          <p:nvSpPr>
            <p:cNvPr id="9567" name="Freeform: Shape 1759"/>
            <p:cNvSpPr/>
            <p:nvPr/>
          </p:nvSpPr>
          <p:spPr>
            <a:xfrm>
              <a:off x="2677680" y="6542640"/>
              <a:ext cx="12240" cy="309960"/>
            </a:xfrm>
            <a:custGeom>
              <a:avLst/>
              <a:gdLst/>
              <a:ah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a:noFill/>
            </a:ln>
          </p:spPr>
          <p:style>
            <a:lnRef idx="0"/>
            <a:fillRef idx="0"/>
            <a:effectRef idx="0"/>
            <a:fontRef idx="minor"/>
          </p:style>
        </p:sp>
        <p:sp>
          <p:nvSpPr>
            <p:cNvPr id="9568" name="Freeform: Shape 1760"/>
            <p:cNvSpPr/>
            <p:nvPr/>
          </p:nvSpPr>
          <p:spPr>
            <a:xfrm>
              <a:off x="2677680" y="6535080"/>
              <a:ext cx="345240" cy="12960"/>
            </a:xfrm>
            <a:custGeom>
              <a:avLst/>
              <a:gdLst/>
              <a:ah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a:noFill/>
            </a:ln>
          </p:spPr>
          <p:style>
            <a:lnRef idx="0"/>
            <a:fillRef idx="0"/>
            <a:effectRef idx="0"/>
            <a:fontRef idx="minor"/>
          </p:style>
        </p:sp>
        <p:sp>
          <p:nvSpPr>
            <p:cNvPr id="9569" name="Freeform: Shape 1761"/>
            <p:cNvSpPr/>
            <p:nvPr/>
          </p:nvSpPr>
          <p:spPr>
            <a:xfrm>
              <a:off x="3017160" y="6535080"/>
              <a:ext cx="38160" cy="13320"/>
            </a:xfrm>
            <a:custGeom>
              <a:avLst/>
              <a:gdLst/>
              <a:ah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a:noFill/>
            </a:ln>
          </p:spPr>
          <p:style>
            <a:lnRef idx="0"/>
            <a:fillRef idx="0"/>
            <a:effectRef idx="0"/>
            <a:fontRef idx="minor"/>
          </p:style>
        </p:sp>
        <p:sp>
          <p:nvSpPr>
            <p:cNvPr id="9570" name="Freeform: Shape 1762"/>
            <p:cNvSpPr/>
            <p:nvPr/>
          </p:nvSpPr>
          <p:spPr>
            <a:xfrm>
              <a:off x="290160" y="5592240"/>
              <a:ext cx="104040" cy="13320"/>
            </a:xfrm>
            <a:custGeom>
              <a:avLst/>
              <a:gdLst/>
              <a:ah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a:noFill/>
            </a:ln>
          </p:spPr>
          <p:style>
            <a:lnRef idx="0"/>
            <a:fillRef idx="0"/>
            <a:effectRef idx="0"/>
            <a:fontRef idx="minor"/>
          </p:style>
        </p:sp>
        <p:sp>
          <p:nvSpPr>
            <p:cNvPr id="9571" name="Freeform: Shape 1763"/>
            <p:cNvSpPr/>
            <p:nvPr/>
          </p:nvSpPr>
          <p:spPr>
            <a:xfrm>
              <a:off x="339480" y="5983560"/>
              <a:ext cx="12240" cy="123120"/>
            </a:xfrm>
            <a:custGeom>
              <a:avLst/>
              <a:gdLst/>
              <a:ah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a:noFill/>
            </a:ln>
          </p:spPr>
          <p:style>
            <a:lnRef idx="0"/>
            <a:fillRef idx="0"/>
            <a:effectRef idx="0"/>
            <a:fontRef idx="minor"/>
          </p:style>
        </p:sp>
        <p:sp>
          <p:nvSpPr>
            <p:cNvPr id="9572" name="Freeform: Shape 1764"/>
            <p:cNvSpPr/>
            <p:nvPr/>
          </p:nvSpPr>
          <p:spPr>
            <a:xfrm>
              <a:off x="339480" y="6100560"/>
              <a:ext cx="12240" cy="360000"/>
            </a:xfrm>
            <a:custGeom>
              <a:avLst/>
              <a:gdLst/>
              <a:ah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a:noFill/>
            </a:ln>
          </p:spPr>
          <p:style>
            <a:lnRef idx="0"/>
            <a:fillRef idx="0"/>
            <a:effectRef idx="0"/>
            <a:fontRef idx="minor"/>
          </p:style>
        </p:sp>
        <p:sp>
          <p:nvSpPr>
            <p:cNvPr id="9573" name="Freeform: Shape 1765"/>
            <p:cNvSpPr/>
            <p:nvPr/>
          </p:nvSpPr>
          <p:spPr>
            <a:xfrm>
              <a:off x="3056760" y="6540480"/>
              <a:ext cx="11160" cy="360"/>
            </a:xfrm>
            <a:custGeom>
              <a:avLst/>
              <a:gdLst/>
              <a:ah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a:noFill/>
            </a:ln>
          </p:spPr>
          <p:style>
            <a:lnRef idx="0"/>
            <a:fillRef idx="0"/>
            <a:effectRef idx="0"/>
            <a:fontRef idx="minor"/>
          </p:style>
        </p:sp>
        <p:sp>
          <p:nvSpPr>
            <p:cNvPr id="9574" name="Freeform: Shape 1766"/>
            <p:cNvSpPr/>
            <p:nvPr/>
          </p:nvSpPr>
          <p:spPr>
            <a:xfrm>
              <a:off x="186840" y="6470280"/>
              <a:ext cx="104760" cy="13320"/>
            </a:xfrm>
            <a:custGeom>
              <a:avLst/>
              <a:gdLst/>
              <a:ah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a:noFill/>
            </a:ln>
          </p:spPr>
          <p:style>
            <a:lnRef idx="0"/>
            <a:fillRef idx="0"/>
            <a:effectRef idx="0"/>
            <a:fontRef idx="minor"/>
          </p:style>
        </p:sp>
        <p:sp>
          <p:nvSpPr>
            <p:cNvPr id="9575" name="Freeform: Shape 1767"/>
            <p:cNvSpPr/>
            <p:nvPr/>
          </p:nvSpPr>
          <p:spPr>
            <a:xfrm>
              <a:off x="138600" y="6477480"/>
              <a:ext cx="9720" cy="7920"/>
            </a:xfrm>
            <a:custGeom>
              <a:avLst/>
              <a:gdLst/>
              <a:ah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a:noFill/>
            </a:ln>
          </p:spPr>
          <p:style>
            <a:lnRef idx="0"/>
            <a:fillRef idx="0"/>
            <a:effectRef idx="0"/>
            <a:fontRef idx="minor"/>
          </p:style>
        </p:sp>
        <p:sp>
          <p:nvSpPr>
            <p:cNvPr id="9576" name="Freeform: Shape 1768"/>
            <p:cNvSpPr/>
            <p:nvPr/>
          </p:nvSpPr>
          <p:spPr>
            <a:xfrm>
              <a:off x="290160" y="6477480"/>
              <a:ext cx="8280" cy="7560"/>
            </a:xfrm>
            <a:custGeom>
              <a:avLst/>
              <a:gdLst/>
              <a:ah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a:noFill/>
            </a:ln>
          </p:spPr>
          <p:style>
            <a:lnRef idx="0"/>
            <a:fillRef idx="0"/>
            <a:effectRef idx="0"/>
            <a:fontRef idx="minor"/>
          </p:style>
        </p:sp>
        <p:sp>
          <p:nvSpPr>
            <p:cNvPr id="9577" name="Freeform: Shape 1769"/>
            <p:cNvSpPr/>
            <p:nvPr/>
          </p:nvSpPr>
          <p:spPr>
            <a:xfrm>
              <a:off x="332280" y="6462360"/>
              <a:ext cx="12960" cy="12960"/>
            </a:xfrm>
            <a:custGeom>
              <a:avLst/>
              <a:gdLst/>
              <a:ah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a:noFill/>
            </a:ln>
          </p:spPr>
          <p:style>
            <a:lnRef idx="0"/>
            <a:fillRef idx="0"/>
            <a:effectRef idx="0"/>
            <a:fontRef idx="minor"/>
          </p:style>
        </p:sp>
        <p:sp>
          <p:nvSpPr>
            <p:cNvPr id="9578" name="Freeform: Shape 1770"/>
            <p:cNvSpPr/>
            <p:nvPr/>
          </p:nvSpPr>
          <p:spPr>
            <a:xfrm>
              <a:off x="339480" y="6462360"/>
              <a:ext cx="316440" cy="13320"/>
            </a:xfrm>
            <a:custGeom>
              <a:avLst/>
              <a:gdLst/>
              <a:ah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a:noFill/>
            </a:ln>
          </p:spPr>
          <p:style>
            <a:lnRef idx="0"/>
            <a:fillRef idx="0"/>
            <a:effectRef idx="0"/>
            <a:fontRef idx="minor"/>
          </p:style>
        </p:sp>
        <p:sp>
          <p:nvSpPr>
            <p:cNvPr id="9579" name="Freeform: Shape 1771"/>
            <p:cNvSpPr/>
            <p:nvPr/>
          </p:nvSpPr>
          <p:spPr>
            <a:xfrm>
              <a:off x="1353240" y="5829480"/>
              <a:ext cx="321840" cy="13320"/>
            </a:xfrm>
            <a:custGeom>
              <a:avLst/>
              <a:gdLst/>
              <a:ah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a:noFill/>
            </a:ln>
          </p:spPr>
          <p:style>
            <a:lnRef idx="0"/>
            <a:fillRef idx="0"/>
            <a:effectRef idx="0"/>
            <a:fontRef idx="minor"/>
          </p:style>
        </p:sp>
        <p:sp>
          <p:nvSpPr>
            <p:cNvPr id="9580" name="Freeform: Shape 1772"/>
            <p:cNvSpPr/>
            <p:nvPr/>
          </p:nvSpPr>
          <p:spPr>
            <a:xfrm>
              <a:off x="4194360" y="6536160"/>
              <a:ext cx="80640" cy="12960"/>
            </a:xfrm>
            <a:custGeom>
              <a:avLst/>
              <a:gdLst/>
              <a:ah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a:noFill/>
            </a:ln>
          </p:spPr>
          <p:style>
            <a:lnRef idx="0"/>
            <a:fillRef idx="0"/>
            <a:effectRef idx="0"/>
            <a:fontRef idx="minor"/>
          </p:style>
        </p:sp>
        <p:sp>
          <p:nvSpPr>
            <p:cNvPr id="9581" name="Freeform: Shape 1773"/>
            <p:cNvSpPr/>
            <p:nvPr/>
          </p:nvSpPr>
          <p:spPr>
            <a:xfrm>
              <a:off x="4046400" y="6536520"/>
              <a:ext cx="153360" cy="13320"/>
            </a:xfrm>
            <a:custGeom>
              <a:avLst/>
              <a:gdLst/>
              <a:ah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a:noFill/>
            </a:ln>
          </p:spPr>
          <p:style>
            <a:lnRef idx="0"/>
            <a:fillRef idx="0"/>
            <a:effectRef idx="0"/>
            <a:fontRef idx="minor"/>
          </p:style>
        </p:sp>
        <p:sp>
          <p:nvSpPr>
            <p:cNvPr id="9582" name="Freeform: Shape 1774"/>
            <p:cNvSpPr/>
            <p:nvPr/>
          </p:nvSpPr>
          <p:spPr>
            <a:xfrm>
              <a:off x="551520" y="5556960"/>
              <a:ext cx="12600" cy="33480"/>
            </a:xfrm>
            <a:custGeom>
              <a:avLst/>
              <a:gdLst/>
              <a:ah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a:noFill/>
            </a:ln>
          </p:spPr>
          <p:style>
            <a:lnRef idx="0"/>
            <a:fillRef idx="0"/>
            <a:effectRef idx="0"/>
            <a:fontRef idx="minor"/>
          </p:style>
        </p:sp>
        <p:sp>
          <p:nvSpPr>
            <p:cNvPr id="9583" name="Freeform: Shape 1775"/>
            <p:cNvSpPr/>
            <p:nvPr/>
          </p:nvSpPr>
          <p:spPr>
            <a:xfrm>
              <a:off x="1311120" y="5631480"/>
              <a:ext cx="12240" cy="198360"/>
            </a:xfrm>
            <a:custGeom>
              <a:avLst/>
              <a:gdLst/>
              <a:ah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a:noFill/>
            </a:ln>
          </p:spPr>
          <p:style>
            <a:lnRef idx="0"/>
            <a:fillRef idx="0"/>
            <a:effectRef idx="0"/>
            <a:fontRef idx="minor"/>
          </p:style>
        </p:sp>
        <p:sp>
          <p:nvSpPr>
            <p:cNvPr id="9584" name="Freeform: Shape 1776"/>
            <p:cNvSpPr/>
            <p:nvPr/>
          </p:nvSpPr>
          <p:spPr>
            <a:xfrm>
              <a:off x="1311120" y="5607000"/>
              <a:ext cx="12240" cy="30600"/>
            </a:xfrm>
            <a:custGeom>
              <a:avLst/>
              <a:gdLst/>
              <a:ah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a:noFill/>
            </a:ln>
          </p:spPr>
          <p:style>
            <a:lnRef idx="0"/>
            <a:fillRef idx="0"/>
            <a:effectRef idx="0"/>
            <a:fontRef idx="minor"/>
          </p:style>
        </p:sp>
        <p:sp>
          <p:nvSpPr>
            <p:cNvPr id="9585" name="Freeform: Shape 1777"/>
            <p:cNvSpPr/>
            <p:nvPr/>
          </p:nvSpPr>
          <p:spPr>
            <a:xfrm>
              <a:off x="1680480" y="5794560"/>
              <a:ext cx="181800" cy="13320"/>
            </a:xfrm>
            <a:custGeom>
              <a:avLst/>
              <a:gdLst/>
              <a:ah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a:noFill/>
            </a:ln>
          </p:spPr>
          <p:style>
            <a:lnRef idx="0"/>
            <a:fillRef idx="0"/>
            <a:effectRef idx="0"/>
            <a:fontRef idx="minor"/>
          </p:style>
        </p:sp>
        <p:sp>
          <p:nvSpPr>
            <p:cNvPr id="9586" name="Freeform: Shape 1778"/>
            <p:cNvSpPr/>
            <p:nvPr/>
          </p:nvSpPr>
          <p:spPr>
            <a:xfrm>
              <a:off x="1855800" y="5795280"/>
              <a:ext cx="23400" cy="13320"/>
            </a:xfrm>
            <a:custGeom>
              <a:avLst/>
              <a:gdLst/>
              <a:ah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a:noFill/>
            </a:ln>
          </p:spPr>
          <p:style>
            <a:lnRef idx="0"/>
            <a:fillRef idx="0"/>
            <a:effectRef idx="0"/>
            <a:fontRef idx="minor"/>
          </p:style>
        </p:sp>
        <p:sp>
          <p:nvSpPr>
            <p:cNvPr id="9587" name="Freeform: Shape 1779"/>
            <p:cNvSpPr/>
            <p:nvPr/>
          </p:nvSpPr>
          <p:spPr>
            <a:xfrm>
              <a:off x="1873800" y="5795280"/>
              <a:ext cx="12240" cy="56520"/>
            </a:xfrm>
            <a:custGeom>
              <a:avLst/>
              <a:gdLst/>
              <a:ah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a:noFill/>
            </a:ln>
          </p:spPr>
          <p:style>
            <a:lnRef idx="0"/>
            <a:fillRef idx="0"/>
            <a:effectRef idx="0"/>
            <a:fontRef idx="minor"/>
          </p:style>
        </p:sp>
        <p:sp>
          <p:nvSpPr>
            <p:cNvPr id="9588" name="Freeform: Shape 1780"/>
            <p:cNvSpPr/>
            <p:nvPr/>
          </p:nvSpPr>
          <p:spPr>
            <a:xfrm>
              <a:off x="1873800" y="5846040"/>
              <a:ext cx="12240" cy="615600"/>
            </a:xfrm>
            <a:custGeom>
              <a:avLst/>
              <a:gdLst/>
              <a:ah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a:noFill/>
            </a:ln>
          </p:spPr>
          <p:style>
            <a:lnRef idx="0"/>
            <a:fillRef idx="0"/>
            <a:effectRef idx="0"/>
            <a:fontRef idx="minor"/>
          </p:style>
        </p:sp>
        <p:sp>
          <p:nvSpPr>
            <p:cNvPr id="9589" name="Freeform: Shape 1781"/>
            <p:cNvSpPr/>
            <p:nvPr/>
          </p:nvSpPr>
          <p:spPr>
            <a:xfrm>
              <a:off x="658440" y="6256440"/>
              <a:ext cx="11520" cy="211680"/>
            </a:xfrm>
            <a:custGeom>
              <a:avLst/>
              <a:gdLst/>
              <a:ah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a:noFill/>
            </a:ln>
          </p:spPr>
          <p:style>
            <a:lnRef idx="0"/>
            <a:fillRef idx="0"/>
            <a:effectRef idx="0"/>
            <a:fontRef idx="minor"/>
          </p:style>
        </p:sp>
        <p:sp>
          <p:nvSpPr>
            <p:cNvPr id="9590" name="Freeform: Shape 1782"/>
            <p:cNvSpPr/>
            <p:nvPr/>
          </p:nvSpPr>
          <p:spPr>
            <a:xfrm>
              <a:off x="671040" y="6478200"/>
              <a:ext cx="1080" cy="360"/>
            </a:xfrm>
            <a:custGeom>
              <a:avLst/>
              <a:gdLst/>
              <a:ahLst/>
              <a:rect l="l" t="t" r="r" b="b"/>
              <a:pathLst>
                <a:path w="2813" h="150">
                  <a:moveTo>
                    <a:pt x="0" y="0"/>
                  </a:moveTo>
                  <a:lnTo>
                    <a:pt x="2814" y="0"/>
                  </a:lnTo>
                  <a:cubicBezTo>
                    <a:pt x="1886" y="201"/>
                    <a:pt x="927" y="201"/>
                    <a:pt x="0" y="0"/>
                  </a:cubicBezTo>
                  <a:close/>
                </a:path>
              </a:pathLst>
            </a:custGeom>
            <a:solidFill>
              <a:srgbClr val="000000"/>
            </a:solidFill>
            <a:ln w="12700">
              <a:noFill/>
            </a:ln>
          </p:spPr>
          <p:style>
            <a:lnRef idx="0"/>
            <a:fillRef idx="0"/>
            <a:effectRef idx="0"/>
            <a:fontRef idx="minor"/>
          </p:style>
        </p:sp>
        <p:sp>
          <p:nvSpPr>
            <p:cNvPr id="9591" name="Freeform: Shape 1783"/>
            <p:cNvSpPr/>
            <p:nvPr/>
          </p:nvSpPr>
          <p:spPr>
            <a:xfrm>
              <a:off x="668160" y="6463440"/>
              <a:ext cx="4320" cy="360"/>
            </a:xfrm>
            <a:custGeom>
              <a:avLst/>
              <a:gdLst/>
              <a:ah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a:noFill/>
            </a:ln>
          </p:spPr>
          <p:style>
            <a:lnRef idx="0"/>
            <a:fillRef idx="0"/>
            <a:effectRef idx="0"/>
            <a:fontRef idx="minor"/>
          </p:style>
        </p:sp>
        <p:sp>
          <p:nvSpPr>
            <p:cNvPr id="9592" name="Freeform: Shape 1784"/>
            <p:cNvSpPr/>
            <p:nvPr/>
          </p:nvSpPr>
          <p:spPr>
            <a:xfrm>
              <a:off x="669960" y="6463440"/>
              <a:ext cx="250560" cy="12600"/>
            </a:xfrm>
            <a:custGeom>
              <a:avLst/>
              <a:gdLst/>
              <a:ah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a:noFill/>
            </a:ln>
          </p:spPr>
          <p:style>
            <a:lnRef idx="0"/>
            <a:fillRef idx="0"/>
            <a:effectRef idx="0"/>
            <a:fontRef idx="minor"/>
          </p:style>
        </p:sp>
        <p:sp>
          <p:nvSpPr>
            <p:cNvPr id="9593" name="Freeform: Shape 1785"/>
            <p:cNvSpPr/>
            <p:nvPr/>
          </p:nvSpPr>
          <p:spPr>
            <a:xfrm>
              <a:off x="657360" y="5990760"/>
              <a:ext cx="11880" cy="140760"/>
            </a:xfrm>
            <a:custGeom>
              <a:avLst/>
              <a:gdLst/>
              <a:ah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a:noFill/>
            </a:ln>
          </p:spPr>
          <p:style>
            <a:lnRef idx="0"/>
            <a:fillRef idx="0"/>
            <a:effectRef idx="0"/>
            <a:fontRef idx="minor"/>
          </p:style>
        </p:sp>
        <p:sp>
          <p:nvSpPr>
            <p:cNvPr id="9594" name="Freeform: Shape 1786"/>
            <p:cNvSpPr/>
            <p:nvPr/>
          </p:nvSpPr>
          <p:spPr>
            <a:xfrm>
              <a:off x="664200" y="4945320"/>
              <a:ext cx="168480" cy="12960"/>
            </a:xfrm>
            <a:custGeom>
              <a:avLst/>
              <a:gdLst/>
              <a:ah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a:noFill/>
            </a:ln>
          </p:spPr>
          <p:style>
            <a:lnRef idx="0"/>
            <a:fillRef idx="0"/>
            <a:effectRef idx="0"/>
            <a:fontRef idx="minor"/>
          </p:style>
        </p:sp>
        <p:sp>
          <p:nvSpPr>
            <p:cNvPr id="9595" name="Freeform: Shape 1787"/>
            <p:cNvSpPr/>
            <p:nvPr/>
          </p:nvSpPr>
          <p:spPr>
            <a:xfrm>
              <a:off x="827280" y="4946040"/>
              <a:ext cx="105480" cy="13320"/>
            </a:xfrm>
            <a:custGeom>
              <a:avLst/>
              <a:gdLst/>
              <a:ah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a:noFill/>
            </a:ln>
          </p:spPr>
          <p:style>
            <a:lnRef idx="0"/>
            <a:fillRef idx="0"/>
            <a:effectRef idx="0"/>
            <a:fontRef idx="minor"/>
          </p:style>
        </p:sp>
        <p:sp>
          <p:nvSpPr>
            <p:cNvPr id="9596" name="Freeform: Shape 1788"/>
            <p:cNvSpPr/>
            <p:nvPr/>
          </p:nvSpPr>
          <p:spPr>
            <a:xfrm>
              <a:off x="953640" y="6128280"/>
              <a:ext cx="131760" cy="3240"/>
            </a:xfrm>
            <a:custGeom>
              <a:avLst/>
              <a:gdLst/>
              <a:ah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a:noFill/>
            </a:ln>
          </p:spPr>
          <p:style>
            <a:lnRef idx="0"/>
            <a:fillRef idx="0"/>
            <a:effectRef idx="0"/>
            <a:fontRef idx="minor"/>
          </p:style>
        </p:sp>
        <p:sp>
          <p:nvSpPr>
            <p:cNvPr id="9597" name="Freeform: Shape 1789"/>
            <p:cNvSpPr/>
            <p:nvPr/>
          </p:nvSpPr>
          <p:spPr>
            <a:xfrm>
              <a:off x="1145880" y="6122520"/>
              <a:ext cx="11520" cy="8640"/>
            </a:xfrm>
            <a:custGeom>
              <a:avLst/>
              <a:gdLst/>
              <a:ah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a:noFill/>
            </a:ln>
          </p:spPr>
          <p:style>
            <a:lnRef idx="0"/>
            <a:fillRef idx="0"/>
            <a:effectRef idx="0"/>
            <a:fontRef idx="minor"/>
          </p:style>
        </p:sp>
        <p:sp>
          <p:nvSpPr>
            <p:cNvPr id="9598" name="Freeform: Shape 1790"/>
            <p:cNvSpPr/>
            <p:nvPr/>
          </p:nvSpPr>
          <p:spPr>
            <a:xfrm>
              <a:off x="239760" y="5775120"/>
              <a:ext cx="56160" cy="12960"/>
            </a:xfrm>
            <a:custGeom>
              <a:avLst/>
              <a:gdLst/>
              <a:ah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a:noFill/>
            </a:ln>
          </p:spPr>
          <p:style>
            <a:lnRef idx="0"/>
            <a:fillRef idx="0"/>
            <a:effectRef idx="0"/>
            <a:fontRef idx="minor"/>
          </p:style>
        </p:sp>
        <p:sp>
          <p:nvSpPr>
            <p:cNvPr id="9599" name="Freeform: Shape 1791"/>
            <p:cNvSpPr/>
            <p:nvPr/>
          </p:nvSpPr>
          <p:spPr>
            <a:xfrm>
              <a:off x="290160" y="5775120"/>
              <a:ext cx="365760" cy="12960"/>
            </a:xfrm>
            <a:custGeom>
              <a:avLst/>
              <a:gdLst/>
              <a:ah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a:noFill/>
            </a:ln>
          </p:spPr>
          <p:style>
            <a:lnRef idx="0"/>
            <a:fillRef idx="0"/>
            <a:effectRef idx="0"/>
            <a:fontRef idx="minor"/>
          </p:style>
        </p:sp>
        <p:sp>
          <p:nvSpPr>
            <p:cNvPr id="9600" name="Freeform: Shape 1792"/>
            <p:cNvSpPr/>
            <p:nvPr/>
          </p:nvSpPr>
          <p:spPr>
            <a:xfrm>
              <a:off x="941040" y="5775120"/>
              <a:ext cx="144360" cy="12960"/>
            </a:xfrm>
            <a:custGeom>
              <a:avLst/>
              <a:gdLst/>
              <a:ah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a:noFill/>
            </a:ln>
          </p:spPr>
          <p:style>
            <a:lnRef idx="0"/>
            <a:fillRef idx="0"/>
            <a:effectRef idx="0"/>
            <a:fontRef idx="minor"/>
          </p:style>
        </p:sp>
        <p:sp>
          <p:nvSpPr>
            <p:cNvPr id="9601" name="Freeform: Shape 1793"/>
            <p:cNvSpPr/>
            <p:nvPr/>
          </p:nvSpPr>
          <p:spPr>
            <a:xfrm>
              <a:off x="2202480" y="6539040"/>
              <a:ext cx="12240" cy="6840"/>
            </a:xfrm>
            <a:custGeom>
              <a:avLst/>
              <a:gdLst/>
              <a:ah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a:noFill/>
            </a:ln>
          </p:spPr>
          <p:style>
            <a:lnRef idx="0"/>
            <a:fillRef idx="0"/>
            <a:effectRef idx="0"/>
            <a:fontRef idx="minor"/>
          </p:style>
        </p:sp>
        <p:sp>
          <p:nvSpPr>
            <p:cNvPr id="9602" name="Freeform: Shape 1794"/>
            <p:cNvSpPr/>
            <p:nvPr/>
          </p:nvSpPr>
          <p:spPr>
            <a:xfrm>
              <a:off x="3977280" y="5943240"/>
              <a:ext cx="12600" cy="10080"/>
            </a:xfrm>
            <a:custGeom>
              <a:avLst/>
              <a:gdLst/>
              <a:ah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a:noFill/>
            </a:ln>
          </p:spPr>
          <p:style>
            <a:lnRef idx="0"/>
            <a:fillRef idx="0"/>
            <a:effectRef idx="0"/>
            <a:fontRef idx="minor"/>
          </p:style>
        </p:sp>
        <p:sp>
          <p:nvSpPr>
            <p:cNvPr id="9603" name="Freeform: Shape 1795"/>
            <p:cNvSpPr/>
            <p:nvPr/>
          </p:nvSpPr>
          <p:spPr>
            <a:xfrm>
              <a:off x="3976920" y="5946480"/>
              <a:ext cx="12600" cy="599400"/>
            </a:xfrm>
            <a:custGeom>
              <a:avLst/>
              <a:gdLst/>
              <a:ah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a:noFill/>
            </a:ln>
          </p:spPr>
          <p:style>
            <a:lnRef idx="0"/>
            <a:fillRef idx="0"/>
            <a:effectRef idx="0"/>
            <a:fontRef idx="minor"/>
          </p:style>
        </p:sp>
        <p:sp>
          <p:nvSpPr>
            <p:cNvPr id="9604" name="Freeform: Shape 1796"/>
            <p:cNvSpPr/>
            <p:nvPr/>
          </p:nvSpPr>
          <p:spPr>
            <a:xfrm>
              <a:off x="3070440" y="6530040"/>
              <a:ext cx="173160" cy="13320"/>
            </a:xfrm>
            <a:custGeom>
              <a:avLst/>
              <a:gdLst/>
              <a:ah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a:noFill/>
            </a:ln>
          </p:spPr>
          <p:style>
            <a:lnRef idx="0"/>
            <a:fillRef idx="0"/>
            <a:effectRef idx="0"/>
            <a:fontRef idx="minor"/>
          </p:style>
        </p:sp>
        <p:sp>
          <p:nvSpPr>
            <p:cNvPr id="9605" name="Freeform: Shape 1797"/>
            <p:cNvSpPr/>
            <p:nvPr/>
          </p:nvSpPr>
          <p:spPr>
            <a:xfrm>
              <a:off x="3238560" y="6531120"/>
              <a:ext cx="12240" cy="13320"/>
            </a:xfrm>
            <a:custGeom>
              <a:avLst/>
              <a:gdLst/>
              <a:ah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a:noFill/>
            </a:ln>
          </p:spPr>
          <p:style>
            <a:lnRef idx="0"/>
            <a:fillRef idx="0"/>
            <a:effectRef idx="0"/>
            <a:fontRef idx="minor"/>
          </p:style>
        </p:sp>
        <p:sp>
          <p:nvSpPr>
            <p:cNvPr id="9606" name="Freeform: Shape 1798"/>
            <p:cNvSpPr/>
            <p:nvPr/>
          </p:nvSpPr>
          <p:spPr>
            <a:xfrm>
              <a:off x="3956760" y="5851440"/>
              <a:ext cx="8640" cy="6840"/>
            </a:xfrm>
            <a:custGeom>
              <a:avLst/>
              <a:gdLst/>
              <a:ah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a:noFill/>
            </a:ln>
          </p:spPr>
          <p:style>
            <a:lnRef idx="0"/>
            <a:fillRef idx="0"/>
            <a:effectRef idx="0"/>
            <a:fontRef idx="minor"/>
          </p:style>
        </p:sp>
        <p:sp>
          <p:nvSpPr>
            <p:cNvPr id="9607" name="Freeform: Shape 1799"/>
            <p:cNvSpPr/>
            <p:nvPr/>
          </p:nvSpPr>
          <p:spPr>
            <a:xfrm>
              <a:off x="3957480" y="5853240"/>
              <a:ext cx="7560" cy="107640"/>
            </a:xfrm>
            <a:custGeom>
              <a:avLst/>
              <a:gdLst/>
              <a:ah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a:noFill/>
            </a:ln>
          </p:spPr>
          <p:style>
            <a:lnRef idx="0"/>
            <a:fillRef idx="0"/>
            <a:effectRef idx="0"/>
            <a:fontRef idx="minor"/>
          </p:style>
        </p:sp>
        <p:sp>
          <p:nvSpPr>
            <p:cNvPr id="9608" name="Freeform: Shape 1800"/>
            <p:cNvSpPr/>
            <p:nvPr/>
          </p:nvSpPr>
          <p:spPr>
            <a:xfrm>
              <a:off x="3934080" y="5951160"/>
              <a:ext cx="12240" cy="584640"/>
            </a:xfrm>
            <a:custGeom>
              <a:avLst/>
              <a:gdLst/>
              <a:ah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a:noFill/>
            </a:ln>
          </p:spPr>
          <p:style>
            <a:lnRef idx="0"/>
            <a:fillRef idx="0"/>
            <a:effectRef idx="0"/>
            <a:fontRef idx="minor"/>
          </p:style>
        </p:sp>
        <p:sp>
          <p:nvSpPr>
            <p:cNvPr id="9609" name="Freeform: Shape 1801"/>
            <p:cNvSpPr/>
            <p:nvPr/>
          </p:nvSpPr>
          <p:spPr>
            <a:xfrm>
              <a:off x="3933360" y="6531120"/>
              <a:ext cx="12600" cy="12960"/>
            </a:xfrm>
            <a:custGeom>
              <a:avLst/>
              <a:gdLst/>
              <a:ah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a:noFill/>
            </a:ln>
          </p:spPr>
          <p:style>
            <a:lnRef idx="0"/>
            <a:fillRef idx="0"/>
            <a:effectRef idx="0"/>
            <a:fontRef idx="minor"/>
          </p:style>
        </p:sp>
        <p:sp>
          <p:nvSpPr>
            <p:cNvPr id="9610" name="Freeform: Shape 1802"/>
            <p:cNvSpPr/>
            <p:nvPr/>
          </p:nvSpPr>
          <p:spPr>
            <a:xfrm>
              <a:off x="651240" y="6132600"/>
              <a:ext cx="11520" cy="13320"/>
            </a:xfrm>
            <a:custGeom>
              <a:avLst/>
              <a:gdLst/>
              <a:ah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a:noFill/>
            </a:ln>
          </p:spPr>
          <p:style>
            <a:lnRef idx="0"/>
            <a:fillRef idx="0"/>
            <a:effectRef idx="0"/>
            <a:fontRef idx="minor"/>
          </p:style>
        </p:sp>
        <p:sp>
          <p:nvSpPr>
            <p:cNvPr id="9611" name="Freeform: Shape 1803"/>
            <p:cNvSpPr/>
            <p:nvPr/>
          </p:nvSpPr>
          <p:spPr>
            <a:xfrm>
              <a:off x="916560" y="6471000"/>
              <a:ext cx="12240" cy="5760"/>
            </a:xfrm>
            <a:custGeom>
              <a:avLst/>
              <a:gdLst/>
              <a:ah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a:noFill/>
            </a:ln>
          </p:spPr>
          <p:style>
            <a:lnRef idx="0"/>
            <a:fillRef idx="0"/>
            <a:effectRef idx="0"/>
            <a:fontRef idx="minor"/>
          </p:style>
        </p:sp>
        <p:sp>
          <p:nvSpPr>
            <p:cNvPr id="9612" name="Freeform: Shape 1804"/>
            <p:cNvSpPr/>
            <p:nvPr/>
          </p:nvSpPr>
          <p:spPr>
            <a:xfrm>
              <a:off x="927000" y="4962240"/>
              <a:ext cx="12240" cy="818640"/>
            </a:xfrm>
            <a:custGeom>
              <a:avLst/>
              <a:gdLst/>
              <a:ah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a:noFill/>
            </a:ln>
          </p:spPr>
          <p:style>
            <a:lnRef idx="0"/>
            <a:fillRef idx="0"/>
            <a:effectRef idx="0"/>
            <a:fontRef idx="minor"/>
          </p:style>
        </p:sp>
        <p:sp>
          <p:nvSpPr>
            <p:cNvPr id="9613" name="Freeform: Shape 1805"/>
            <p:cNvSpPr/>
            <p:nvPr/>
          </p:nvSpPr>
          <p:spPr>
            <a:xfrm>
              <a:off x="927360" y="5775120"/>
              <a:ext cx="12240" cy="254520"/>
            </a:xfrm>
            <a:custGeom>
              <a:avLst/>
              <a:gdLst/>
              <a:ah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a:noFill/>
            </a:ln>
          </p:spPr>
          <p:style>
            <a:lnRef idx="0"/>
            <a:fillRef idx="0"/>
            <a:effectRef idx="0"/>
            <a:fontRef idx="minor"/>
          </p:style>
        </p:sp>
        <p:sp>
          <p:nvSpPr>
            <p:cNvPr id="9614" name="Freeform: Shape 1806"/>
            <p:cNvSpPr/>
            <p:nvPr/>
          </p:nvSpPr>
          <p:spPr>
            <a:xfrm>
              <a:off x="1362240" y="6137640"/>
              <a:ext cx="12240" cy="331200"/>
            </a:xfrm>
            <a:custGeom>
              <a:avLst/>
              <a:gdLst/>
              <a:ah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a:noFill/>
            </a:ln>
          </p:spPr>
          <p:style>
            <a:lnRef idx="0"/>
            <a:fillRef idx="0"/>
            <a:effectRef idx="0"/>
            <a:fontRef idx="minor"/>
          </p:style>
        </p:sp>
        <p:sp>
          <p:nvSpPr>
            <p:cNvPr id="9615" name="Freeform: Shape 1807"/>
            <p:cNvSpPr/>
            <p:nvPr/>
          </p:nvSpPr>
          <p:spPr>
            <a:xfrm>
              <a:off x="1362960" y="6473520"/>
              <a:ext cx="6840" cy="3240"/>
            </a:xfrm>
            <a:custGeom>
              <a:avLst/>
              <a:gdLst/>
              <a:ah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a:noFill/>
            </a:ln>
          </p:spPr>
          <p:style>
            <a:lnRef idx="0"/>
            <a:fillRef idx="0"/>
            <a:effectRef idx="0"/>
            <a:fontRef idx="minor"/>
          </p:style>
        </p:sp>
        <p:sp>
          <p:nvSpPr>
            <p:cNvPr id="9616" name="Freeform: Shape 1808"/>
            <p:cNvSpPr/>
            <p:nvPr/>
          </p:nvSpPr>
          <p:spPr>
            <a:xfrm>
              <a:off x="1362240" y="6469920"/>
              <a:ext cx="360" cy="1080"/>
            </a:xfrm>
            <a:custGeom>
              <a:avLst/>
              <a:gdLst/>
              <a:ah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a:noFill/>
            </a:ln>
          </p:spPr>
          <p:style>
            <a:lnRef idx="0"/>
            <a:fillRef idx="0"/>
            <a:effectRef idx="0"/>
            <a:fontRef idx="minor"/>
          </p:style>
        </p:sp>
        <p:sp>
          <p:nvSpPr>
            <p:cNvPr id="9617" name="Freeform: Shape 1809"/>
            <p:cNvSpPr/>
            <p:nvPr/>
          </p:nvSpPr>
          <p:spPr>
            <a:xfrm>
              <a:off x="596160" y="5592240"/>
              <a:ext cx="59760" cy="13320"/>
            </a:xfrm>
            <a:custGeom>
              <a:avLst/>
              <a:gdLst/>
              <a:ah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a:noFill/>
            </a:ln>
          </p:spPr>
          <p:style>
            <a:lnRef idx="0"/>
            <a:fillRef idx="0"/>
            <a:effectRef idx="0"/>
            <a:fontRef idx="minor"/>
          </p:style>
        </p:sp>
        <p:sp>
          <p:nvSpPr>
            <p:cNvPr id="9618" name="Freeform: Shape 1810"/>
            <p:cNvSpPr/>
            <p:nvPr/>
          </p:nvSpPr>
          <p:spPr>
            <a:xfrm>
              <a:off x="3056760" y="6539040"/>
              <a:ext cx="360" cy="1080"/>
            </a:xfrm>
            <a:custGeom>
              <a:avLst/>
              <a:gdLst/>
              <a:ah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a:noFill/>
            </a:ln>
          </p:spPr>
          <p:style>
            <a:lnRef idx="0"/>
            <a:fillRef idx="0"/>
            <a:effectRef idx="0"/>
            <a:fontRef idx="minor"/>
          </p:style>
        </p:sp>
        <p:sp>
          <p:nvSpPr>
            <p:cNvPr id="9619" name="Freeform: Shape 1811"/>
            <p:cNvSpPr/>
            <p:nvPr/>
          </p:nvSpPr>
          <p:spPr>
            <a:xfrm>
              <a:off x="3070440" y="6539040"/>
              <a:ext cx="360" cy="720"/>
            </a:xfrm>
            <a:custGeom>
              <a:avLst/>
              <a:gdLst/>
              <a:ah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a:noFill/>
            </a:ln>
          </p:spPr>
          <p:style>
            <a:lnRef idx="0"/>
            <a:fillRef idx="0"/>
            <a:effectRef idx="0"/>
            <a:fontRef idx="minor"/>
          </p:style>
        </p:sp>
        <p:sp>
          <p:nvSpPr>
            <p:cNvPr id="9620" name="Freeform: Shape 1812"/>
            <p:cNvSpPr/>
            <p:nvPr/>
          </p:nvSpPr>
          <p:spPr>
            <a:xfrm>
              <a:off x="145440" y="6470280"/>
              <a:ext cx="18000" cy="13320"/>
            </a:xfrm>
            <a:custGeom>
              <a:avLst/>
              <a:gdLst/>
              <a:ah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a:noFill/>
            </a:ln>
          </p:spPr>
          <p:style>
            <a:lnRef idx="0"/>
            <a:fillRef idx="0"/>
            <a:effectRef idx="0"/>
            <a:fontRef idx="minor"/>
          </p:style>
        </p:sp>
        <p:sp>
          <p:nvSpPr>
            <p:cNvPr id="9621" name="Freeform: Shape 1813"/>
            <p:cNvSpPr/>
            <p:nvPr/>
          </p:nvSpPr>
          <p:spPr>
            <a:xfrm>
              <a:off x="158400" y="6470280"/>
              <a:ext cx="33840" cy="13320"/>
            </a:xfrm>
            <a:custGeom>
              <a:avLst/>
              <a:gdLst/>
              <a:ah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a:noFill/>
            </a:ln>
          </p:spPr>
          <p:style>
            <a:lnRef idx="0"/>
            <a:fillRef idx="0"/>
            <a:effectRef idx="0"/>
            <a:fontRef idx="minor"/>
          </p:style>
        </p:sp>
        <p:sp>
          <p:nvSpPr>
            <p:cNvPr id="9622" name="Freeform: Shape 1814"/>
            <p:cNvSpPr/>
            <p:nvPr/>
          </p:nvSpPr>
          <p:spPr>
            <a:xfrm>
              <a:off x="138600" y="5598720"/>
              <a:ext cx="12240" cy="884520"/>
            </a:xfrm>
            <a:custGeom>
              <a:avLst/>
              <a:gdLst/>
              <a:ah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a:noFill/>
            </a:ln>
          </p:spPr>
          <p:style>
            <a:lnRef idx="0"/>
            <a:fillRef idx="0"/>
            <a:effectRef idx="0"/>
            <a:fontRef idx="minor"/>
          </p:style>
        </p:sp>
        <p:sp>
          <p:nvSpPr>
            <p:cNvPr id="9623" name="Freeform: Shape 1815"/>
            <p:cNvSpPr/>
            <p:nvPr/>
          </p:nvSpPr>
          <p:spPr>
            <a:xfrm>
              <a:off x="138600" y="5435640"/>
              <a:ext cx="12600" cy="168840"/>
            </a:xfrm>
            <a:custGeom>
              <a:avLst/>
              <a:gdLst/>
              <a:ah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a:noFill/>
            </a:ln>
          </p:spPr>
          <p:style>
            <a:lnRef idx="0"/>
            <a:fillRef idx="0"/>
            <a:effectRef idx="0"/>
            <a:fontRef idx="minor"/>
          </p:style>
        </p:sp>
        <p:sp>
          <p:nvSpPr>
            <p:cNvPr id="9624" name="Freeform: Shape 1816"/>
            <p:cNvSpPr/>
            <p:nvPr/>
          </p:nvSpPr>
          <p:spPr>
            <a:xfrm>
              <a:off x="299880" y="6481080"/>
              <a:ext cx="12240" cy="370800"/>
            </a:xfrm>
            <a:custGeom>
              <a:avLst/>
              <a:gdLst/>
              <a:ah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a:noFill/>
            </a:ln>
          </p:spPr>
          <p:style>
            <a:lnRef idx="0"/>
            <a:fillRef idx="0"/>
            <a:effectRef idx="0"/>
            <a:fontRef idx="minor"/>
          </p:style>
        </p:sp>
        <p:sp>
          <p:nvSpPr>
            <p:cNvPr id="9625" name="Freeform: Shape 1817"/>
            <p:cNvSpPr/>
            <p:nvPr/>
          </p:nvSpPr>
          <p:spPr>
            <a:xfrm>
              <a:off x="290160" y="6121080"/>
              <a:ext cx="12240" cy="362160"/>
            </a:xfrm>
            <a:custGeom>
              <a:avLst/>
              <a:gdLst/>
              <a:ah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a:noFill/>
            </a:ln>
          </p:spPr>
          <p:style>
            <a:lnRef idx="0"/>
            <a:fillRef idx="0"/>
            <a:effectRef idx="0"/>
            <a:fontRef idx="minor"/>
          </p:style>
        </p:sp>
        <p:sp>
          <p:nvSpPr>
            <p:cNvPr id="9626" name="Freeform: Shape 1818"/>
            <p:cNvSpPr/>
            <p:nvPr/>
          </p:nvSpPr>
          <p:spPr>
            <a:xfrm>
              <a:off x="657360" y="6471000"/>
              <a:ext cx="12240" cy="381240"/>
            </a:xfrm>
            <a:custGeom>
              <a:avLst/>
              <a:gdLst/>
              <a:ah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a:noFill/>
            </a:ln>
          </p:spPr>
          <p:style>
            <a:lnRef idx="0"/>
            <a:fillRef idx="0"/>
            <a:effectRef idx="0"/>
            <a:fontRef idx="minor"/>
          </p:style>
        </p:sp>
        <p:sp>
          <p:nvSpPr>
            <p:cNvPr id="9627" name="Freeform: Shape 1819"/>
            <p:cNvSpPr/>
            <p:nvPr/>
          </p:nvSpPr>
          <p:spPr>
            <a:xfrm>
              <a:off x="4322880" y="6539400"/>
              <a:ext cx="12240" cy="313200"/>
            </a:xfrm>
            <a:custGeom>
              <a:avLst/>
              <a:gdLst/>
              <a:ah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a:noFill/>
            </a:ln>
          </p:spPr>
          <p:style>
            <a:lnRef idx="0"/>
            <a:fillRef idx="0"/>
            <a:effectRef idx="0"/>
            <a:fontRef idx="minor"/>
          </p:style>
        </p:sp>
        <p:sp>
          <p:nvSpPr>
            <p:cNvPr id="9628" name="Freeform: Shape 1820"/>
            <p:cNvSpPr/>
            <p:nvPr/>
          </p:nvSpPr>
          <p:spPr>
            <a:xfrm>
              <a:off x="1669680" y="5829840"/>
              <a:ext cx="5400" cy="13320"/>
            </a:xfrm>
            <a:custGeom>
              <a:avLst/>
              <a:gdLst/>
              <a:ah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a:noFill/>
            </a:ln>
          </p:spPr>
          <p:style>
            <a:lnRef idx="0"/>
            <a:fillRef idx="0"/>
            <a:effectRef idx="0"/>
            <a:fontRef idx="minor"/>
          </p:style>
        </p:sp>
        <p:sp>
          <p:nvSpPr>
            <p:cNvPr id="9629" name="Freeform: Shape 1821"/>
            <p:cNvSpPr/>
            <p:nvPr/>
          </p:nvSpPr>
          <p:spPr>
            <a:xfrm>
              <a:off x="657360" y="6470280"/>
              <a:ext cx="12240" cy="5760"/>
            </a:xfrm>
            <a:custGeom>
              <a:avLst/>
              <a:gdLst/>
              <a:ah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a:noFill/>
            </a:ln>
          </p:spPr>
          <p:style>
            <a:lnRef idx="0"/>
            <a:fillRef idx="0"/>
            <a:effectRef idx="0"/>
            <a:fontRef idx="minor"/>
          </p:style>
        </p:sp>
        <p:sp>
          <p:nvSpPr>
            <p:cNvPr id="9630" name="Freeform: Shape 1822"/>
            <p:cNvSpPr/>
            <p:nvPr/>
          </p:nvSpPr>
          <p:spPr>
            <a:xfrm>
              <a:off x="657360" y="6462000"/>
              <a:ext cx="12240" cy="14400"/>
            </a:xfrm>
            <a:custGeom>
              <a:avLst/>
              <a:gdLst/>
              <a:ah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a:noFill/>
            </a:ln>
          </p:spPr>
          <p:style>
            <a:lnRef idx="0"/>
            <a:fillRef idx="0"/>
            <a:effectRef idx="0"/>
            <a:fontRef idx="minor"/>
          </p:style>
        </p:sp>
        <p:sp>
          <p:nvSpPr>
            <p:cNvPr id="9631" name="Freeform: Shape 1823"/>
            <p:cNvSpPr/>
            <p:nvPr/>
          </p:nvSpPr>
          <p:spPr>
            <a:xfrm>
              <a:off x="952560" y="6129000"/>
              <a:ext cx="360" cy="2160"/>
            </a:xfrm>
            <a:custGeom>
              <a:avLst/>
              <a:gdLst/>
              <a:ah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a:noFill/>
            </a:ln>
          </p:spPr>
          <p:style>
            <a:lnRef idx="0"/>
            <a:fillRef idx="0"/>
            <a:effectRef idx="0"/>
            <a:fontRef idx="minor"/>
          </p:style>
        </p:sp>
        <p:sp>
          <p:nvSpPr>
            <p:cNvPr id="9632" name="Freeform: Shape 1824"/>
            <p:cNvSpPr/>
            <p:nvPr/>
          </p:nvSpPr>
          <p:spPr>
            <a:xfrm>
              <a:off x="939960" y="6129000"/>
              <a:ext cx="360" cy="2160"/>
            </a:xfrm>
            <a:custGeom>
              <a:avLst/>
              <a:gdLst/>
              <a:ahLst/>
              <a:rect l="l" t="t" r="r" b="b"/>
              <a:pathLst>
                <a:path w="1205" h="3750">
                  <a:moveTo>
                    <a:pt x="0" y="0"/>
                  </a:moveTo>
                  <a:lnTo>
                    <a:pt x="0" y="3751"/>
                  </a:lnTo>
                  <a:lnTo>
                    <a:pt x="1206" y="3751"/>
                  </a:lnTo>
                  <a:cubicBezTo>
                    <a:pt x="451" y="2639"/>
                    <a:pt x="32" y="1340"/>
                    <a:pt x="0" y="0"/>
                  </a:cubicBezTo>
                  <a:close/>
                </a:path>
              </a:pathLst>
            </a:custGeom>
            <a:solidFill>
              <a:srgbClr val="000000"/>
            </a:solidFill>
            <a:ln w="12700">
              <a:noFill/>
            </a:ln>
          </p:spPr>
          <p:style>
            <a:lnRef idx="0"/>
            <a:fillRef idx="0"/>
            <a:effectRef idx="0"/>
            <a:fontRef idx="minor"/>
          </p:style>
        </p:sp>
        <p:sp>
          <p:nvSpPr>
            <p:cNvPr id="9633" name="Freeform: Shape 1825"/>
            <p:cNvSpPr/>
            <p:nvPr/>
          </p:nvSpPr>
          <p:spPr>
            <a:xfrm>
              <a:off x="657360" y="5782320"/>
              <a:ext cx="12240" cy="214200"/>
            </a:xfrm>
            <a:custGeom>
              <a:avLst/>
              <a:gdLst/>
              <a:ah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a:noFill/>
            </a:ln>
          </p:spPr>
          <p:style>
            <a:lnRef idx="0"/>
            <a:fillRef idx="0"/>
            <a:effectRef idx="0"/>
            <a:fontRef idx="minor"/>
          </p:style>
        </p:sp>
        <p:sp>
          <p:nvSpPr>
            <p:cNvPr id="9634" name="Freeform: Shape 1826"/>
            <p:cNvSpPr/>
            <p:nvPr/>
          </p:nvSpPr>
          <p:spPr>
            <a:xfrm>
              <a:off x="1080360" y="6128280"/>
              <a:ext cx="11880" cy="3240"/>
            </a:xfrm>
            <a:custGeom>
              <a:avLst/>
              <a:gdLst/>
              <a:ah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a:noFill/>
            </a:ln>
          </p:spPr>
          <p:style>
            <a:lnRef idx="0"/>
            <a:fillRef idx="0"/>
            <a:effectRef idx="0"/>
            <a:fontRef idx="minor"/>
          </p:style>
        </p:sp>
        <p:sp>
          <p:nvSpPr>
            <p:cNvPr id="9635" name="Freeform: Shape 1827"/>
            <p:cNvSpPr/>
            <p:nvPr/>
          </p:nvSpPr>
          <p:spPr>
            <a:xfrm>
              <a:off x="1087560" y="6128280"/>
              <a:ext cx="69840" cy="3240"/>
            </a:xfrm>
            <a:custGeom>
              <a:avLst/>
              <a:gdLst/>
              <a:ah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a:noFill/>
            </a:ln>
          </p:spPr>
          <p:style>
            <a:lnRef idx="0"/>
            <a:fillRef idx="0"/>
            <a:effectRef idx="0"/>
            <a:fontRef idx="minor"/>
          </p:style>
        </p:sp>
        <p:sp>
          <p:nvSpPr>
            <p:cNvPr id="9636" name="Freeform: Shape 1828"/>
            <p:cNvSpPr/>
            <p:nvPr/>
          </p:nvSpPr>
          <p:spPr>
            <a:xfrm>
              <a:off x="1079640" y="5775120"/>
              <a:ext cx="12600" cy="12960"/>
            </a:xfrm>
            <a:custGeom>
              <a:avLst/>
              <a:gdLst/>
              <a:ah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a:noFill/>
            </a:ln>
          </p:spPr>
          <p:style>
            <a:lnRef idx="0"/>
            <a:fillRef idx="0"/>
            <a:effectRef idx="0"/>
            <a:fontRef idx="minor"/>
          </p:style>
        </p:sp>
        <p:sp>
          <p:nvSpPr>
            <p:cNvPr id="9637" name="Freeform: Shape 1829"/>
            <p:cNvSpPr/>
            <p:nvPr/>
          </p:nvSpPr>
          <p:spPr>
            <a:xfrm>
              <a:off x="1086840" y="5776200"/>
              <a:ext cx="46440" cy="12240"/>
            </a:xfrm>
            <a:custGeom>
              <a:avLst/>
              <a:gdLst/>
              <a:ah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a:noFill/>
            </a:ln>
          </p:spPr>
          <p:style>
            <a:lnRef idx="0"/>
            <a:fillRef idx="0"/>
            <a:effectRef idx="0"/>
            <a:fontRef idx="minor"/>
          </p:style>
        </p:sp>
        <p:sp>
          <p:nvSpPr>
            <p:cNvPr id="9638" name="Freeform: Shape 1830"/>
            <p:cNvSpPr/>
            <p:nvPr/>
          </p:nvSpPr>
          <p:spPr>
            <a:xfrm>
              <a:off x="2202840" y="6538320"/>
              <a:ext cx="12240" cy="6480"/>
            </a:xfrm>
            <a:custGeom>
              <a:avLst/>
              <a:gdLst/>
              <a:ah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a:noFill/>
            </a:ln>
          </p:spPr>
          <p:style>
            <a:lnRef idx="0"/>
            <a:fillRef idx="0"/>
            <a:effectRef idx="0"/>
            <a:fontRef idx="minor"/>
          </p:style>
        </p:sp>
        <p:sp>
          <p:nvSpPr>
            <p:cNvPr id="9639" name="Freeform: Shape 1831"/>
            <p:cNvSpPr/>
            <p:nvPr/>
          </p:nvSpPr>
          <p:spPr>
            <a:xfrm>
              <a:off x="916560" y="6262200"/>
              <a:ext cx="12240" cy="214200"/>
            </a:xfrm>
            <a:custGeom>
              <a:avLst/>
              <a:gdLst/>
              <a:ah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a:noFill/>
            </a:ln>
          </p:spPr>
          <p:style>
            <a:lnRef idx="0"/>
            <a:fillRef idx="0"/>
            <a:effectRef idx="0"/>
            <a:fontRef idx="minor"/>
          </p:style>
        </p:sp>
        <p:sp>
          <p:nvSpPr>
            <p:cNvPr id="9640" name="Freeform: Shape 1832"/>
            <p:cNvSpPr/>
            <p:nvPr/>
          </p:nvSpPr>
          <p:spPr>
            <a:xfrm>
              <a:off x="916560" y="6253560"/>
              <a:ext cx="12240" cy="14400"/>
            </a:xfrm>
            <a:custGeom>
              <a:avLst/>
              <a:gdLst/>
              <a:ah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a:noFill/>
            </a:ln>
          </p:spPr>
          <p:style>
            <a:lnRef idx="0"/>
            <a:fillRef idx="0"/>
            <a:effectRef idx="0"/>
            <a:fontRef idx="minor"/>
          </p:style>
        </p:sp>
        <p:sp>
          <p:nvSpPr>
            <p:cNvPr id="9641" name="Freeform: Shape 1833"/>
            <p:cNvSpPr/>
            <p:nvPr/>
          </p:nvSpPr>
          <p:spPr>
            <a:xfrm>
              <a:off x="1362240" y="6463080"/>
              <a:ext cx="318960" cy="12600"/>
            </a:xfrm>
            <a:custGeom>
              <a:avLst/>
              <a:gdLst/>
              <a:ah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a:noFill/>
            </a:ln>
          </p:spPr>
          <p:style>
            <a:lnRef idx="0"/>
            <a:fillRef idx="0"/>
            <a:effectRef idx="0"/>
            <a:fontRef idx="minor"/>
          </p:style>
        </p:sp>
        <p:sp>
          <p:nvSpPr>
            <p:cNvPr id="9642" name="Freeform: Shape 1834"/>
            <p:cNvSpPr/>
            <p:nvPr/>
          </p:nvSpPr>
          <p:spPr>
            <a:xfrm>
              <a:off x="1675440" y="6463080"/>
              <a:ext cx="9360" cy="13320"/>
            </a:xfrm>
            <a:custGeom>
              <a:avLst/>
              <a:gdLst/>
              <a:ah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a:noFill/>
            </a:ln>
          </p:spPr>
          <p:style>
            <a:lnRef idx="0"/>
            <a:fillRef idx="0"/>
            <a:effectRef idx="0"/>
            <a:fontRef idx="minor"/>
          </p:style>
        </p:sp>
        <p:sp>
          <p:nvSpPr>
            <p:cNvPr id="9643" name="Freeform: Shape 1835"/>
            <p:cNvSpPr/>
            <p:nvPr/>
          </p:nvSpPr>
          <p:spPr>
            <a:xfrm>
              <a:off x="1679400" y="6463080"/>
              <a:ext cx="199800" cy="13320"/>
            </a:xfrm>
            <a:custGeom>
              <a:avLst/>
              <a:gdLst/>
              <a:ah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a:noFill/>
            </a:ln>
          </p:spPr>
          <p:style>
            <a:lnRef idx="0"/>
            <a:fillRef idx="0"/>
            <a:effectRef idx="0"/>
            <a:fontRef idx="minor"/>
          </p:style>
        </p:sp>
        <p:sp>
          <p:nvSpPr>
            <p:cNvPr id="9644" name="Freeform: Shape 1836"/>
            <p:cNvSpPr/>
            <p:nvPr/>
          </p:nvSpPr>
          <p:spPr>
            <a:xfrm>
              <a:off x="1873800" y="6463080"/>
              <a:ext cx="97200" cy="13320"/>
            </a:xfrm>
            <a:custGeom>
              <a:avLst/>
              <a:gdLst/>
              <a:ah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a:noFill/>
            </a:ln>
          </p:spPr>
          <p:style>
            <a:lnRef idx="0"/>
            <a:fillRef idx="0"/>
            <a:effectRef idx="0"/>
            <a:fontRef idx="minor"/>
          </p:style>
        </p:sp>
        <p:sp>
          <p:nvSpPr>
            <p:cNvPr id="9645" name="Freeform: Shape 1837"/>
            <p:cNvSpPr/>
            <p:nvPr/>
          </p:nvSpPr>
          <p:spPr>
            <a:xfrm>
              <a:off x="388800" y="5592240"/>
              <a:ext cx="50760" cy="13320"/>
            </a:xfrm>
            <a:custGeom>
              <a:avLst/>
              <a:gdLst/>
              <a:ah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a:noFill/>
            </a:ln>
          </p:spPr>
          <p:style>
            <a:lnRef idx="0"/>
            <a:fillRef idx="0"/>
            <a:effectRef idx="0"/>
            <a:fontRef idx="minor"/>
          </p:style>
        </p:sp>
        <p:sp>
          <p:nvSpPr>
            <p:cNvPr id="9646" name="Freeform: Shape 1838"/>
            <p:cNvSpPr/>
            <p:nvPr/>
          </p:nvSpPr>
          <p:spPr>
            <a:xfrm>
              <a:off x="3056760" y="6538680"/>
              <a:ext cx="360" cy="720"/>
            </a:xfrm>
            <a:custGeom>
              <a:avLst/>
              <a:gdLst/>
              <a:ah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a:noFill/>
            </a:ln>
          </p:spPr>
          <p:style>
            <a:lnRef idx="0"/>
            <a:fillRef idx="0"/>
            <a:effectRef idx="0"/>
            <a:fontRef idx="minor"/>
          </p:style>
        </p:sp>
        <p:sp>
          <p:nvSpPr>
            <p:cNvPr id="9647" name="Freeform: Shape 1839"/>
            <p:cNvSpPr/>
            <p:nvPr/>
          </p:nvSpPr>
          <p:spPr>
            <a:xfrm>
              <a:off x="3070440" y="6538320"/>
              <a:ext cx="360" cy="720"/>
            </a:xfrm>
            <a:custGeom>
              <a:avLst/>
              <a:gdLst/>
              <a:ah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a:noFill/>
            </a:ln>
          </p:spPr>
          <p:style>
            <a:lnRef idx="0"/>
            <a:fillRef idx="0"/>
            <a:effectRef idx="0"/>
            <a:fontRef idx="minor"/>
          </p:style>
        </p:sp>
        <p:sp>
          <p:nvSpPr>
            <p:cNvPr id="9648" name="Freeform: Shape 1840"/>
            <p:cNvSpPr/>
            <p:nvPr/>
          </p:nvSpPr>
          <p:spPr>
            <a:xfrm>
              <a:off x="2647440" y="6540480"/>
              <a:ext cx="12240" cy="311760"/>
            </a:xfrm>
            <a:custGeom>
              <a:avLst/>
              <a:gdLst/>
              <a:ah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a:noFill/>
            </a:ln>
          </p:spPr>
          <p:style>
            <a:lnRef idx="0"/>
            <a:fillRef idx="0"/>
            <a:effectRef idx="0"/>
            <a:fontRef idx="minor"/>
          </p:style>
        </p:sp>
        <p:sp>
          <p:nvSpPr>
            <p:cNvPr id="9649" name="Freeform: Shape 1841"/>
            <p:cNvSpPr/>
            <p:nvPr/>
          </p:nvSpPr>
          <p:spPr>
            <a:xfrm>
              <a:off x="299880" y="6479280"/>
              <a:ext cx="12240" cy="7560"/>
            </a:xfrm>
            <a:custGeom>
              <a:avLst/>
              <a:gdLst/>
              <a:ah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a:noFill/>
            </a:ln>
          </p:spPr>
          <p:style>
            <a:lnRef idx="0"/>
            <a:fillRef idx="0"/>
            <a:effectRef idx="0"/>
            <a:fontRef idx="minor"/>
          </p:style>
        </p:sp>
        <p:sp>
          <p:nvSpPr>
            <p:cNvPr id="9650" name="Freeform: Shape 1842"/>
            <p:cNvSpPr/>
            <p:nvPr/>
          </p:nvSpPr>
          <p:spPr>
            <a:xfrm>
              <a:off x="300240" y="6463080"/>
              <a:ext cx="12240" cy="21960"/>
            </a:xfrm>
            <a:custGeom>
              <a:avLst/>
              <a:gdLst/>
              <a:ah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a:noFill/>
            </a:ln>
          </p:spPr>
          <p:style>
            <a:lnRef idx="0"/>
            <a:fillRef idx="0"/>
            <a:effectRef idx="0"/>
            <a:fontRef idx="minor"/>
          </p:style>
        </p:sp>
        <p:sp>
          <p:nvSpPr>
            <p:cNvPr id="9651" name="Freeform: Shape 1843"/>
            <p:cNvSpPr/>
            <p:nvPr/>
          </p:nvSpPr>
          <p:spPr>
            <a:xfrm>
              <a:off x="1669320" y="5829840"/>
              <a:ext cx="6840" cy="13320"/>
            </a:xfrm>
            <a:custGeom>
              <a:avLst/>
              <a:gdLst/>
              <a:ah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a:noFill/>
            </a:ln>
          </p:spPr>
          <p:style>
            <a:lnRef idx="0"/>
            <a:fillRef idx="0"/>
            <a:effectRef idx="0"/>
            <a:fontRef idx="minor"/>
          </p:style>
        </p:sp>
        <p:sp>
          <p:nvSpPr>
            <p:cNvPr id="9652" name="Freeform: Shape 1844"/>
            <p:cNvSpPr/>
            <p:nvPr/>
          </p:nvSpPr>
          <p:spPr>
            <a:xfrm>
              <a:off x="1670760" y="5830560"/>
              <a:ext cx="17280" cy="13320"/>
            </a:xfrm>
            <a:custGeom>
              <a:avLst/>
              <a:gdLst/>
              <a:ah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a:noFill/>
            </a:ln>
          </p:spPr>
          <p:style>
            <a:lnRef idx="0"/>
            <a:fillRef idx="0"/>
            <a:effectRef idx="0"/>
            <a:fontRef idx="minor"/>
          </p:style>
        </p:sp>
        <p:sp>
          <p:nvSpPr>
            <p:cNvPr id="9653" name="Freeform: Shape 1845"/>
            <p:cNvSpPr/>
            <p:nvPr/>
          </p:nvSpPr>
          <p:spPr>
            <a:xfrm>
              <a:off x="939960" y="6026040"/>
              <a:ext cx="12240" cy="80280"/>
            </a:xfrm>
            <a:custGeom>
              <a:avLst/>
              <a:gdLst/>
              <a:ah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a:noFill/>
            </a:ln>
          </p:spPr>
          <p:style>
            <a:lnRef idx="0"/>
            <a:fillRef idx="0"/>
            <a:effectRef idx="0"/>
            <a:fontRef idx="minor"/>
          </p:style>
        </p:sp>
        <p:sp>
          <p:nvSpPr>
            <p:cNvPr id="9654" name="Freeform: Shape 1846"/>
            <p:cNvSpPr/>
            <p:nvPr/>
          </p:nvSpPr>
          <p:spPr>
            <a:xfrm>
              <a:off x="657360" y="4945320"/>
              <a:ext cx="12240" cy="653040"/>
            </a:xfrm>
            <a:custGeom>
              <a:avLst/>
              <a:gdLst/>
              <a:ah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a:noFill/>
            </a:ln>
          </p:spPr>
          <p:style>
            <a:lnRef idx="0"/>
            <a:fillRef idx="0"/>
            <a:effectRef idx="0"/>
            <a:fontRef idx="minor"/>
          </p:style>
        </p:sp>
        <p:sp>
          <p:nvSpPr>
            <p:cNvPr id="9655" name="Freeform: Shape 1847"/>
            <p:cNvSpPr/>
            <p:nvPr/>
          </p:nvSpPr>
          <p:spPr>
            <a:xfrm>
              <a:off x="657360" y="5592240"/>
              <a:ext cx="12240" cy="195840"/>
            </a:xfrm>
            <a:custGeom>
              <a:avLst/>
              <a:gdLst/>
              <a:ah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a:noFill/>
            </a:ln>
          </p:spPr>
          <p:style>
            <a:lnRef idx="0"/>
            <a:fillRef idx="0"/>
            <a:effectRef idx="0"/>
            <a:fontRef idx="minor"/>
          </p:style>
        </p:sp>
        <p:sp>
          <p:nvSpPr>
            <p:cNvPr id="9656" name="Freeform: Shape 1848"/>
            <p:cNvSpPr/>
            <p:nvPr/>
          </p:nvSpPr>
          <p:spPr>
            <a:xfrm>
              <a:off x="3322800" y="6540480"/>
              <a:ext cx="12240" cy="311760"/>
            </a:xfrm>
            <a:custGeom>
              <a:avLst/>
              <a:gdLst/>
              <a:ah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a:noFill/>
            </a:ln>
          </p:spPr>
          <p:style>
            <a:lnRef idx="0"/>
            <a:fillRef idx="0"/>
            <a:effectRef idx="0"/>
            <a:fontRef idx="minor"/>
          </p:style>
        </p:sp>
        <p:sp>
          <p:nvSpPr>
            <p:cNvPr id="9657" name="Freeform: Shape 1849"/>
            <p:cNvSpPr/>
            <p:nvPr/>
          </p:nvSpPr>
          <p:spPr>
            <a:xfrm>
              <a:off x="2202840" y="6537600"/>
              <a:ext cx="12240" cy="6840"/>
            </a:xfrm>
            <a:custGeom>
              <a:avLst/>
              <a:gdLst/>
              <a:ah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a:noFill/>
            </a:ln>
          </p:spPr>
          <p:style>
            <a:lnRef idx="0"/>
            <a:fillRef idx="0"/>
            <a:effectRef idx="0"/>
            <a:fontRef idx="minor"/>
          </p:style>
        </p:sp>
        <p:sp>
          <p:nvSpPr>
            <p:cNvPr id="9658" name="Freeform: Shape 1850"/>
            <p:cNvSpPr/>
            <p:nvPr/>
          </p:nvSpPr>
          <p:spPr>
            <a:xfrm>
              <a:off x="657360" y="6132600"/>
              <a:ext cx="268200" cy="13320"/>
            </a:xfrm>
            <a:custGeom>
              <a:avLst/>
              <a:gdLst/>
              <a:ah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a:noFill/>
            </a:ln>
          </p:spPr>
          <p:style>
            <a:lnRef idx="0"/>
            <a:fillRef idx="0"/>
            <a:effectRef idx="0"/>
            <a:fontRef idx="minor"/>
          </p:style>
        </p:sp>
        <p:sp>
          <p:nvSpPr>
            <p:cNvPr id="9659" name="Freeform: Shape 1851"/>
            <p:cNvSpPr/>
            <p:nvPr/>
          </p:nvSpPr>
          <p:spPr>
            <a:xfrm>
              <a:off x="1086840" y="6147000"/>
              <a:ext cx="5760" cy="360"/>
            </a:xfrm>
            <a:custGeom>
              <a:avLst/>
              <a:gdLst/>
              <a:ah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a:noFill/>
            </a:ln>
          </p:spPr>
          <p:style>
            <a:lnRef idx="0"/>
            <a:fillRef idx="0"/>
            <a:effectRef idx="0"/>
            <a:fontRef idx="minor"/>
          </p:style>
        </p:sp>
        <p:sp>
          <p:nvSpPr>
            <p:cNvPr id="9660" name="Freeform: Shape 1852"/>
            <p:cNvSpPr/>
            <p:nvPr/>
          </p:nvSpPr>
          <p:spPr>
            <a:xfrm>
              <a:off x="1086840" y="6132600"/>
              <a:ext cx="5760" cy="360"/>
            </a:xfrm>
            <a:custGeom>
              <a:avLst/>
              <a:gdLst/>
              <a:ah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a:noFill/>
            </a:ln>
          </p:spPr>
          <p:style>
            <a:lnRef idx="0"/>
            <a:fillRef idx="0"/>
            <a:effectRef idx="0"/>
            <a:fontRef idx="minor"/>
          </p:style>
        </p:sp>
        <p:sp>
          <p:nvSpPr>
            <p:cNvPr id="9661" name="Freeform: Shape 1853"/>
            <p:cNvSpPr/>
            <p:nvPr/>
          </p:nvSpPr>
          <p:spPr>
            <a:xfrm>
              <a:off x="3057480" y="6540480"/>
              <a:ext cx="12240" cy="311760"/>
            </a:xfrm>
            <a:custGeom>
              <a:avLst/>
              <a:gdLst/>
              <a:ah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a:noFill/>
            </a:ln>
          </p:spPr>
          <p:style>
            <a:lnRef idx="0"/>
            <a:fillRef idx="0"/>
            <a:effectRef idx="0"/>
            <a:fontRef idx="minor"/>
          </p:style>
        </p:sp>
        <p:sp>
          <p:nvSpPr>
            <p:cNvPr id="9662" name="Freeform: Shape 1854"/>
            <p:cNvSpPr/>
            <p:nvPr/>
          </p:nvSpPr>
          <p:spPr>
            <a:xfrm>
              <a:off x="434160" y="5592240"/>
              <a:ext cx="121680" cy="13320"/>
            </a:xfrm>
            <a:custGeom>
              <a:avLst/>
              <a:gdLst/>
              <a:ah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a:noFill/>
            </a:ln>
          </p:spPr>
          <p:style>
            <a:lnRef idx="0"/>
            <a:fillRef idx="0"/>
            <a:effectRef idx="0"/>
            <a:fontRef idx="minor"/>
          </p:style>
        </p:sp>
        <p:sp>
          <p:nvSpPr>
            <p:cNvPr id="9663" name="Freeform: Shape 1855"/>
            <p:cNvSpPr/>
            <p:nvPr/>
          </p:nvSpPr>
          <p:spPr>
            <a:xfrm>
              <a:off x="550440" y="5592240"/>
              <a:ext cx="50400" cy="13320"/>
            </a:xfrm>
            <a:custGeom>
              <a:avLst/>
              <a:gdLst/>
              <a:ah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a:noFill/>
            </a:ln>
          </p:spPr>
          <p:style>
            <a:lnRef idx="0"/>
            <a:fillRef idx="0"/>
            <a:effectRef idx="0"/>
            <a:fontRef idx="minor"/>
          </p:style>
        </p:sp>
        <p:sp>
          <p:nvSpPr>
            <p:cNvPr id="9664" name="Freeform: Shape 1856"/>
            <p:cNvSpPr/>
            <p:nvPr/>
          </p:nvSpPr>
          <p:spPr>
            <a:xfrm>
              <a:off x="3056400" y="6537600"/>
              <a:ext cx="12240" cy="6840"/>
            </a:xfrm>
            <a:custGeom>
              <a:avLst/>
              <a:gdLst/>
              <a:ah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a:noFill/>
            </a:ln>
          </p:spPr>
          <p:style>
            <a:lnRef idx="0"/>
            <a:fillRef idx="0"/>
            <a:effectRef idx="0"/>
            <a:fontRef idx="minor"/>
          </p:style>
        </p:sp>
        <p:sp>
          <p:nvSpPr>
            <p:cNvPr id="9665" name="Freeform: Shape 1857"/>
            <p:cNvSpPr/>
            <p:nvPr/>
          </p:nvSpPr>
          <p:spPr>
            <a:xfrm>
              <a:off x="3057120" y="6449760"/>
              <a:ext cx="12240" cy="92880"/>
            </a:xfrm>
            <a:custGeom>
              <a:avLst/>
              <a:gdLst/>
              <a:ah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a:noFill/>
            </a:ln>
          </p:spPr>
          <p:style>
            <a:lnRef idx="0"/>
            <a:fillRef idx="0"/>
            <a:effectRef idx="0"/>
            <a:fontRef idx="minor"/>
          </p:style>
        </p:sp>
        <p:sp>
          <p:nvSpPr>
            <p:cNvPr id="9666" name="Freeform: Shape 1858"/>
            <p:cNvSpPr/>
            <p:nvPr/>
          </p:nvSpPr>
          <p:spPr>
            <a:xfrm>
              <a:off x="2647440" y="6539040"/>
              <a:ext cx="12240" cy="7200"/>
            </a:xfrm>
            <a:custGeom>
              <a:avLst/>
              <a:gdLst/>
              <a:ah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a:noFill/>
            </a:ln>
          </p:spPr>
          <p:style>
            <a:lnRef idx="0"/>
            <a:fillRef idx="0"/>
            <a:effectRef idx="0"/>
            <a:fontRef idx="minor"/>
          </p:style>
        </p:sp>
        <p:sp>
          <p:nvSpPr>
            <p:cNvPr id="9667" name="Freeform: Shape 1859"/>
            <p:cNvSpPr/>
            <p:nvPr/>
          </p:nvSpPr>
          <p:spPr>
            <a:xfrm>
              <a:off x="3852720" y="6540480"/>
              <a:ext cx="12240" cy="311760"/>
            </a:xfrm>
            <a:custGeom>
              <a:avLst/>
              <a:gdLst/>
              <a:ah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a:noFill/>
            </a:ln>
          </p:spPr>
          <p:style>
            <a:lnRef idx="0"/>
            <a:fillRef idx="0"/>
            <a:effectRef idx="0"/>
            <a:fontRef idx="minor"/>
          </p:style>
        </p:sp>
        <p:sp>
          <p:nvSpPr>
            <p:cNvPr id="9668" name="Freeform: Shape 1860"/>
            <p:cNvSpPr/>
            <p:nvPr/>
          </p:nvSpPr>
          <p:spPr>
            <a:xfrm>
              <a:off x="939960" y="6126840"/>
              <a:ext cx="1800" cy="4320"/>
            </a:xfrm>
            <a:custGeom>
              <a:avLst/>
              <a:gdLst/>
              <a:ah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a:noFill/>
            </a:ln>
          </p:spPr>
          <p:style>
            <a:lnRef idx="0"/>
            <a:fillRef idx="0"/>
            <a:effectRef idx="0"/>
            <a:fontRef idx="minor"/>
          </p:style>
        </p:sp>
        <p:sp>
          <p:nvSpPr>
            <p:cNvPr id="9669" name="Freeform: Shape 1861"/>
            <p:cNvSpPr/>
            <p:nvPr/>
          </p:nvSpPr>
          <p:spPr>
            <a:xfrm>
              <a:off x="950400" y="6126840"/>
              <a:ext cx="1800" cy="4320"/>
            </a:xfrm>
            <a:custGeom>
              <a:avLst/>
              <a:gdLst/>
              <a:ah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a:noFill/>
            </a:ln>
          </p:spPr>
          <p:style>
            <a:lnRef idx="0"/>
            <a:fillRef idx="0"/>
            <a:effectRef idx="0"/>
            <a:fontRef idx="minor"/>
          </p:style>
        </p:sp>
        <p:sp>
          <p:nvSpPr>
            <p:cNvPr id="9670" name="Freeform: Shape 1862"/>
            <p:cNvSpPr/>
            <p:nvPr/>
          </p:nvSpPr>
          <p:spPr>
            <a:xfrm>
              <a:off x="939960" y="6100560"/>
              <a:ext cx="12600" cy="30960"/>
            </a:xfrm>
            <a:custGeom>
              <a:avLst/>
              <a:gdLst/>
              <a:ah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a:noFill/>
            </a:ln>
          </p:spPr>
          <p:style>
            <a:lnRef idx="0"/>
            <a:fillRef idx="0"/>
            <a:effectRef idx="0"/>
            <a:fontRef idx="minor"/>
          </p:style>
        </p:sp>
        <p:sp>
          <p:nvSpPr>
            <p:cNvPr id="9671" name="Freeform: Shape 1863"/>
            <p:cNvSpPr/>
            <p:nvPr/>
          </p:nvSpPr>
          <p:spPr>
            <a:xfrm>
              <a:off x="3322800" y="6500160"/>
              <a:ext cx="12240" cy="46080"/>
            </a:xfrm>
            <a:custGeom>
              <a:avLst/>
              <a:gdLst/>
              <a:ah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a:noFill/>
            </a:ln>
          </p:spPr>
          <p:style>
            <a:lnRef idx="0"/>
            <a:fillRef idx="0"/>
            <a:effectRef idx="0"/>
            <a:fontRef idx="minor"/>
          </p:style>
        </p:sp>
        <p:sp>
          <p:nvSpPr>
            <p:cNvPr id="9672" name="Freeform: Shape 1864"/>
            <p:cNvSpPr/>
            <p:nvPr/>
          </p:nvSpPr>
          <p:spPr>
            <a:xfrm>
              <a:off x="947160" y="6132600"/>
              <a:ext cx="141840" cy="13320"/>
            </a:xfrm>
            <a:custGeom>
              <a:avLst/>
              <a:gdLst/>
              <a:ah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a:noFill/>
            </a:ln>
          </p:spPr>
          <p:style>
            <a:lnRef idx="0"/>
            <a:fillRef idx="0"/>
            <a:effectRef idx="0"/>
            <a:fontRef idx="minor"/>
          </p:style>
        </p:sp>
        <p:sp>
          <p:nvSpPr>
            <p:cNvPr id="9673" name="Freeform: Shape 1865"/>
            <p:cNvSpPr/>
            <p:nvPr/>
          </p:nvSpPr>
          <p:spPr>
            <a:xfrm>
              <a:off x="2647440" y="6538320"/>
              <a:ext cx="12240" cy="6480"/>
            </a:xfrm>
            <a:custGeom>
              <a:avLst/>
              <a:gdLst/>
              <a:ah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a:noFill/>
            </a:ln>
          </p:spPr>
          <p:style>
            <a:lnRef idx="0"/>
            <a:fillRef idx="0"/>
            <a:effectRef idx="0"/>
            <a:fontRef idx="minor"/>
          </p:style>
        </p:sp>
        <p:sp>
          <p:nvSpPr>
            <p:cNvPr id="9674" name="Freeform: Shape 1866"/>
            <p:cNvSpPr/>
            <p:nvPr/>
          </p:nvSpPr>
          <p:spPr>
            <a:xfrm>
              <a:off x="3852720" y="6539040"/>
              <a:ext cx="12240" cy="7200"/>
            </a:xfrm>
            <a:custGeom>
              <a:avLst/>
              <a:gdLst/>
              <a:ah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a:noFill/>
            </a:ln>
          </p:spPr>
          <p:style>
            <a:lnRef idx="0"/>
            <a:fillRef idx="0"/>
            <a:effectRef idx="0"/>
            <a:fontRef idx="minor"/>
          </p:style>
        </p:sp>
        <p:sp>
          <p:nvSpPr>
            <p:cNvPr id="9675" name="Freeform: Shape 1867"/>
            <p:cNvSpPr/>
            <p:nvPr/>
          </p:nvSpPr>
          <p:spPr>
            <a:xfrm>
              <a:off x="2099160" y="6463800"/>
              <a:ext cx="12240" cy="75240"/>
            </a:xfrm>
            <a:custGeom>
              <a:avLst/>
              <a:gdLst/>
              <a:ah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a:noFill/>
            </a:ln>
          </p:spPr>
          <p:style>
            <a:lnRef idx="0"/>
            <a:fillRef idx="0"/>
            <a:effectRef idx="0"/>
            <a:fontRef idx="minor"/>
          </p:style>
        </p:sp>
        <p:sp>
          <p:nvSpPr>
            <p:cNvPr id="9676" name="Freeform: Shape 1868"/>
            <p:cNvSpPr/>
            <p:nvPr/>
          </p:nvSpPr>
          <p:spPr>
            <a:xfrm>
              <a:off x="2099160" y="6533280"/>
              <a:ext cx="12240" cy="318960"/>
            </a:xfrm>
            <a:custGeom>
              <a:avLst/>
              <a:gdLst/>
              <a:ah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a:noFill/>
            </a:ln>
          </p:spPr>
          <p:style>
            <a:lnRef idx="0"/>
            <a:fillRef idx="0"/>
            <a:effectRef idx="0"/>
            <a:fontRef idx="minor"/>
          </p:style>
        </p:sp>
        <p:sp>
          <p:nvSpPr>
            <p:cNvPr id="9677" name="Freeform: Shape 1869"/>
            <p:cNvSpPr/>
            <p:nvPr/>
          </p:nvSpPr>
          <p:spPr>
            <a:xfrm>
              <a:off x="3325320" y="6498720"/>
              <a:ext cx="10080" cy="7560"/>
            </a:xfrm>
            <a:custGeom>
              <a:avLst/>
              <a:gdLst/>
              <a:ah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a:noFill/>
            </a:ln>
          </p:spPr>
          <p:style>
            <a:lnRef idx="0"/>
            <a:fillRef idx="0"/>
            <a:effectRef idx="0"/>
            <a:fontRef idx="minor"/>
          </p:style>
        </p:sp>
        <p:sp>
          <p:nvSpPr>
            <p:cNvPr id="9678" name="Freeform: Shape 1870"/>
            <p:cNvSpPr/>
            <p:nvPr/>
          </p:nvSpPr>
          <p:spPr>
            <a:xfrm>
              <a:off x="3323520" y="5905440"/>
              <a:ext cx="11520" cy="591840"/>
            </a:xfrm>
            <a:custGeom>
              <a:avLst/>
              <a:gdLst/>
              <a:ah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a:noFill/>
            </a:ln>
          </p:spPr>
          <p:style>
            <a:lnRef idx="0"/>
            <a:fillRef idx="0"/>
            <a:effectRef idx="0"/>
            <a:fontRef idx="minor"/>
          </p:style>
        </p:sp>
        <p:sp>
          <p:nvSpPr>
            <p:cNvPr id="9679" name="Freeform: Shape 1871"/>
            <p:cNvSpPr/>
            <p:nvPr/>
          </p:nvSpPr>
          <p:spPr>
            <a:xfrm>
              <a:off x="920160" y="6132600"/>
              <a:ext cx="12240" cy="13680"/>
            </a:xfrm>
            <a:custGeom>
              <a:avLst/>
              <a:gdLst/>
              <a:ah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a:noFill/>
            </a:ln>
          </p:spPr>
          <p:style>
            <a:lnRef idx="0"/>
            <a:fillRef idx="0"/>
            <a:effectRef idx="0"/>
            <a:fontRef idx="minor"/>
          </p:style>
        </p:sp>
        <p:sp>
          <p:nvSpPr>
            <p:cNvPr id="9680" name="Freeform: Shape 1872"/>
            <p:cNvSpPr/>
            <p:nvPr/>
          </p:nvSpPr>
          <p:spPr>
            <a:xfrm>
              <a:off x="927360" y="6132600"/>
              <a:ext cx="25200" cy="13320"/>
            </a:xfrm>
            <a:custGeom>
              <a:avLst/>
              <a:gdLst/>
              <a:ah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a:noFill/>
            </a:ln>
          </p:spPr>
          <p:style>
            <a:lnRef idx="0"/>
            <a:fillRef idx="0"/>
            <a:effectRef idx="0"/>
            <a:fontRef idx="minor"/>
          </p:style>
        </p:sp>
        <p:sp>
          <p:nvSpPr>
            <p:cNvPr id="9681" name="Freeform: Shape 1873"/>
            <p:cNvSpPr/>
            <p:nvPr/>
          </p:nvSpPr>
          <p:spPr>
            <a:xfrm>
              <a:off x="1086840" y="6132600"/>
              <a:ext cx="64080" cy="13320"/>
            </a:xfrm>
            <a:custGeom>
              <a:avLst/>
              <a:gdLst/>
              <a:ah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a:noFill/>
            </a:ln>
          </p:spPr>
          <p:style>
            <a:lnRef idx="0"/>
            <a:fillRef idx="0"/>
            <a:effectRef idx="0"/>
            <a:fontRef idx="minor"/>
          </p:style>
        </p:sp>
        <p:sp>
          <p:nvSpPr>
            <p:cNvPr id="9682" name="Freeform: Shape 1874"/>
            <p:cNvSpPr/>
            <p:nvPr/>
          </p:nvSpPr>
          <p:spPr>
            <a:xfrm>
              <a:off x="1145520" y="6132600"/>
              <a:ext cx="12960" cy="13320"/>
            </a:xfrm>
            <a:custGeom>
              <a:avLst/>
              <a:gdLst/>
              <a:ah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a:noFill/>
            </a:ln>
          </p:spPr>
          <p:style>
            <a:lnRef idx="0"/>
            <a:fillRef idx="0"/>
            <a:effectRef idx="0"/>
            <a:fontRef idx="minor"/>
          </p:style>
        </p:sp>
        <p:sp>
          <p:nvSpPr>
            <p:cNvPr id="9683" name="Freeform: Shape 1875"/>
            <p:cNvSpPr/>
            <p:nvPr/>
          </p:nvSpPr>
          <p:spPr>
            <a:xfrm>
              <a:off x="1153080" y="6132600"/>
              <a:ext cx="163440" cy="13320"/>
            </a:xfrm>
            <a:custGeom>
              <a:avLst/>
              <a:gdLst/>
              <a:ah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a:noFill/>
            </a:ln>
          </p:spPr>
          <p:style>
            <a:lnRef idx="0"/>
            <a:fillRef idx="0"/>
            <a:effectRef idx="0"/>
            <a:fontRef idx="minor"/>
          </p:style>
        </p:sp>
        <p:sp>
          <p:nvSpPr>
            <p:cNvPr id="9684" name="Freeform: Shape 1876"/>
            <p:cNvSpPr/>
            <p:nvPr/>
          </p:nvSpPr>
          <p:spPr>
            <a:xfrm>
              <a:off x="2647440" y="6537600"/>
              <a:ext cx="12240" cy="6840"/>
            </a:xfrm>
            <a:custGeom>
              <a:avLst/>
              <a:gdLst/>
              <a:ah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a:noFill/>
            </a:ln>
          </p:spPr>
          <p:style>
            <a:lnRef idx="0"/>
            <a:fillRef idx="0"/>
            <a:effectRef idx="0"/>
            <a:fontRef idx="minor"/>
          </p:style>
        </p:sp>
        <p:sp>
          <p:nvSpPr>
            <p:cNvPr id="9685" name="Freeform: Shape 1877"/>
            <p:cNvSpPr/>
            <p:nvPr/>
          </p:nvSpPr>
          <p:spPr>
            <a:xfrm>
              <a:off x="2647800" y="6449040"/>
              <a:ext cx="12240" cy="94320"/>
            </a:xfrm>
            <a:custGeom>
              <a:avLst/>
              <a:gdLst/>
              <a:ah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a:noFill/>
            </a:ln>
          </p:spPr>
          <p:style>
            <a:lnRef idx="0"/>
            <a:fillRef idx="0"/>
            <a:effectRef idx="0"/>
            <a:fontRef idx="minor"/>
          </p:style>
        </p:sp>
        <p:sp>
          <p:nvSpPr>
            <p:cNvPr id="9686" name="Freeform: Shape 1878"/>
            <p:cNvSpPr/>
            <p:nvPr/>
          </p:nvSpPr>
          <p:spPr>
            <a:xfrm>
              <a:off x="3852720" y="6538320"/>
              <a:ext cx="12240" cy="6480"/>
            </a:xfrm>
            <a:custGeom>
              <a:avLst/>
              <a:gdLst/>
              <a:ah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a:noFill/>
            </a:ln>
          </p:spPr>
          <p:style>
            <a:lnRef idx="0"/>
            <a:fillRef idx="0"/>
            <a:effectRef idx="0"/>
            <a:fontRef idx="minor"/>
          </p:style>
        </p:sp>
        <p:sp>
          <p:nvSpPr>
            <p:cNvPr id="9687" name="Freeform: Shape 1879"/>
            <p:cNvSpPr/>
            <p:nvPr/>
          </p:nvSpPr>
          <p:spPr>
            <a:xfrm>
              <a:off x="1311120" y="6132600"/>
              <a:ext cx="43560" cy="13320"/>
            </a:xfrm>
            <a:custGeom>
              <a:avLst/>
              <a:gdLst/>
              <a:ah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a:noFill/>
            </a:ln>
          </p:spPr>
          <p:style>
            <a:lnRef idx="0"/>
            <a:fillRef idx="0"/>
            <a:effectRef idx="0"/>
            <a:fontRef idx="minor"/>
          </p:style>
        </p:sp>
        <p:sp>
          <p:nvSpPr>
            <p:cNvPr id="9688" name="Freeform: Shape 1880"/>
            <p:cNvSpPr/>
            <p:nvPr/>
          </p:nvSpPr>
          <p:spPr>
            <a:xfrm>
              <a:off x="3852720" y="6537600"/>
              <a:ext cx="12240" cy="6840"/>
            </a:xfrm>
            <a:custGeom>
              <a:avLst/>
              <a:gdLst/>
              <a:ah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a:noFill/>
            </a:ln>
          </p:spPr>
          <p:style>
            <a:lnRef idx="0"/>
            <a:fillRef idx="0"/>
            <a:effectRef idx="0"/>
            <a:fontRef idx="minor"/>
          </p:style>
        </p:sp>
        <p:sp>
          <p:nvSpPr>
            <p:cNvPr id="9689" name="Freeform: Shape 1881"/>
            <p:cNvSpPr/>
            <p:nvPr/>
          </p:nvSpPr>
          <p:spPr>
            <a:xfrm>
              <a:off x="3852720" y="5888520"/>
              <a:ext cx="12240" cy="654840"/>
            </a:xfrm>
            <a:custGeom>
              <a:avLst/>
              <a:gdLst/>
              <a:ah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a:noFill/>
            </a:ln>
          </p:spPr>
          <p:style>
            <a:lnRef idx="0"/>
            <a:fillRef idx="0"/>
            <a:effectRef idx="0"/>
            <a:fontRef idx="minor"/>
          </p:style>
        </p:sp>
        <p:sp>
          <p:nvSpPr>
            <p:cNvPr id="9690" name="Freeform: Shape 1882"/>
            <p:cNvSpPr/>
            <p:nvPr/>
          </p:nvSpPr>
          <p:spPr>
            <a:xfrm>
              <a:off x="1350000" y="6132600"/>
              <a:ext cx="8640" cy="13320"/>
            </a:xfrm>
            <a:custGeom>
              <a:avLst/>
              <a:gdLst/>
              <a:ah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a:noFill/>
            </a:ln>
          </p:spPr>
          <p:style>
            <a:lnRef idx="0"/>
            <a:fillRef idx="0"/>
            <a:effectRef idx="0"/>
            <a:fontRef idx="minor"/>
          </p:style>
        </p:sp>
        <p:sp>
          <p:nvSpPr>
            <p:cNvPr id="9691" name="Freeform: Shape 1883"/>
            <p:cNvSpPr/>
            <p:nvPr/>
          </p:nvSpPr>
          <p:spPr>
            <a:xfrm>
              <a:off x="1353240" y="6134760"/>
              <a:ext cx="20520" cy="11160"/>
            </a:xfrm>
            <a:custGeom>
              <a:avLst/>
              <a:gdLst/>
              <a:ah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a:noFill/>
            </a:ln>
          </p:spPr>
          <p:style>
            <a:lnRef idx="0"/>
            <a:fillRef idx="0"/>
            <a:effectRef idx="0"/>
            <a:fontRef idx="minor"/>
          </p:style>
        </p:sp>
        <p:sp>
          <p:nvSpPr>
            <p:cNvPr id="9692" name="Freeform: Shape 1884"/>
            <p:cNvSpPr/>
            <p:nvPr/>
          </p:nvSpPr>
          <p:spPr>
            <a:xfrm>
              <a:off x="3238200" y="6491520"/>
              <a:ext cx="97200" cy="13320"/>
            </a:xfrm>
            <a:custGeom>
              <a:avLst/>
              <a:gdLst/>
              <a:ah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a:noFill/>
            </a:ln>
          </p:spPr>
          <p:style>
            <a:lnRef idx="0"/>
            <a:fillRef idx="0"/>
            <a:effectRef idx="0"/>
            <a:fontRef idx="minor"/>
          </p:style>
        </p:sp>
        <p:sp>
          <p:nvSpPr>
            <p:cNvPr id="9693" name="Freeform: Shape 1885"/>
            <p:cNvSpPr/>
            <p:nvPr/>
          </p:nvSpPr>
          <p:spPr>
            <a:xfrm>
              <a:off x="3983040" y="6539040"/>
              <a:ext cx="1080" cy="313200"/>
            </a:xfrm>
            <a:custGeom>
              <a:avLst/>
              <a:gdLst/>
              <a:ah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a:noFill/>
            </a:ln>
          </p:spPr>
          <p:style>
            <a:lnRef idx="0"/>
            <a:fillRef idx="0"/>
            <a:effectRef idx="0"/>
            <a:fontRef idx="minor"/>
          </p:style>
        </p:sp>
        <p:sp>
          <p:nvSpPr>
            <p:cNvPr id="9694" name="Freeform: Shape 1886"/>
            <p:cNvSpPr/>
            <p:nvPr/>
          </p:nvSpPr>
          <p:spPr>
            <a:xfrm>
              <a:off x="2202480" y="5846040"/>
              <a:ext cx="12240" cy="697320"/>
            </a:xfrm>
            <a:custGeom>
              <a:avLst/>
              <a:gdLst/>
              <a:ah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a:noFill/>
            </a:ln>
          </p:spPr>
          <p:style>
            <a:lnRef idx="0"/>
            <a:fillRef idx="0"/>
            <a:effectRef idx="0"/>
            <a:fontRef idx="minor"/>
          </p:style>
        </p:sp>
        <p:sp>
          <p:nvSpPr>
            <p:cNvPr id="9695" name="Freeform: Shape 1887"/>
            <p:cNvSpPr/>
            <p:nvPr/>
          </p:nvSpPr>
          <p:spPr>
            <a:xfrm>
              <a:off x="3949560" y="5852880"/>
              <a:ext cx="11520" cy="108000"/>
            </a:xfrm>
            <a:custGeom>
              <a:avLst/>
              <a:gdLst/>
              <a:ah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a:noFill/>
            </a:ln>
          </p:spPr>
          <p:style>
            <a:lnRef idx="0"/>
            <a:fillRef idx="0"/>
            <a:effectRef idx="0"/>
            <a:fontRef idx="minor"/>
          </p:style>
        </p:sp>
        <p:sp>
          <p:nvSpPr>
            <p:cNvPr id="9696" name="Freeform: Shape 1888"/>
            <p:cNvSpPr/>
            <p:nvPr/>
          </p:nvSpPr>
          <p:spPr>
            <a:xfrm>
              <a:off x="290520" y="6105240"/>
              <a:ext cx="12600" cy="21960"/>
            </a:xfrm>
            <a:custGeom>
              <a:avLst/>
              <a:gdLst/>
              <a:ah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a:noFill/>
            </a:ln>
          </p:spPr>
          <p:style>
            <a:lnRef idx="0"/>
            <a:fillRef idx="0"/>
            <a:effectRef idx="0"/>
            <a:fontRef idx="minor"/>
          </p:style>
        </p:sp>
      </p:grpSp>
      <p:sp>
        <p:nvSpPr>
          <p:cNvPr id="9697" name="PlaceHolder 1"/>
          <p:cNvSpPr>
            <a:spLocks noGrp="1"/>
          </p:cNvSpPr>
          <p:nvPr>
            <p:ph type="ftr" idx="40"/>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9698" name="PlaceHolder 2"/>
          <p:cNvSpPr>
            <a:spLocks noGrp="1"/>
          </p:cNvSpPr>
          <p:nvPr>
            <p:ph type="sldNum" idx="4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B8926340-8232-4899-A373-15E58548BF72}"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9699" name="PlaceHolder 3"/>
          <p:cNvSpPr>
            <a:spLocks noGrp="1"/>
          </p:cNvSpPr>
          <p:nvPr>
            <p:ph type="dt" idx="42"/>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70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7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38" name="PlaceHolder 1"/>
          <p:cNvSpPr>
            <a:spLocks noGrp="1"/>
          </p:cNvSpPr>
          <p:nvPr>
            <p:ph type="ftr" idx="4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9739" name="PlaceHolder 2"/>
          <p:cNvSpPr>
            <a:spLocks noGrp="1"/>
          </p:cNvSpPr>
          <p:nvPr>
            <p:ph type="sldNum" idx="44"/>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5D08E2C0-2822-45A2-A4C9-C4F1457D2AE2}"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9740" name="PlaceHolder 3"/>
          <p:cNvSpPr>
            <a:spLocks noGrp="1"/>
          </p:cNvSpPr>
          <p:nvPr>
            <p:ph type="dt" idx="45"/>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74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74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79" name="Straight Connector 64"/>
          <p:cNvSpPr/>
          <p:nvPr/>
        </p:nvSpPr>
        <p:spPr>
          <a:xfrm>
            <a:off x="940320" y="4069080"/>
            <a:ext cx="10332720" cy="360"/>
          </a:xfrm>
          <a:prstGeom prst="line">
            <a:avLst/>
          </a:prstGeom>
          <a:ln w="25400">
            <a:solidFill>
              <a:srgbClr val="000000"/>
            </a:solidFill>
          </a:ln>
        </p:spPr>
        <p:style>
          <a:lnRef idx="1">
            <a:schemeClr val="accent1"/>
          </a:lnRef>
          <a:fillRef idx="0">
            <a:schemeClr val="accent1"/>
          </a:fillRef>
          <a:effectRef idx="0">
            <a:schemeClr val="accent1"/>
          </a:effectRef>
          <a:fontRef idx="minor"/>
        </p:style>
      </p:sp>
      <p:sp>
        <p:nvSpPr>
          <p:cNvPr id="9780" name="PlaceHolder 1"/>
          <p:cNvSpPr>
            <a:spLocks noGrp="1"/>
          </p:cNvSpPr>
          <p:nvPr>
            <p:ph type="ftr" idx="46"/>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&lt;footer&gt;</a:t>
            </a:r>
            <a:endParaRPr b="0" lang="en-US" sz="1000" spc="-1" strike="noStrike">
              <a:latin typeface="Times New Roman"/>
            </a:endParaRPr>
          </a:p>
        </p:txBody>
      </p:sp>
      <p:sp>
        <p:nvSpPr>
          <p:cNvPr id="9781" name="PlaceHolder 2"/>
          <p:cNvSpPr>
            <a:spLocks noGrp="1"/>
          </p:cNvSpPr>
          <p:nvPr>
            <p:ph type="sldNum" idx="47"/>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fld id="{056E5ED0-4805-437F-BE6C-B67BCED5C6C0}" type="slidenum">
              <a:rPr b="0" lang="en-ZA" sz="1000" spc="-1" strike="noStrike">
                <a:solidFill>
                  <a:srgbClr val="000000"/>
                </a:solidFill>
                <a:latin typeface="Avenir Next LT Pro Light"/>
              </a:rPr>
              <a:t>&lt;number&gt;</a:t>
            </a:fld>
            <a:endParaRPr b="0" lang="en-US" sz="1000" spc="-1" strike="noStrike">
              <a:latin typeface="Times New Roman"/>
            </a:endParaRPr>
          </a:p>
        </p:txBody>
      </p:sp>
      <p:sp>
        <p:nvSpPr>
          <p:cNvPr id="9782" name="PlaceHolder 3"/>
          <p:cNvSpPr>
            <a:spLocks noGrp="1"/>
          </p:cNvSpPr>
          <p:nvPr>
            <p:ph type="dt" idx="48"/>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78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78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21" name="PlaceHolder 1"/>
          <p:cNvSpPr>
            <a:spLocks noGrp="1"/>
          </p:cNvSpPr>
          <p:nvPr>
            <p:ph type="ftr" idx="49"/>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9822" name="PlaceHolder 2"/>
          <p:cNvSpPr>
            <a:spLocks noGrp="1"/>
          </p:cNvSpPr>
          <p:nvPr>
            <p:ph type="sldNum" idx="50"/>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72E7AB88-D310-4A2E-96F5-08422EBD7C03}"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9823" name="PlaceHolder 3"/>
          <p:cNvSpPr>
            <a:spLocks noGrp="1"/>
          </p:cNvSpPr>
          <p:nvPr>
            <p:ph type="dt" idx="51"/>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82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82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62" name="Rectangle 5"/>
          <p:cNvSpPr/>
          <p:nvPr/>
        </p:nvSpPr>
        <p:spPr>
          <a:xfrm>
            <a:off x="941760" y="2313360"/>
            <a:ext cx="2101680" cy="19278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863" name="Rectangle 11"/>
          <p:cNvSpPr/>
          <p:nvPr/>
        </p:nvSpPr>
        <p:spPr>
          <a:xfrm>
            <a:off x="3690000" y="2313360"/>
            <a:ext cx="2101680" cy="19278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864" name="Rectangle 15"/>
          <p:cNvSpPr/>
          <p:nvPr/>
        </p:nvSpPr>
        <p:spPr>
          <a:xfrm>
            <a:off x="6441840" y="2313360"/>
            <a:ext cx="2101680" cy="19278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865" name="Rectangle 19"/>
          <p:cNvSpPr/>
          <p:nvPr/>
        </p:nvSpPr>
        <p:spPr>
          <a:xfrm>
            <a:off x="9165240" y="2313360"/>
            <a:ext cx="2101680" cy="19278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866" name="PlaceHolder 1"/>
          <p:cNvSpPr>
            <a:spLocks noGrp="1"/>
          </p:cNvSpPr>
          <p:nvPr>
            <p:ph type="ftr" idx="52"/>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9867" name="PlaceHolder 2"/>
          <p:cNvSpPr>
            <a:spLocks noGrp="1"/>
          </p:cNvSpPr>
          <p:nvPr>
            <p:ph type="sldNum" idx="53"/>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A8F3022E-223F-4803-8547-8B2E9943B17B}"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9868" name="PlaceHolder 3"/>
          <p:cNvSpPr>
            <a:spLocks noGrp="1"/>
          </p:cNvSpPr>
          <p:nvPr>
            <p:ph type="dt" idx="54"/>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86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87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2" name="Picture Placeholder 986"/>
          <p:cNvGrpSpPr/>
          <p:nvPr/>
        </p:nvGrpSpPr>
        <p:grpSpPr>
          <a:xfrm>
            <a:off x="5441400" y="457560"/>
            <a:ext cx="6762960" cy="6414480"/>
            <a:chOff x="5441400" y="457560"/>
            <a:chExt cx="6762960" cy="6414480"/>
          </a:xfrm>
        </p:grpSpPr>
        <p:sp>
          <p:nvSpPr>
            <p:cNvPr id="423" name="Freeform: Shape 971"/>
            <p:cNvSpPr/>
            <p:nvPr/>
          </p:nvSpPr>
          <p:spPr>
            <a:xfrm>
              <a:off x="11083680" y="5709600"/>
              <a:ext cx="324360" cy="1146240"/>
            </a:xfrm>
            <a:custGeom>
              <a:avLst/>
              <a:gdLst/>
              <a:ah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a:noFill/>
            </a:ln>
          </p:spPr>
          <p:style>
            <a:lnRef idx="0"/>
            <a:fillRef idx="0"/>
            <a:effectRef idx="0"/>
            <a:fontRef idx="minor"/>
          </p:style>
        </p:sp>
        <p:sp>
          <p:nvSpPr>
            <p:cNvPr id="424" name="Freeform: Shape 972"/>
            <p:cNvSpPr/>
            <p:nvPr/>
          </p:nvSpPr>
          <p:spPr>
            <a:xfrm>
              <a:off x="11705040" y="694440"/>
              <a:ext cx="498240" cy="1277640"/>
            </a:xfrm>
            <a:custGeom>
              <a:avLst/>
              <a:gdLst/>
              <a:ah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a:noFill/>
            </a:ln>
          </p:spPr>
          <p:style>
            <a:lnRef idx="0"/>
            <a:fillRef idx="0"/>
            <a:effectRef idx="0"/>
            <a:fontRef idx="minor"/>
          </p:style>
        </p:sp>
        <p:sp>
          <p:nvSpPr>
            <p:cNvPr id="425" name="Freeform: Shape 973"/>
            <p:cNvSpPr/>
            <p:nvPr/>
          </p:nvSpPr>
          <p:spPr>
            <a:xfrm>
              <a:off x="12003840" y="1286640"/>
              <a:ext cx="7200" cy="9720"/>
            </a:xfrm>
            <a:custGeom>
              <a:avLst/>
              <a:gdLst/>
              <a:ahLst/>
              <a:rect l="l" t="t" r="r" b="b"/>
              <a:pathLst>
                <a:path w="8496" h="11245">
                  <a:moveTo>
                    <a:pt x="875" y="0"/>
                  </a:moveTo>
                  <a:lnTo>
                    <a:pt x="0" y="11246"/>
                  </a:lnTo>
                  <a:lnTo>
                    <a:pt x="8496" y="7122"/>
                  </a:lnTo>
                  <a:lnTo>
                    <a:pt x="875" y="0"/>
                  </a:lnTo>
                  <a:close/>
                </a:path>
              </a:pathLst>
            </a:custGeom>
            <a:solidFill>
              <a:srgbClr val="f9aa19"/>
            </a:solidFill>
            <a:ln w="12483">
              <a:noFill/>
            </a:ln>
          </p:spPr>
          <p:style>
            <a:lnRef idx="0"/>
            <a:fillRef idx="0"/>
            <a:effectRef idx="0"/>
            <a:fontRef idx="minor"/>
          </p:style>
        </p:sp>
        <p:sp>
          <p:nvSpPr>
            <p:cNvPr id="426" name="Freeform: Shape 974"/>
            <p:cNvSpPr/>
            <p:nvPr/>
          </p:nvSpPr>
          <p:spPr>
            <a:xfrm>
              <a:off x="12006360" y="1186560"/>
              <a:ext cx="196920" cy="104400"/>
            </a:xfrm>
            <a:custGeom>
              <a:avLst/>
              <a:gdLst/>
              <a:ah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a:noFill/>
            </a:ln>
          </p:spPr>
          <p:style>
            <a:lnRef idx="0"/>
            <a:fillRef idx="0"/>
            <a:effectRef idx="0"/>
            <a:fontRef idx="minor"/>
          </p:style>
        </p:sp>
        <p:sp>
          <p:nvSpPr>
            <p:cNvPr id="427" name="Freeform: Shape 975"/>
            <p:cNvSpPr/>
            <p:nvPr/>
          </p:nvSpPr>
          <p:spPr>
            <a:xfrm>
              <a:off x="11873880" y="1223280"/>
              <a:ext cx="329400" cy="316800"/>
            </a:xfrm>
            <a:custGeom>
              <a:avLst/>
              <a:gdLst/>
              <a:ah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a:noFill/>
            </a:ln>
          </p:spPr>
          <p:style>
            <a:lnRef idx="0"/>
            <a:fillRef idx="0"/>
            <a:effectRef idx="0"/>
            <a:fontRef idx="minor"/>
          </p:style>
        </p:sp>
        <p:sp>
          <p:nvSpPr>
            <p:cNvPr id="428" name="Freeform: Shape 976"/>
            <p:cNvSpPr/>
            <p:nvPr/>
          </p:nvSpPr>
          <p:spPr>
            <a:xfrm>
              <a:off x="12009240" y="1462320"/>
              <a:ext cx="192960" cy="836640"/>
            </a:xfrm>
            <a:custGeom>
              <a:avLst/>
              <a:gdLst/>
              <a:ah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a:noFill/>
            </a:ln>
          </p:spPr>
          <p:style>
            <a:lnRef idx="0"/>
            <a:fillRef idx="0"/>
            <a:effectRef idx="0"/>
            <a:fontRef idx="minor"/>
          </p:style>
        </p:sp>
        <p:sp>
          <p:nvSpPr>
            <p:cNvPr id="429" name="Freeform: Shape 977"/>
            <p:cNvSpPr/>
            <p:nvPr/>
          </p:nvSpPr>
          <p:spPr>
            <a:xfrm>
              <a:off x="11835000" y="1388520"/>
              <a:ext cx="199080" cy="518400"/>
            </a:xfrm>
            <a:custGeom>
              <a:avLst/>
              <a:gdLst/>
              <a:ah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a:noFill/>
            </a:ln>
          </p:spPr>
          <p:style>
            <a:lnRef idx="0"/>
            <a:fillRef idx="0"/>
            <a:effectRef idx="0"/>
            <a:fontRef idx="minor"/>
          </p:style>
        </p:sp>
        <p:sp>
          <p:nvSpPr>
            <p:cNvPr id="430" name="Freeform: Shape 978"/>
            <p:cNvSpPr/>
            <p:nvPr/>
          </p:nvSpPr>
          <p:spPr>
            <a:xfrm>
              <a:off x="12055680" y="3054960"/>
              <a:ext cx="147240" cy="1859400"/>
            </a:xfrm>
            <a:custGeom>
              <a:avLst/>
              <a:gdLst/>
              <a:ah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a:noFill/>
            </a:ln>
          </p:spPr>
          <p:style>
            <a:lnRef idx="0"/>
            <a:fillRef idx="0"/>
            <a:effectRef idx="0"/>
            <a:fontRef idx="minor"/>
          </p:style>
        </p:sp>
        <p:sp>
          <p:nvSpPr>
            <p:cNvPr id="431" name="Freeform: Shape 979"/>
            <p:cNvSpPr/>
            <p:nvPr/>
          </p:nvSpPr>
          <p:spPr>
            <a:xfrm>
              <a:off x="12139560" y="4871520"/>
              <a:ext cx="64080" cy="263520"/>
            </a:xfrm>
            <a:custGeom>
              <a:avLst/>
              <a:gdLst/>
              <a:ah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a:noFill/>
            </a:ln>
          </p:spPr>
          <p:style>
            <a:lnRef idx="0"/>
            <a:fillRef idx="0"/>
            <a:effectRef idx="0"/>
            <a:fontRef idx="minor"/>
          </p:style>
        </p:sp>
        <p:sp>
          <p:nvSpPr>
            <p:cNvPr id="432" name="Freeform: Shape 980"/>
            <p:cNvSpPr/>
            <p:nvPr/>
          </p:nvSpPr>
          <p:spPr>
            <a:xfrm>
              <a:off x="12122640" y="5101200"/>
              <a:ext cx="81000" cy="203400"/>
            </a:xfrm>
            <a:custGeom>
              <a:avLst/>
              <a:gdLst/>
              <a:ah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a:noFill/>
            </a:ln>
          </p:spPr>
          <p:style>
            <a:lnRef idx="0"/>
            <a:fillRef idx="0"/>
            <a:effectRef idx="0"/>
            <a:fontRef idx="minor"/>
          </p:style>
        </p:sp>
        <p:sp>
          <p:nvSpPr>
            <p:cNvPr id="433" name="Freeform: Shape 981"/>
            <p:cNvSpPr/>
            <p:nvPr/>
          </p:nvSpPr>
          <p:spPr>
            <a:xfrm>
              <a:off x="12099600" y="5255640"/>
              <a:ext cx="104040" cy="405360"/>
            </a:xfrm>
            <a:custGeom>
              <a:avLst/>
              <a:gdLst/>
              <a:ah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a:noFill/>
            </a:ln>
          </p:spPr>
          <p:style>
            <a:lnRef idx="0"/>
            <a:fillRef idx="0"/>
            <a:effectRef idx="0"/>
            <a:fontRef idx="minor"/>
          </p:style>
        </p:sp>
        <p:sp>
          <p:nvSpPr>
            <p:cNvPr id="434" name="Freeform: Shape 982"/>
            <p:cNvSpPr/>
            <p:nvPr/>
          </p:nvSpPr>
          <p:spPr>
            <a:xfrm>
              <a:off x="12029040" y="5652360"/>
              <a:ext cx="174600" cy="582840"/>
            </a:xfrm>
            <a:custGeom>
              <a:avLst/>
              <a:gdLst/>
              <a:ah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a:noFill/>
            </a:ln>
          </p:spPr>
          <p:style>
            <a:lnRef idx="0"/>
            <a:fillRef idx="0"/>
            <a:effectRef idx="0"/>
            <a:fontRef idx="minor"/>
          </p:style>
        </p:sp>
        <p:sp>
          <p:nvSpPr>
            <p:cNvPr id="435" name="Freeform: Shape 983"/>
            <p:cNvSpPr/>
            <p:nvPr/>
          </p:nvSpPr>
          <p:spPr>
            <a:xfrm>
              <a:off x="12000240" y="6128640"/>
              <a:ext cx="203040" cy="316080"/>
            </a:xfrm>
            <a:custGeom>
              <a:avLst/>
              <a:gdLst/>
              <a:ah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a:noFill/>
            </a:ln>
          </p:spPr>
          <p:style>
            <a:lnRef idx="0"/>
            <a:fillRef idx="0"/>
            <a:effectRef idx="0"/>
            <a:fontRef idx="minor"/>
          </p:style>
        </p:sp>
        <p:sp>
          <p:nvSpPr>
            <p:cNvPr id="436" name="Freeform: Shape 984"/>
            <p:cNvSpPr/>
            <p:nvPr/>
          </p:nvSpPr>
          <p:spPr>
            <a:xfrm>
              <a:off x="12000960" y="6318720"/>
              <a:ext cx="202320" cy="383760"/>
            </a:xfrm>
            <a:custGeom>
              <a:avLst/>
              <a:gdLst/>
              <a:ah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a:noFill/>
            </a:ln>
          </p:spPr>
          <p:style>
            <a:lnRef idx="0"/>
            <a:fillRef idx="0"/>
            <a:effectRef idx="0"/>
            <a:fontRef idx="minor"/>
          </p:style>
        </p:sp>
        <p:sp>
          <p:nvSpPr>
            <p:cNvPr id="437" name="Freeform: Shape 985"/>
            <p:cNvSpPr/>
            <p:nvPr/>
          </p:nvSpPr>
          <p:spPr>
            <a:xfrm>
              <a:off x="11957760" y="6454080"/>
              <a:ext cx="245880" cy="416880"/>
            </a:xfrm>
            <a:custGeom>
              <a:avLst/>
              <a:gdLst/>
              <a:ah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a:noFill/>
            </a:ln>
          </p:spPr>
          <p:style>
            <a:lnRef idx="0"/>
            <a:fillRef idx="0"/>
            <a:effectRef idx="0"/>
            <a:fontRef idx="minor"/>
          </p:style>
        </p:sp>
        <p:sp>
          <p:nvSpPr>
            <p:cNvPr id="438" name="Freeform: Shape 986"/>
            <p:cNvSpPr/>
            <p:nvPr/>
          </p:nvSpPr>
          <p:spPr>
            <a:xfrm>
              <a:off x="11361240" y="4795920"/>
              <a:ext cx="793080" cy="2059200"/>
            </a:xfrm>
            <a:custGeom>
              <a:avLst/>
              <a:gdLst/>
              <a:ah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a:noFill/>
            </a:ln>
          </p:spPr>
          <p:style>
            <a:lnRef idx="0"/>
            <a:fillRef idx="0"/>
            <a:effectRef idx="0"/>
            <a:fontRef idx="minor"/>
          </p:style>
        </p:sp>
        <p:sp>
          <p:nvSpPr>
            <p:cNvPr id="439" name="Freeform: Shape 987"/>
            <p:cNvSpPr/>
            <p:nvPr/>
          </p:nvSpPr>
          <p:spPr>
            <a:xfrm>
              <a:off x="11738160" y="6453360"/>
              <a:ext cx="257040" cy="417600"/>
            </a:xfrm>
            <a:custGeom>
              <a:avLst/>
              <a:gdLst/>
              <a:ah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a:noFill/>
            </a:ln>
          </p:spPr>
          <p:style>
            <a:lnRef idx="0"/>
            <a:fillRef idx="0"/>
            <a:effectRef idx="0"/>
            <a:fontRef idx="minor"/>
          </p:style>
        </p:sp>
        <p:sp>
          <p:nvSpPr>
            <p:cNvPr id="440" name="Freeform: Shape 988"/>
            <p:cNvSpPr/>
            <p:nvPr/>
          </p:nvSpPr>
          <p:spPr>
            <a:xfrm>
              <a:off x="11359800" y="6606720"/>
              <a:ext cx="396720" cy="264240"/>
            </a:xfrm>
            <a:custGeom>
              <a:avLst/>
              <a:gdLst/>
              <a:ah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a:noFill/>
            </a:ln>
          </p:spPr>
          <p:style>
            <a:lnRef idx="0"/>
            <a:fillRef idx="0"/>
            <a:effectRef idx="0"/>
            <a:fontRef idx="minor"/>
          </p:style>
        </p:sp>
        <p:sp>
          <p:nvSpPr>
            <p:cNvPr id="441" name="Freeform: Shape 989"/>
            <p:cNvSpPr/>
            <p:nvPr/>
          </p:nvSpPr>
          <p:spPr>
            <a:xfrm>
              <a:off x="11407680" y="4197600"/>
              <a:ext cx="747360" cy="730800"/>
            </a:xfrm>
            <a:custGeom>
              <a:avLst/>
              <a:gdLst/>
              <a:ah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a:noFill/>
            </a:ln>
          </p:spPr>
          <p:style>
            <a:lnRef idx="0"/>
            <a:fillRef idx="0"/>
            <a:effectRef idx="0"/>
            <a:fontRef idx="minor"/>
          </p:style>
        </p:sp>
        <p:sp>
          <p:nvSpPr>
            <p:cNvPr id="442" name="Freeform: Shape 990"/>
            <p:cNvSpPr/>
            <p:nvPr/>
          </p:nvSpPr>
          <p:spPr>
            <a:xfrm>
              <a:off x="11406240" y="4170960"/>
              <a:ext cx="225000" cy="149400"/>
            </a:xfrm>
            <a:custGeom>
              <a:avLst/>
              <a:gdLst/>
              <a:ah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a:noFill/>
            </a:ln>
          </p:spPr>
          <p:style>
            <a:lnRef idx="0"/>
            <a:fillRef idx="0"/>
            <a:effectRef idx="0"/>
            <a:fontRef idx="minor"/>
          </p:style>
        </p:sp>
        <p:sp>
          <p:nvSpPr>
            <p:cNvPr id="443" name="Freeform: Shape 991"/>
            <p:cNvSpPr/>
            <p:nvPr/>
          </p:nvSpPr>
          <p:spPr>
            <a:xfrm>
              <a:off x="11578680" y="3499920"/>
              <a:ext cx="235080" cy="671400"/>
            </a:xfrm>
            <a:custGeom>
              <a:avLst/>
              <a:gdLst/>
              <a:ah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a:noFill/>
            </a:ln>
          </p:spPr>
          <p:style>
            <a:lnRef idx="0"/>
            <a:fillRef idx="0"/>
            <a:effectRef idx="0"/>
            <a:fontRef idx="minor"/>
          </p:style>
        </p:sp>
        <p:sp>
          <p:nvSpPr>
            <p:cNvPr id="444" name="Freeform: Shape 992"/>
            <p:cNvSpPr/>
            <p:nvPr/>
          </p:nvSpPr>
          <p:spPr>
            <a:xfrm>
              <a:off x="11244960" y="3503880"/>
              <a:ext cx="349920" cy="358200"/>
            </a:xfrm>
            <a:custGeom>
              <a:avLst/>
              <a:gdLst/>
              <a:ah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a:noFill/>
            </a:ln>
          </p:spPr>
          <p:style>
            <a:lnRef idx="0"/>
            <a:fillRef idx="0"/>
            <a:effectRef idx="0"/>
            <a:fontRef idx="minor"/>
          </p:style>
        </p:sp>
        <p:sp>
          <p:nvSpPr>
            <p:cNvPr id="445" name="Freeform: Shape 993"/>
            <p:cNvSpPr/>
            <p:nvPr/>
          </p:nvSpPr>
          <p:spPr>
            <a:xfrm>
              <a:off x="11606760" y="3468960"/>
              <a:ext cx="251280" cy="258120"/>
            </a:xfrm>
            <a:custGeom>
              <a:avLst/>
              <a:gdLst/>
              <a:ah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a:noFill/>
            </a:ln>
          </p:spPr>
          <p:style>
            <a:lnRef idx="0"/>
            <a:fillRef idx="0"/>
            <a:effectRef idx="0"/>
            <a:fontRef idx="minor"/>
          </p:style>
        </p:sp>
        <p:sp>
          <p:nvSpPr>
            <p:cNvPr id="446" name="Freeform: Shape 994"/>
            <p:cNvSpPr/>
            <p:nvPr/>
          </p:nvSpPr>
          <p:spPr>
            <a:xfrm>
              <a:off x="11645640" y="3207240"/>
              <a:ext cx="235080" cy="492120"/>
            </a:xfrm>
            <a:custGeom>
              <a:avLst/>
              <a:gdLst/>
              <a:ah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a:noFill/>
            </a:ln>
          </p:spPr>
          <p:style>
            <a:lnRef idx="0"/>
            <a:fillRef idx="0"/>
            <a:effectRef idx="0"/>
            <a:fontRef idx="minor"/>
          </p:style>
        </p:sp>
        <p:sp>
          <p:nvSpPr>
            <p:cNvPr id="447" name="Freeform: Shape 995"/>
            <p:cNvSpPr/>
            <p:nvPr/>
          </p:nvSpPr>
          <p:spPr>
            <a:xfrm>
              <a:off x="11671560" y="3107520"/>
              <a:ext cx="394920" cy="326160"/>
            </a:xfrm>
            <a:custGeom>
              <a:avLst/>
              <a:gdLst/>
              <a:ah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a:noFill/>
            </a:ln>
          </p:spPr>
          <p:style>
            <a:lnRef idx="0"/>
            <a:fillRef idx="0"/>
            <a:effectRef idx="0"/>
            <a:fontRef idx="minor"/>
          </p:style>
        </p:sp>
        <p:sp>
          <p:nvSpPr>
            <p:cNvPr id="448" name="Freeform: Shape 996"/>
            <p:cNvSpPr/>
            <p:nvPr/>
          </p:nvSpPr>
          <p:spPr>
            <a:xfrm>
              <a:off x="11601360" y="3205440"/>
              <a:ext cx="57240" cy="278280"/>
            </a:xfrm>
            <a:custGeom>
              <a:avLst/>
              <a:gdLst/>
              <a:ah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a:noFill/>
            </a:ln>
          </p:spPr>
          <p:style>
            <a:lnRef idx="0"/>
            <a:fillRef idx="0"/>
            <a:effectRef idx="0"/>
            <a:fontRef idx="minor"/>
          </p:style>
        </p:sp>
        <p:sp>
          <p:nvSpPr>
            <p:cNvPr id="449" name="Freeform: Shape 997"/>
            <p:cNvSpPr/>
            <p:nvPr/>
          </p:nvSpPr>
          <p:spPr>
            <a:xfrm>
              <a:off x="11388240" y="2955600"/>
              <a:ext cx="262440" cy="264600"/>
            </a:xfrm>
            <a:custGeom>
              <a:avLst/>
              <a:gdLst/>
              <a:ah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a:noFill/>
            </a:ln>
          </p:spPr>
          <p:style>
            <a:lnRef idx="0"/>
            <a:fillRef idx="0"/>
            <a:effectRef idx="0"/>
            <a:fontRef idx="minor"/>
          </p:style>
        </p:sp>
        <p:sp>
          <p:nvSpPr>
            <p:cNvPr id="450" name="Freeform: Shape 998"/>
            <p:cNvSpPr/>
            <p:nvPr/>
          </p:nvSpPr>
          <p:spPr>
            <a:xfrm>
              <a:off x="10935000" y="2409840"/>
              <a:ext cx="583920" cy="817920"/>
            </a:xfrm>
            <a:custGeom>
              <a:avLst/>
              <a:gdLst/>
              <a:ah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a:noFill/>
            </a:ln>
          </p:spPr>
          <p:style>
            <a:lnRef idx="0"/>
            <a:fillRef idx="0"/>
            <a:effectRef idx="0"/>
            <a:fontRef idx="minor"/>
          </p:style>
        </p:sp>
        <p:sp>
          <p:nvSpPr>
            <p:cNvPr id="451" name="Freeform: Shape 999"/>
            <p:cNvSpPr/>
            <p:nvPr/>
          </p:nvSpPr>
          <p:spPr>
            <a:xfrm>
              <a:off x="11374200" y="2978280"/>
              <a:ext cx="239760" cy="502920"/>
            </a:xfrm>
            <a:custGeom>
              <a:avLst/>
              <a:gdLst/>
              <a:ah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a:noFill/>
            </a:ln>
          </p:spPr>
          <p:style>
            <a:lnRef idx="0"/>
            <a:fillRef idx="0"/>
            <a:effectRef idx="0"/>
            <a:fontRef idx="minor"/>
          </p:style>
        </p:sp>
        <p:sp>
          <p:nvSpPr>
            <p:cNvPr id="452" name="Freeform: Shape 1000"/>
            <p:cNvSpPr/>
            <p:nvPr/>
          </p:nvSpPr>
          <p:spPr>
            <a:xfrm>
              <a:off x="11352600" y="3245760"/>
              <a:ext cx="236160" cy="367560"/>
            </a:xfrm>
            <a:custGeom>
              <a:avLst/>
              <a:gdLst/>
              <a:ah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a:noFill/>
            </a:ln>
          </p:spPr>
          <p:style>
            <a:lnRef idx="0"/>
            <a:fillRef idx="0"/>
            <a:effectRef idx="0"/>
            <a:fontRef idx="minor"/>
          </p:style>
        </p:sp>
        <p:sp>
          <p:nvSpPr>
            <p:cNvPr id="453" name="Freeform: Shape 1001"/>
            <p:cNvSpPr/>
            <p:nvPr/>
          </p:nvSpPr>
          <p:spPr>
            <a:xfrm>
              <a:off x="11407680" y="3929400"/>
              <a:ext cx="240480" cy="363600"/>
            </a:xfrm>
            <a:custGeom>
              <a:avLst/>
              <a:gdLst/>
              <a:ah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a:noFill/>
            </a:ln>
          </p:spPr>
          <p:style>
            <a:lnRef idx="0"/>
            <a:fillRef idx="0"/>
            <a:effectRef idx="0"/>
            <a:fontRef idx="minor"/>
          </p:style>
        </p:sp>
        <p:sp>
          <p:nvSpPr>
            <p:cNvPr id="454" name="Freeform: Shape 1002"/>
            <p:cNvSpPr/>
            <p:nvPr/>
          </p:nvSpPr>
          <p:spPr>
            <a:xfrm>
              <a:off x="11313000" y="3803760"/>
              <a:ext cx="334800" cy="248760"/>
            </a:xfrm>
            <a:custGeom>
              <a:avLst/>
              <a:gdLst/>
              <a:ah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a:noFill/>
            </a:ln>
          </p:spPr>
          <p:style>
            <a:lnRef idx="0"/>
            <a:fillRef idx="0"/>
            <a:effectRef idx="0"/>
            <a:fontRef idx="minor"/>
          </p:style>
        </p:sp>
        <p:sp>
          <p:nvSpPr>
            <p:cNvPr id="455" name="Freeform: Shape 1003"/>
            <p:cNvSpPr/>
            <p:nvPr/>
          </p:nvSpPr>
          <p:spPr>
            <a:xfrm>
              <a:off x="11301120" y="3935520"/>
              <a:ext cx="117000" cy="322920"/>
            </a:xfrm>
            <a:custGeom>
              <a:avLst/>
              <a:gdLst/>
              <a:ah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a:noFill/>
            </a:ln>
          </p:spPr>
          <p:style>
            <a:lnRef idx="0"/>
            <a:fillRef idx="0"/>
            <a:effectRef idx="0"/>
            <a:fontRef idx="minor"/>
          </p:style>
        </p:sp>
        <p:sp>
          <p:nvSpPr>
            <p:cNvPr id="456" name="Freeform: Shape 1004"/>
            <p:cNvSpPr/>
            <p:nvPr/>
          </p:nvSpPr>
          <p:spPr>
            <a:xfrm>
              <a:off x="11394720" y="4289040"/>
              <a:ext cx="7920" cy="30240"/>
            </a:xfrm>
            <a:custGeom>
              <a:avLst/>
              <a:gdLst/>
              <a:ah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a:noFill/>
            </a:ln>
          </p:spPr>
          <p:style>
            <a:lnRef idx="0"/>
            <a:fillRef idx="0"/>
            <a:effectRef idx="0"/>
            <a:fontRef idx="minor"/>
          </p:style>
        </p:sp>
        <p:sp>
          <p:nvSpPr>
            <p:cNvPr id="457" name="Freeform: Shape 1005"/>
            <p:cNvSpPr/>
            <p:nvPr/>
          </p:nvSpPr>
          <p:spPr>
            <a:xfrm>
              <a:off x="11393640" y="4316040"/>
              <a:ext cx="7560" cy="23760"/>
            </a:xfrm>
            <a:custGeom>
              <a:avLst/>
              <a:gdLst/>
              <a:ahLst/>
              <a:rect l="l" t="t" r="r" b="b"/>
              <a:pathLst>
                <a:path w="8996" h="25239">
                  <a:moveTo>
                    <a:pt x="0" y="15869"/>
                  </a:moveTo>
                  <a:lnTo>
                    <a:pt x="8121" y="25240"/>
                  </a:lnTo>
                  <a:lnTo>
                    <a:pt x="8996" y="9496"/>
                  </a:lnTo>
                  <a:lnTo>
                    <a:pt x="875" y="0"/>
                  </a:lnTo>
                  <a:lnTo>
                    <a:pt x="0" y="15869"/>
                  </a:lnTo>
                  <a:close/>
                </a:path>
              </a:pathLst>
            </a:custGeom>
            <a:solidFill>
              <a:srgbClr val="f4f5f3"/>
            </a:solidFill>
            <a:ln w="12483">
              <a:noFill/>
            </a:ln>
          </p:spPr>
          <p:style>
            <a:lnRef idx="0"/>
            <a:fillRef idx="0"/>
            <a:effectRef idx="0"/>
            <a:fontRef idx="minor"/>
          </p:style>
        </p:sp>
        <p:sp>
          <p:nvSpPr>
            <p:cNvPr id="458" name="Freeform: Shape 1006"/>
            <p:cNvSpPr/>
            <p:nvPr/>
          </p:nvSpPr>
          <p:spPr>
            <a:xfrm>
              <a:off x="11293920" y="4140000"/>
              <a:ext cx="110880" cy="151920"/>
            </a:xfrm>
            <a:custGeom>
              <a:avLst/>
              <a:gdLst/>
              <a:ah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a:noFill/>
            </a:ln>
          </p:spPr>
          <p:style>
            <a:lnRef idx="0"/>
            <a:fillRef idx="0"/>
            <a:effectRef idx="0"/>
            <a:fontRef idx="minor"/>
          </p:style>
        </p:sp>
        <p:sp>
          <p:nvSpPr>
            <p:cNvPr id="459" name="Freeform: Shape 1007"/>
            <p:cNvSpPr/>
            <p:nvPr/>
          </p:nvSpPr>
          <p:spPr>
            <a:xfrm>
              <a:off x="11288880" y="4144320"/>
              <a:ext cx="720" cy="1800"/>
            </a:xfrm>
            <a:custGeom>
              <a:avLst/>
              <a:gdLst/>
              <a:ahLst/>
              <a:rect l="l" t="t" r="r" b="b"/>
              <a:pathLst>
                <a:path w="1999" h="3248">
                  <a:moveTo>
                    <a:pt x="1999" y="0"/>
                  </a:moveTo>
                  <a:lnTo>
                    <a:pt x="0" y="1125"/>
                  </a:lnTo>
                  <a:lnTo>
                    <a:pt x="1874" y="3248"/>
                  </a:lnTo>
                  <a:lnTo>
                    <a:pt x="1999" y="0"/>
                  </a:lnTo>
                  <a:close/>
                </a:path>
              </a:pathLst>
            </a:custGeom>
            <a:solidFill>
              <a:srgbClr val="dd2a27"/>
            </a:solidFill>
            <a:ln w="12483">
              <a:noFill/>
            </a:ln>
          </p:spPr>
          <p:style>
            <a:lnRef idx="0"/>
            <a:fillRef idx="0"/>
            <a:effectRef idx="0"/>
            <a:fontRef idx="minor"/>
          </p:style>
        </p:sp>
        <p:sp>
          <p:nvSpPr>
            <p:cNvPr id="460" name="Freeform: Shape 1008"/>
            <p:cNvSpPr/>
            <p:nvPr/>
          </p:nvSpPr>
          <p:spPr>
            <a:xfrm>
              <a:off x="11363040" y="4329000"/>
              <a:ext cx="559800" cy="1465200"/>
            </a:xfrm>
            <a:custGeom>
              <a:avLst/>
              <a:gdLst/>
              <a:ah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a:noFill/>
            </a:ln>
          </p:spPr>
          <p:style>
            <a:lnRef idx="0"/>
            <a:fillRef idx="0"/>
            <a:effectRef idx="0"/>
            <a:fontRef idx="minor"/>
          </p:style>
        </p:sp>
        <p:sp>
          <p:nvSpPr>
            <p:cNvPr id="461" name="Freeform: Shape 1009"/>
            <p:cNvSpPr/>
            <p:nvPr/>
          </p:nvSpPr>
          <p:spPr>
            <a:xfrm>
              <a:off x="10869120" y="6504840"/>
              <a:ext cx="486360" cy="365400"/>
            </a:xfrm>
            <a:custGeom>
              <a:avLst/>
              <a:gdLst/>
              <a:ah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a:noFill/>
            </a:ln>
          </p:spPr>
          <p:style>
            <a:lnRef idx="0"/>
            <a:fillRef idx="0"/>
            <a:effectRef idx="0"/>
            <a:fontRef idx="minor"/>
          </p:style>
        </p:sp>
        <p:sp>
          <p:nvSpPr>
            <p:cNvPr id="462" name="Freeform: Shape 1010"/>
            <p:cNvSpPr/>
            <p:nvPr/>
          </p:nvSpPr>
          <p:spPr>
            <a:xfrm>
              <a:off x="9654840" y="6536520"/>
              <a:ext cx="33480" cy="334440"/>
            </a:xfrm>
            <a:custGeom>
              <a:avLst/>
              <a:gdLst/>
              <a:ah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a:noFill/>
            </a:ln>
          </p:spPr>
          <p:style>
            <a:lnRef idx="0"/>
            <a:fillRef idx="0"/>
            <a:effectRef idx="0"/>
            <a:fontRef idx="minor"/>
          </p:style>
        </p:sp>
        <p:sp>
          <p:nvSpPr>
            <p:cNvPr id="463" name="Freeform: Shape 1011"/>
            <p:cNvSpPr/>
            <p:nvPr/>
          </p:nvSpPr>
          <p:spPr>
            <a:xfrm>
              <a:off x="8933040" y="6120360"/>
              <a:ext cx="744840" cy="694080"/>
            </a:xfrm>
            <a:custGeom>
              <a:avLst/>
              <a:gdLst/>
              <a:ah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a:noFill/>
            </a:ln>
          </p:spPr>
          <p:style>
            <a:lnRef idx="0"/>
            <a:fillRef idx="0"/>
            <a:effectRef idx="0"/>
            <a:fontRef idx="minor"/>
          </p:style>
        </p:sp>
        <p:sp>
          <p:nvSpPr>
            <p:cNvPr id="464" name="Freeform: Shape 1012"/>
            <p:cNvSpPr/>
            <p:nvPr/>
          </p:nvSpPr>
          <p:spPr>
            <a:xfrm>
              <a:off x="9210600" y="6863040"/>
              <a:ext cx="360" cy="7560"/>
            </a:xfrm>
            <a:custGeom>
              <a:avLst/>
              <a:gdLst/>
              <a:ahLst/>
              <a:rect l="l" t="t" r="r" b="b"/>
              <a:pathLst>
                <a:path w="999" h="8996">
                  <a:moveTo>
                    <a:pt x="0" y="750"/>
                  </a:moveTo>
                  <a:lnTo>
                    <a:pt x="0" y="750"/>
                  </a:lnTo>
                  <a:lnTo>
                    <a:pt x="0" y="8997"/>
                  </a:lnTo>
                  <a:lnTo>
                    <a:pt x="1000" y="8997"/>
                  </a:lnTo>
                  <a:lnTo>
                    <a:pt x="1000" y="0"/>
                  </a:lnTo>
                  <a:close/>
                </a:path>
              </a:pathLst>
            </a:custGeom>
            <a:solidFill>
              <a:srgbClr val="f9aa19"/>
            </a:solidFill>
            <a:ln w="12483">
              <a:noFill/>
            </a:ln>
          </p:spPr>
          <p:style>
            <a:lnRef idx="0"/>
            <a:fillRef idx="0"/>
            <a:effectRef idx="0"/>
            <a:fontRef idx="minor"/>
          </p:style>
        </p:sp>
        <p:sp>
          <p:nvSpPr>
            <p:cNvPr id="465" name="Freeform: Shape 1013"/>
            <p:cNvSpPr/>
            <p:nvPr/>
          </p:nvSpPr>
          <p:spPr>
            <a:xfrm>
              <a:off x="8931960" y="6403680"/>
              <a:ext cx="276480" cy="455400"/>
            </a:xfrm>
            <a:custGeom>
              <a:avLst/>
              <a:gdLst/>
              <a:ah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a:noFill/>
            </a:ln>
          </p:spPr>
          <p:style>
            <a:lnRef idx="0"/>
            <a:fillRef idx="0"/>
            <a:effectRef idx="0"/>
            <a:fontRef idx="minor"/>
          </p:style>
        </p:sp>
        <p:sp>
          <p:nvSpPr>
            <p:cNvPr id="466" name="Freeform: Shape 1014"/>
            <p:cNvSpPr/>
            <p:nvPr/>
          </p:nvSpPr>
          <p:spPr>
            <a:xfrm>
              <a:off x="9196200" y="6864120"/>
              <a:ext cx="12600" cy="6840"/>
            </a:xfrm>
            <a:custGeom>
              <a:avLst/>
              <a:gdLst/>
              <a:ahLst/>
              <a:rect l="l" t="t" r="r" b="b"/>
              <a:pathLst>
                <a:path w="14118" h="8246">
                  <a:moveTo>
                    <a:pt x="0" y="8246"/>
                  </a:moveTo>
                  <a:lnTo>
                    <a:pt x="14119" y="8246"/>
                  </a:lnTo>
                  <a:lnTo>
                    <a:pt x="13744" y="0"/>
                  </a:lnTo>
                  <a:lnTo>
                    <a:pt x="0" y="8246"/>
                  </a:lnTo>
                  <a:close/>
                </a:path>
              </a:pathLst>
            </a:custGeom>
            <a:solidFill>
              <a:srgbClr val="0a4054"/>
            </a:solidFill>
            <a:ln w="12483">
              <a:noFill/>
            </a:ln>
          </p:spPr>
          <p:style>
            <a:lnRef idx="0"/>
            <a:fillRef idx="0"/>
            <a:effectRef idx="0"/>
            <a:fontRef idx="minor"/>
          </p:style>
        </p:sp>
        <p:sp>
          <p:nvSpPr>
            <p:cNvPr id="467" name="Freeform: Shape 1015"/>
            <p:cNvSpPr/>
            <p:nvPr/>
          </p:nvSpPr>
          <p:spPr>
            <a:xfrm>
              <a:off x="8832960" y="6707520"/>
              <a:ext cx="374040" cy="163080"/>
            </a:xfrm>
            <a:custGeom>
              <a:avLst/>
              <a:gdLst/>
              <a:ah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a:noFill/>
            </a:ln>
          </p:spPr>
          <p:style>
            <a:lnRef idx="0"/>
            <a:fillRef idx="0"/>
            <a:effectRef idx="0"/>
            <a:fontRef idx="minor"/>
          </p:style>
        </p:sp>
        <p:sp>
          <p:nvSpPr>
            <p:cNvPr id="468" name="Freeform: Shape 1016"/>
            <p:cNvSpPr/>
            <p:nvPr/>
          </p:nvSpPr>
          <p:spPr>
            <a:xfrm>
              <a:off x="8605440" y="6609600"/>
              <a:ext cx="499320" cy="261000"/>
            </a:xfrm>
            <a:custGeom>
              <a:avLst/>
              <a:gdLst/>
              <a:ah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a:noFill/>
            </a:ln>
          </p:spPr>
          <p:style>
            <a:lnRef idx="0"/>
            <a:fillRef idx="0"/>
            <a:effectRef idx="0"/>
            <a:fontRef idx="minor"/>
          </p:style>
        </p:sp>
        <p:sp>
          <p:nvSpPr>
            <p:cNvPr id="469" name="Freeform: Shape 1017"/>
            <p:cNvSpPr/>
            <p:nvPr/>
          </p:nvSpPr>
          <p:spPr>
            <a:xfrm>
              <a:off x="8583480" y="6441480"/>
              <a:ext cx="456840" cy="424440"/>
            </a:xfrm>
            <a:custGeom>
              <a:avLst/>
              <a:gdLst/>
              <a:ah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a:noFill/>
            </a:ln>
          </p:spPr>
          <p:style>
            <a:lnRef idx="0"/>
            <a:fillRef idx="0"/>
            <a:effectRef idx="0"/>
            <a:fontRef idx="minor"/>
          </p:style>
        </p:sp>
        <p:sp>
          <p:nvSpPr>
            <p:cNvPr id="470" name="Freeform: Shape 1018"/>
            <p:cNvSpPr/>
            <p:nvPr/>
          </p:nvSpPr>
          <p:spPr>
            <a:xfrm>
              <a:off x="9211320" y="6553440"/>
              <a:ext cx="449280" cy="317520"/>
            </a:xfrm>
            <a:custGeom>
              <a:avLst/>
              <a:gdLst/>
              <a:ah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a:noFill/>
            </a:ln>
          </p:spPr>
          <p:style>
            <a:lnRef idx="0"/>
            <a:fillRef idx="0"/>
            <a:effectRef idx="0"/>
            <a:fontRef idx="minor"/>
          </p:style>
        </p:sp>
        <p:sp>
          <p:nvSpPr>
            <p:cNvPr id="471" name="Freeform: Shape 1019"/>
            <p:cNvSpPr/>
            <p:nvPr/>
          </p:nvSpPr>
          <p:spPr>
            <a:xfrm>
              <a:off x="10501560" y="6638040"/>
              <a:ext cx="371520" cy="232920"/>
            </a:xfrm>
            <a:custGeom>
              <a:avLst/>
              <a:gdLst/>
              <a:ahLst/>
              <a:rect l="l" t="t" r="r" b="b"/>
              <a:pathLst>
                <a:path w="373088" h="234281">
                  <a:moveTo>
                    <a:pt x="0" y="234281"/>
                  </a:moveTo>
                  <a:lnTo>
                    <a:pt x="364218" y="234281"/>
                  </a:lnTo>
                  <a:lnTo>
                    <a:pt x="373089" y="0"/>
                  </a:lnTo>
                  <a:lnTo>
                    <a:pt x="0" y="234281"/>
                  </a:lnTo>
                  <a:close/>
                </a:path>
              </a:pathLst>
            </a:custGeom>
            <a:solidFill>
              <a:schemeClr val="accent2"/>
            </a:solidFill>
            <a:ln w="12483">
              <a:noFill/>
            </a:ln>
          </p:spPr>
          <p:style>
            <a:lnRef idx="0"/>
            <a:fillRef idx="0"/>
            <a:effectRef idx="0"/>
            <a:fontRef idx="minor"/>
          </p:style>
        </p:sp>
        <p:sp>
          <p:nvSpPr>
            <p:cNvPr id="472" name="Freeform: Shape 1020"/>
            <p:cNvSpPr/>
            <p:nvPr/>
          </p:nvSpPr>
          <p:spPr>
            <a:xfrm>
              <a:off x="10943280" y="5212080"/>
              <a:ext cx="901440" cy="857520"/>
            </a:xfrm>
            <a:custGeom>
              <a:avLst/>
              <a:gdLst/>
              <a:ah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a:noFill/>
            </a:ln>
          </p:spPr>
          <p:style>
            <a:lnRef idx="0"/>
            <a:fillRef idx="0"/>
            <a:effectRef idx="0"/>
            <a:fontRef idx="minor"/>
          </p:style>
        </p:sp>
        <p:sp>
          <p:nvSpPr>
            <p:cNvPr id="473" name="Freeform: Shape 1021"/>
            <p:cNvSpPr/>
            <p:nvPr/>
          </p:nvSpPr>
          <p:spPr>
            <a:xfrm>
              <a:off x="10942200" y="4496040"/>
              <a:ext cx="444240" cy="976680"/>
            </a:xfrm>
            <a:custGeom>
              <a:avLst/>
              <a:gdLst/>
              <a:ah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a:noFill/>
            </a:ln>
          </p:spPr>
          <p:style>
            <a:lnRef idx="0"/>
            <a:fillRef idx="0"/>
            <a:effectRef idx="0"/>
            <a:fontRef idx="minor"/>
          </p:style>
        </p:sp>
        <p:sp>
          <p:nvSpPr>
            <p:cNvPr id="474" name="Freeform: Shape 1022"/>
            <p:cNvSpPr/>
            <p:nvPr/>
          </p:nvSpPr>
          <p:spPr>
            <a:xfrm>
              <a:off x="11834640" y="3337920"/>
              <a:ext cx="232560" cy="728640"/>
            </a:xfrm>
            <a:custGeom>
              <a:avLst/>
              <a:gdLst/>
              <a:ah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a:noFill/>
            </a:ln>
          </p:spPr>
          <p:style>
            <a:lnRef idx="0"/>
            <a:fillRef idx="0"/>
            <a:effectRef idx="0"/>
            <a:fontRef idx="minor"/>
          </p:style>
        </p:sp>
        <p:sp>
          <p:nvSpPr>
            <p:cNvPr id="475" name="Freeform: Shape 1023"/>
            <p:cNvSpPr/>
            <p:nvPr/>
          </p:nvSpPr>
          <p:spPr>
            <a:xfrm>
              <a:off x="11790360" y="3708720"/>
              <a:ext cx="68760" cy="383040"/>
            </a:xfrm>
            <a:custGeom>
              <a:avLst/>
              <a:gdLst/>
              <a:ah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a:noFill/>
            </a:ln>
          </p:spPr>
          <p:style>
            <a:lnRef idx="0"/>
            <a:fillRef idx="0"/>
            <a:effectRef idx="0"/>
            <a:fontRef idx="minor"/>
          </p:style>
        </p:sp>
        <p:sp>
          <p:nvSpPr>
            <p:cNvPr id="476" name="Freeform: Shape 1024"/>
            <p:cNvSpPr/>
            <p:nvPr/>
          </p:nvSpPr>
          <p:spPr>
            <a:xfrm>
              <a:off x="12088440" y="5542200"/>
              <a:ext cx="115200" cy="243000"/>
            </a:xfrm>
            <a:custGeom>
              <a:avLst/>
              <a:gdLst/>
              <a:ah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a:noFill/>
            </a:ln>
          </p:spPr>
          <p:style>
            <a:lnRef idx="0"/>
            <a:fillRef idx="0"/>
            <a:effectRef idx="0"/>
            <a:fontRef idx="minor"/>
          </p:style>
        </p:sp>
        <p:sp>
          <p:nvSpPr>
            <p:cNvPr id="477" name="Freeform: Shape 1025"/>
            <p:cNvSpPr/>
            <p:nvPr/>
          </p:nvSpPr>
          <p:spPr>
            <a:xfrm>
              <a:off x="9698760" y="5708160"/>
              <a:ext cx="1418400" cy="1162440"/>
            </a:xfrm>
            <a:custGeom>
              <a:avLst/>
              <a:gdLst/>
              <a:ah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a:noFill/>
            </a:ln>
          </p:spPr>
          <p:style>
            <a:lnRef idx="0"/>
            <a:fillRef idx="0"/>
            <a:effectRef idx="0"/>
            <a:fontRef idx="minor"/>
          </p:style>
        </p:sp>
        <p:sp>
          <p:nvSpPr>
            <p:cNvPr id="478" name="Freeform: Shape 1026"/>
            <p:cNvSpPr/>
            <p:nvPr/>
          </p:nvSpPr>
          <p:spPr>
            <a:xfrm>
              <a:off x="8137440" y="6332040"/>
              <a:ext cx="61200" cy="538200"/>
            </a:xfrm>
            <a:custGeom>
              <a:avLst/>
              <a:gdLst/>
              <a:ah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a:noFill/>
            </a:ln>
          </p:spPr>
          <p:style>
            <a:lnRef idx="0"/>
            <a:fillRef idx="0"/>
            <a:effectRef idx="0"/>
            <a:fontRef idx="minor"/>
          </p:style>
        </p:sp>
        <p:sp>
          <p:nvSpPr>
            <p:cNvPr id="479" name="Freeform: Shape 1027"/>
            <p:cNvSpPr/>
            <p:nvPr/>
          </p:nvSpPr>
          <p:spPr>
            <a:xfrm>
              <a:off x="7865280" y="6363720"/>
              <a:ext cx="246240" cy="507240"/>
            </a:xfrm>
            <a:custGeom>
              <a:avLst/>
              <a:gdLst/>
              <a:ah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a:noFill/>
            </a:ln>
          </p:spPr>
          <p:style>
            <a:lnRef idx="0"/>
            <a:fillRef idx="0"/>
            <a:effectRef idx="0"/>
            <a:fontRef idx="minor"/>
          </p:style>
        </p:sp>
        <p:sp>
          <p:nvSpPr>
            <p:cNvPr id="480" name="Freeform: Shape 1028"/>
            <p:cNvSpPr/>
            <p:nvPr/>
          </p:nvSpPr>
          <p:spPr>
            <a:xfrm>
              <a:off x="7682400" y="6175080"/>
              <a:ext cx="231480" cy="695880"/>
            </a:xfrm>
            <a:custGeom>
              <a:avLst/>
              <a:gdLst/>
              <a:ah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a:noFill/>
            </a:ln>
          </p:spPr>
          <p:style>
            <a:lnRef idx="0"/>
            <a:fillRef idx="0"/>
            <a:effectRef idx="0"/>
            <a:fontRef idx="minor"/>
          </p:style>
        </p:sp>
        <p:sp>
          <p:nvSpPr>
            <p:cNvPr id="481" name="Freeform: Shape 1029"/>
            <p:cNvSpPr/>
            <p:nvPr/>
          </p:nvSpPr>
          <p:spPr>
            <a:xfrm>
              <a:off x="7679880" y="5997240"/>
              <a:ext cx="369000" cy="468000"/>
            </a:xfrm>
            <a:custGeom>
              <a:avLst/>
              <a:gdLst/>
              <a:ah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a:noFill/>
            </a:ln>
          </p:spPr>
          <p:style>
            <a:lnRef idx="0"/>
            <a:fillRef idx="0"/>
            <a:effectRef idx="0"/>
            <a:fontRef idx="minor"/>
          </p:style>
        </p:sp>
        <p:sp>
          <p:nvSpPr>
            <p:cNvPr id="482" name="Freeform: Shape 1030"/>
            <p:cNvSpPr/>
            <p:nvPr/>
          </p:nvSpPr>
          <p:spPr>
            <a:xfrm>
              <a:off x="6974640" y="4975920"/>
              <a:ext cx="1130040" cy="1463040"/>
            </a:xfrm>
            <a:custGeom>
              <a:avLst/>
              <a:gdLst/>
              <a:ah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a:noFill/>
            </a:ln>
          </p:spPr>
          <p:style>
            <a:lnRef idx="0"/>
            <a:fillRef idx="0"/>
            <a:effectRef idx="0"/>
            <a:fontRef idx="minor"/>
          </p:style>
        </p:sp>
        <p:sp>
          <p:nvSpPr>
            <p:cNvPr id="483" name="Freeform: Shape 1031"/>
            <p:cNvSpPr/>
            <p:nvPr/>
          </p:nvSpPr>
          <p:spPr>
            <a:xfrm>
              <a:off x="7482960" y="6716880"/>
              <a:ext cx="278280" cy="154080"/>
            </a:xfrm>
            <a:custGeom>
              <a:avLst/>
              <a:gdLst/>
              <a:ah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a:noFill/>
            </a:ln>
          </p:spPr>
          <p:style>
            <a:lnRef idx="0"/>
            <a:fillRef idx="0"/>
            <a:effectRef idx="0"/>
            <a:fontRef idx="minor"/>
          </p:style>
        </p:sp>
        <p:sp>
          <p:nvSpPr>
            <p:cNvPr id="484" name="Freeform: Shape 1032"/>
            <p:cNvSpPr/>
            <p:nvPr/>
          </p:nvSpPr>
          <p:spPr>
            <a:xfrm>
              <a:off x="7014960" y="3814920"/>
              <a:ext cx="1251000" cy="2156400"/>
            </a:xfrm>
            <a:custGeom>
              <a:avLst/>
              <a:gdLst/>
              <a:ah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a:noFill/>
            </a:ln>
          </p:spPr>
          <p:style>
            <a:lnRef idx="0"/>
            <a:fillRef idx="0"/>
            <a:effectRef idx="0"/>
            <a:fontRef idx="minor"/>
          </p:style>
        </p:sp>
        <p:sp>
          <p:nvSpPr>
            <p:cNvPr id="485" name="Freeform: Shape 1033"/>
            <p:cNvSpPr/>
            <p:nvPr/>
          </p:nvSpPr>
          <p:spPr>
            <a:xfrm>
              <a:off x="6217560" y="4322160"/>
              <a:ext cx="1501200" cy="2548800"/>
            </a:xfrm>
            <a:custGeom>
              <a:avLst/>
              <a:gdLst/>
              <a:ah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a:noFill/>
            </a:ln>
          </p:spPr>
          <p:style>
            <a:lnRef idx="0"/>
            <a:fillRef idx="0"/>
            <a:effectRef idx="0"/>
            <a:fontRef idx="minor"/>
          </p:style>
        </p:sp>
        <p:sp>
          <p:nvSpPr>
            <p:cNvPr id="486" name="Freeform: Shape 1034"/>
            <p:cNvSpPr/>
            <p:nvPr/>
          </p:nvSpPr>
          <p:spPr>
            <a:xfrm>
              <a:off x="7305840" y="4726080"/>
              <a:ext cx="109080" cy="212400"/>
            </a:xfrm>
            <a:custGeom>
              <a:avLst/>
              <a:gdLst/>
              <a:ah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a:noFill/>
            </a:ln>
          </p:spPr>
          <p:style>
            <a:lnRef idx="0"/>
            <a:fillRef idx="0"/>
            <a:effectRef idx="0"/>
            <a:fontRef idx="minor"/>
          </p:style>
        </p:sp>
        <p:sp>
          <p:nvSpPr>
            <p:cNvPr id="487" name="Freeform: Shape 1035"/>
            <p:cNvSpPr/>
            <p:nvPr/>
          </p:nvSpPr>
          <p:spPr>
            <a:xfrm>
              <a:off x="8126280" y="5414400"/>
              <a:ext cx="419040" cy="534960"/>
            </a:xfrm>
            <a:custGeom>
              <a:avLst/>
              <a:gdLst/>
              <a:ah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a:noFill/>
            </a:ln>
          </p:spPr>
          <p:style>
            <a:lnRef idx="0"/>
            <a:fillRef idx="0"/>
            <a:effectRef idx="0"/>
            <a:fontRef idx="minor"/>
          </p:style>
        </p:sp>
        <p:sp>
          <p:nvSpPr>
            <p:cNvPr id="488" name="Freeform: Shape 1036"/>
            <p:cNvSpPr/>
            <p:nvPr/>
          </p:nvSpPr>
          <p:spPr>
            <a:xfrm>
              <a:off x="7523280" y="4048200"/>
              <a:ext cx="1022760" cy="1796040"/>
            </a:xfrm>
            <a:custGeom>
              <a:avLst/>
              <a:gdLst/>
              <a:ah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a:noFill/>
            </a:ln>
          </p:spPr>
          <p:style>
            <a:lnRef idx="0"/>
            <a:fillRef idx="0"/>
            <a:effectRef idx="0"/>
            <a:fontRef idx="minor"/>
          </p:style>
        </p:sp>
        <p:sp>
          <p:nvSpPr>
            <p:cNvPr id="489" name="Freeform: Shape 1037"/>
            <p:cNvSpPr/>
            <p:nvPr/>
          </p:nvSpPr>
          <p:spPr>
            <a:xfrm>
              <a:off x="7814880" y="4937400"/>
              <a:ext cx="442800" cy="546120"/>
            </a:xfrm>
            <a:custGeom>
              <a:avLst/>
              <a:gdLst/>
              <a:ah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a:noFill/>
            </a:ln>
          </p:spPr>
          <p:style>
            <a:lnRef idx="0"/>
            <a:fillRef idx="0"/>
            <a:effectRef idx="0"/>
            <a:fontRef idx="minor"/>
          </p:style>
        </p:sp>
        <p:sp>
          <p:nvSpPr>
            <p:cNvPr id="490" name="Freeform: Shape 1038"/>
            <p:cNvSpPr/>
            <p:nvPr/>
          </p:nvSpPr>
          <p:spPr>
            <a:xfrm>
              <a:off x="7145640" y="2343960"/>
              <a:ext cx="449640" cy="2278080"/>
            </a:xfrm>
            <a:custGeom>
              <a:avLst/>
              <a:gdLst/>
              <a:ah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a:noFill/>
            </a:ln>
          </p:spPr>
          <p:style>
            <a:lnRef idx="0"/>
            <a:fillRef idx="0"/>
            <a:effectRef idx="0"/>
            <a:fontRef idx="minor"/>
          </p:style>
        </p:sp>
        <p:sp>
          <p:nvSpPr>
            <p:cNvPr id="491" name="Freeform: Shape 1039"/>
            <p:cNvSpPr/>
            <p:nvPr/>
          </p:nvSpPr>
          <p:spPr>
            <a:xfrm>
              <a:off x="7539840" y="4575600"/>
              <a:ext cx="184680" cy="262440"/>
            </a:xfrm>
            <a:custGeom>
              <a:avLst/>
              <a:gdLst/>
              <a:ah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a:noFill/>
            </a:ln>
          </p:spPr>
          <p:style>
            <a:lnRef idx="0"/>
            <a:fillRef idx="0"/>
            <a:effectRef idx="0"/>
            <a:fontRef idx="minor"/>
          </p:style>
        </p:sp>
        <p:sp>
          <p:nvSpPr>
            <p:cNvPr id="492" name="Freeform: Shape 1040"/>
            <p:cNvSpPr/>
            <p:nvPr/>
          </p:nvSpPr>
          <p:spPr>
            <a:xfrm>
              <a:off x="7458840" y="4455360"/>
              <a:ext cx="82800" cy="113040"/>
            </a:xfrm>
            <a:custGeom>
              <a:avLst/>
              <a:gdLst/>
              <a:ah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a:noFill/>
            </a:ln>
          </p:spPr>
          <p:style>
            <a:lnRef idx="0"/>
            <a:fillRef idx="0"/>
            <a:effectRef idx="0"/>
            <a:fontRef idx="minor"/>
          </p:style>
        </p:sp>
        <p:sp>
          <p:nvSpPr>
            <p:cNvPr id="493" name="Freeform: Shape 1041"/>
            <p:cNvSpPr/>
            <p:nvPr/>
          </p:nvSpPr>
          <p:spPr>
            <a:xfrm>
              <a:off x="7013880" y="3634200"/>
              <a:ext cx="455760" cy="824400"/>
            </a:xfrm>
            <a:custGeom>
              <a:avLst/>
              <a:gdLst/>
              <a:ah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a:noFill/>
            </a:ln>
          </p:spPr>
          <p:style>
            <a:lnRef idx="0"/>
            <a:fillRef idx="0"/>
            <a:effectRef idx="0"/>
            <a:fontRef idx="minor"/>
          </p:style>
        </p:sp>
        <p:sp>
          <p:nvSpPr>
            <p:cNvPr id="494" name="Freeform: Shape 1042"/>
            <p:cNvSpPr/>
            <p:nvPr/>
          </p:nvSpPr>
          <p:spPr>
            <a:xfrm>
              <a:off x="5732640" y="2840040"/>
              <a:ext cx="1569960" cy="1909440"/>
            </a:xfrm>
            <a:custGeom>
              <a:avLst/>
              <a:gdLst/>
              <a:ah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a:noFill/>
            </a:ln>
          </p:spPr>
          <p:style>
            <a:lnRef idx="0"/>
            <a:fillRef idx="0"/>
            <a:effectRef idx="0"/>
            <a:fontRef idx="minor"/>
          </p:style>
        </p:sp>
        <p:sp>
          <p:nvSpPr>
            <p:cNvPr id="495" name="Freeform: Shape 1043"/>
            <p:cNvSpPr/>
            <p:nvPr/>
          </p:nvSpPr>
          <p:spPr>
            <a:xfrm>
              <a:off x="7579440" y="4469040"/>
              <a:ext cx="311400" cy="508680"/>
            </a:xfrm>
            <a:custGeom>
              <a:avLst/>
              <a:gdLst/>
              <a:ah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a:noFill/>
            </a:ln>
          </p:spPr>
          <p:style>
            <a:lnRef idx="0"/>
            <a:fillRef idx="0"/>
            <a:effectRef idx="0"/>
            <a:fontRef idx="minor"/>
          </p:style>
        </p:sp>
        <p:sp>
          <p:nvSpPr>
            <p:cNvPr id="496" name="Freeform: Shape 1044"/>
            <p:cNvSpPr/>
            <p:nvPr/>
          </p:nvSpPr>
          <p:spPr>
            <a:xfrm>
              <a:off x="7522920" y="3836520"/>
              <a:ext cx="1429560" cy="1699920"/>
            </a:xfrm>
            <a:custGeom>
              <a:avLst/>
              <a:gdLst/>
              <a:ah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a:noFill/>
            </a:ln>
          </p:spPr>
          <p:style>
            <a:lnRef idx="0"/>
            <a:fillRef idx="0"/>
            <a:effectRef idx="0"/>
            <a:fontRef idx="minor"/>
          </p:style>
        </p:sp>
        <p:sp>
          <p:nvSpPr>
            <p:cNvPr id="497" name="Freeform: Shape 1045"/>
            <p:cNvSpPr/>
            <p:nvPr/>
          </p:nvSpPr>
          <p:spPr>
            <a:xfrm>
              <a:off x="7997400" y="4575600"/>
              <a:ext cx="253080" cy="379440"/>
            </a:xfrm>
            <a:custGeom>
              <a:avLst/>
              <a:gdLst/>
              <a:ah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a:noFill/>
            </a:ln>
          </p:spPr>
          <p:style>
            <a:lnRef idx="0"/>
            <a:fillRef idx="0"/>
            <a:effectRef idx="0"/>
            <a:fontRef idx="minor"/>
          </p:style>
        </p:sp>
        <p:sp>
          <p:nvSpPr>
            <p:cNvPr id="498" name="Freeform: Shape 1046"/>
            <p:cNvSpPr/>
            <p:nvPr/>
          </p:nvSpPr>
          <p:spPr>
            <a:xfrm>
              <a:off x="8254080" y="4953600"/>
              <a:ext cx="57960" cy="92880"/>
            </a:xfrm>
            <a:custGeom>
              <a:avLst/>
              <a:gdLst/>
              <a:ah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a:noFill/>
            </a:ln>
          </p:spPr>
          <p:style>
            <a:lnRef idx="0"/>
            <a:fillRef idx="0"/>
            <a:effectRef idx="0"/>
            <a:fontRef idx="minor"/>
          </p:style>
        </p:sp>
        <p:sp>
          <p:nvSpPr>
            <p:cNvPr id="499" name="Freeform: Shape 1047"/>
            <p:cNvSpPr/>
            <p:nvPr/>
          </p:nvSpPr>
          <p:spPr>
            <a:xfrm>
              <a:off x="8316360" y="4857840"/>
              <a:ext cx="336960" cy="191160"/>
            </a:xfrm>
            <a:custGeom>
              <a:avLst/>
              <a:gdLst/>
              <a:ah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a:noFill/>
            </a:ln>
          </p:spPr>
          <p:style>
            <a:lnRef idx="0"/>
            <a:fillRef idx="0"/>
            <a:effectRef idx="0"/>
            <a:fontRef idx="minor"/>
          </p:style>
        </p:sp>
        <p:sp>
          <p:nvSpPr>
            <p:cNvPr id="500" name="Freeform: Shape 1048"/>
            <p:cNvSpPr/>
            <p:nvPr/>
          </p:nvSpPr>
          <p:spPr>
            <a:xfrm>
              <a:off x="8255160" y="4767120"/>
              <a:ext cx="395640" cy="268200"/>
            </a:xfrm>
            <a:custGeom>
              <a:avLst/>
              <a:gdLst/>
              <a:ah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a:noFill/>
            </a:ln>
          </p:spPr>
          <p:style>
            <a:lnRef idx="0"/>
            <a:fillRef idx="0"/>
            <a:effectRef idx="0"/>
            <a:fontRef idx="minor"/>
          </p:style>
        </p:sp>
        <p:sp>
          <p:nvSpPr>
            <p:cNvPr id="501" name="Freeform: Shape 1049"/>
            <p:cNvSpPr/>
            <p:nvPr/>
          </p:nvSpPr>
          <p:spPr>
            <a:xfrm>
              <a:off x="8001000" y="4393080"/>
              <a:ext cx="586800" cy="550440"/>
            </a:xfrm>
            <a:custGeom>
              <a:avLst/>
              <a:gdLst/>
              <a:ah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a:noFill/>
            </a:ln>
          </p:spPr>
          <p:style>
            <a:lnRef idx="0"/>
            <a:fillRef idx="0"/>
            <a:effectRef idx="0"/>
            <a:fontRef idx="minor"/>
          </p:style>
        </p:sp>
        <p:sp>
          <p:nvSpPr>
            <p:cNvPr id="502" name="Freeform: Shape 1050"/>
            <p:cNvSpPr/>
            <p:nvPr/>
          </p:nvSpPr>
          <p:spPr>
            <a:xfrm>
              <a:off x="8213400" y="3990960"/>
              <a:ext cx="435600" cy="447840"/>
            </a:xfrm>
            <a:custGeom>
              <a:avLst/>
              <a:gdLst/>
              <a:ah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a:noFill/>
            </a:ln>
          </p:spPr>
          <p:style>
            <a:lnRef idx="0"/>
            <a:fillRef idx="0"/>
            <a:effectRef idx="0"/>
            <a:fontRef idx="minor"/>
          </p:style>
        </p:sp>
        <p:sp>
          <p:nvSpPr>
            <p:cNvPr id="503" name="Freeform: Shape 1051"/>
            <p:cNvSpPr/>
            <p:nvPr/>
          </p:nvSpPr>
          <p:spPr>
            <a:xfrm>
              <a:off x="8389440" y="4318200"/>
              <a:ext cx="516240" cy="518400"/>
            </a:xfrm>
            <a:custGeom>
              <a:avLst/>
              <a:gdLst/>
              <a:ah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a:noFill/>
            </a:ln>
          </p:spPr>
          <p:style>
            <a:lnRef idx="0"/>
            <a:fillRef idx="0"/>
            <a:effectRef idx="0"/>
            <a:fontRef idx="minor"/>
          </p:style>
        </p:sp>
        <p:sp>
          <p:nvSpPr>
            <p:cNvPr id="504" name="Freeform: Shape 1052"/>
            <p:cNvSpPr/>
            <p:nvPr/>
          </p:nvSpPr>
          <p:spPr>
            <a:xfrm>
              <a:off x="8669520" y="4730400"/>
              <a:ext cx="323640" cy="559440"/>
            </a:xfrm>
            <a:custGeom>
              <a:avLst/>
              <a:gdLst/>
              <a:ah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a:noFill/>
            </a:ln>
          </p:spPr>
          <p:style>
            <a:lnRef idx="0"/>
            <a:fillRef idx="0"/>
            <a:effectRef idx="0"/>
            <a:fontRef idx="minor"/>
          </p:style>
        </p:sp>
        <p:sp>
          <p:nvSpPr>
            <p:cNvPr id="505" name="Freeform: Shape 1053"/>
            <p:cNvSpPr/>
            <p:nvPr/>
          </p:nvSpPr>
          <p:spPr>
            <a:xfrm>
              <a:off x="8662680" y="4860360"/>
              <a:ext cx="302760" cy="429480"/>
            </a:xfrm>
            <a:custGeom>
              <a:avLst/>
              <a:gdLst/>
              <a:ah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a:noFill/>
            </a:ln>
          </p:spPr>
          <p:style>
            <a:lnRef idx="0"/>
            <a:fillRef idx="0"/>
            <a:effectRef idx="0"/>
            <a:fontRef idx="minor"/>
          </p:style>
        </p:sp>
        <p:sp>
          <p:nvSpPr>
            <p:cNvPr id="506" name="Freeform: Shape 1054"/>
            <p:cNvSpPr/>
            <p:nvPr/>
          </p:nvSpPr>
          <p:spPr>
            <a:xfrm>
              <a:off x="8542080" y="5310720"/>
              <a:ext cx="455040" cy="278280"/>
            </a:xfrm>
            <a:custGeom>
              <a:avLst/>
              <a:gdLst/>
              <a:ah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a:noFill/>
            </a:ln>
          </p:spPr>
          <p:style>
            <a:lnRef idx="0"/>
            <a:fillRef idx="0"/>
            <a:effectRef idx="0"/>
            <a:fontRef idx="minor"/>
          </p:style>
        </p:sp>
        <p:sp>
          <p:nvSpPr>
            <p:cNvPr id="507" name="Freeform: Shape 1055"/>
            <p:cNvSpPr/>
            <p:nvPr/>
          </p:nvSpPr>
          <p:spPr>
            <a:xfrm>
              <a:off x="8983440" y="5287680"/>
              <a:ext cx="12240" cy="24840"/>
            </a:xfrm>
            <a:custGeom>
              <a:avLst/>
              <a:gdLst/>
              <a:ahLst/>
              <a:rect l="l" t="t" r="r" b="b"/>
              <a:pathLst>
                <a:path w="13619" h="26239">
                  <a:moveTo>
                    <a:pt x="13619" y="26240"/>
                  </a:moveTo>
                  <a:lnTo>
                    <a:pt x="11870" y="0"/>
                  </a:lnTo>
                  <a:lnTo>
                    <a:pt x="0" y="6622"/>
                  </a:lnTo>
                  <a:lnTo>
                    <a:pt x="13619" y="26240"/>
                  </a:lnTo>
                  <a:close/>
                </a:path>
              </a:pathLst>
            </a:custGeom>
            <a:solidFill>
              <a:srgbClr val="f9c996"/>
            </a:solidFill>
            <a:ln w="12483">
              <a:noFill/>
            </a:ln>
          </p:spPr>
          <p:style>
            <a:lnRef idx="0"/>
            <a:fillRef idx="0"/>
            <a:effectRef idx="0"/>
            <a:fontRef idx="minor"/>
          </p:style>
        </p:sp>
        <p:sp>
          <p:nvSpPr>
            <p:cNvPr id="508" name="Freeform: Shape 1056"/>
            <p:cNvSpPr/>
            <p:nvPr/>
          </p:nvSpPr>
          <p:spPr>
            <a:xfrm>
              <a:off x="8629920" y="3993120"/>
              <a:ext cx="327960" cy="732240"/>
            </a:xfrm>
            <a:custGeom>
              <a:avLst/>
              <a:gdLst/>
              <a:ah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a:noFill/>
            </a:ln>
          </p:spPr>
          <p:style>
            <a:lnRef idx="0"/>
            <a:fillRef idx="0"/>
            <a:effectRef idx="0"/>
            <a:fontRef idx="minor"/>
          </p:style>
        </p:sp>
        <p:sp>
          <p:nvSpPr>
            <p:cNvPr id="509" name="Freeform: Shape 1057"/>
            <p:cNvSpPr/>
            <p:nvPr/>
          </p:nvSpPr>
          <p:spPr>
            <a:xfrm>
              <a:off x="8557200" y="3710880"/>
              <a:ext cx="150840" cy="270720"/>
            </a:xfrm>
            <a:custGeom>
              <a:avLst/>
              <a:gdLst/>
              <a:ah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a:noFill/>
            </a:ln>
          </p:spPr>
          <p:style>
            <a:lnRef idx="0"/>
            <a:fillRef idx="0"/>
            <a:effectRef idx="0"/>
            <a:fontRef idx="minor"/>
          </p:style>
        </p:sp>
        <p:sp>
          <p:nvSpPr>
            <p:cNvPr id="510" name="Freeform: Shape 1058"/>
            <p:cNvSpPr/>
            <p:nvPr/>
          </p:nvSpPr>
          <p:spPr>
            <a:xfrm>
              <a:off x="7975440" y="3438720"/>
              <a:ext cx="904320" cy="704880"/>
            </a:xfrm>
            <a:custGeom>
              <a:avLst/>
              <a:gdLst/>
              <a:ah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a:noFill/>
            </a:ln>
          </p:spPr>
          <p:style>
            <a:lnRef idx="0"/>
            <a:fillRef idx="0"/>
            <a:effectRef idx="0"/>
            <a:fontRef idx="minor"/>
          </p:style>
        </p:sp>
        <p:sp>
          <p:nvSpPr>
            <p:cNvPr id="511" name="Freeform: Shape 1059"/>
            <p:cNvSpPr/>
            <p:nvPr/>
          </p:nvSpPr>
          <p:spPr>
            <a:xfrm>
              <a:off x="8651160" y="3986640"/>
              <a:ext cx="317160" cy="432360"/>
            </a:xfrm>
            <a:custGeom>
              <a:avLst/>
              <a:gdLst/>
              <a:ah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a:noFill/>
            </a:ln>
          </p:spPr>
          <p:style>
            <a:lnRef idx="0"/>
            <a:fillRef idx="0"/>
            <a:effectRef idx="0"/>
            <a:fontRef idx="minor"/>
          </p:style>
        </p:sp>
        <p:sp>
          <p:nvSpPr>
            <p:cNvPr id="512" name="Freeform: Shape 1060"/>
            <p:cNvSpPr/>
            <p:nvPr/>
          </p:nvSpPr>
          <p:spPr>
            <a:xfrm>
              <a:off x="8631720" y="4305600"/>
              <a:ext cx="329040" cy="467640"/>
            </a:xfrm>
            <a:custGeom>
              <a:avLst/>
              <a:gdLst/>
              <a:ah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a:noFill/>
            </a:ln>
          </p:spPr>
          <p:style>
            <a:lnRef idx="0"/>
            <a:fillRef idx="0"/>
            <a:effectRef idx="0"/>
            <a:fontRef idx="minor"/>
          </p:style>
        </p:sp>
        <p:sp>
          <p:nvSpPr>
            <p:cNvPr id="513" name="Freeform: Shape 1061"/>
            <p:cNvSpPr/>
            <p:nvPr/>
          </p:nvSpPr>
          <p:spPr>
            <a:xfrm>
              <a:off x="8657280" y="4861080"/>
              <a:ext cx="300600" cy="432360"/>
            </a:xfrm>
            <a:custGeom>
              <a:avLst/>
              <a:gdLst/>
              <a:ah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a:noFill/>
            </a:ln>
          </p:spPr>
          <p:style>
            <a:lnRef idx="0"/>
            <a:fillRef idx="0"/>
            <a:effectRef idx="0"/>
            <a:fontRef idx="minor"/>
          </p:style>
        </p:sp>
        <p:sp>
          <p:nvSpPr>
            <p:cNvPr id="514" name="Freeform: Shape 1062"/>
            <p:cNvSpPr/>
            <p:nvPr/>
          </p:nvSpPr>
          <p:spPr>
            <a:xfrm>
              <a:off x="8571240" y="5353200"/>
              <a:ext cx="454680" cy="560160"/>
            </a:xfrm>
            <a:custGeom>
              <a:avLst/>
              <a:gdLst/>
              <a:ah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a:noFill/>
            </a:ln>
          </p:spPr>
          <p:style>
            <a:lnRef idx="0"/>
            <a:fillRef idx="0"/>
            <a:effectRef idx="0"/>
            <a:fontRef idx="minor"/>
          </p:style>
        </p:sp>
        <p:sp>
          <p:nvSpPr>
            <p:cNvPr id="515" name="Freeform: Shape 1063"/>
            <p:cNvSpPr/>
            <p:nvPr/>
          </p:nvSpPr>
          <p:spPr>
            <a:xfrm>
              <a:off x="8960760" y="4458960"/>
              <a:ext cx="369720" cy="1433520"/>
            </a:xfrm>
            <a:custGeom>
              <a:avLst/>
              <a:gdLst/>
              <a:ah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a:noFill/>
            </a:ln>
          </p:spPr>
          <p:style>
            <a:lnRef idx="0"/>
            <a:fillRef idx="0"/>
            <a:effectRef idx="0"/>
            <a:fontRef idx="minor"/>
          </p:style>
        </p:sp>
        <p:sp>
          <p:nvSpPr>
            <p:cNvPr id="516" name="Freeform: Shape 1064"/>
            <p:cNvSpPr/>
            <p:nvPr/>
          </p:nvSpPr>
          <p:spPr>
            <a:xfrm>
              <a:off x="8454600" y="5673960"/>
              <a:ext cx="725760" cy="941040"/>
            </a:xfrm>
            <a:custGeom>
              <a:avLst/>
              <a:gdLst/>
              <a:ah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a:noFill/>
            </a:ln>
          </p:spPr>
          <p:style>
            <a:lnRef idx="0"/>
            <a:fillRef idx="0"/>
            <a:effectRef idx="0"/>
            <a:fontRef idx="minor"/>
          </p:style>
        </p:sp>
        <p:sp>
          <p:nvSpPr>
            <p:cNvPr id="517" name="Freeform: Shape 1065"/>
            <p:cNvSpPr/>
            <p:nvPr/>
          </p:nvSpPr>
          <p:spPr>
            <a:xfrm>
              <a:off x="8965080" y="6058440"/>
              <a:ext cx="138600" cy="256680"/>
            </a:xfrm>
            <a:custGeom>
              <a:avLst/>
              <a:gdLst/>
              <a:ah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a:noFill/>
            </a:ln>
          </p:spPr>
          <p:style>
            <a:lnRef idx="0"/>
            <a:fillRef idx="0"/>
            <a:effectRef idx="0"/>
            <a:fontRef idx="minor"/>
          </p:style>
        </p:sp>
        <p:sp>
          <p:nvSpPr>
            <p:cNvPr id="518" name="Freeform: Shape 1066"/>
            <p:cNvSpPr/>
            <p:nvPr/>
          </p:nvSpPr>
          <p:spPr>
            <a:xfrm>
              <a:off x="8959680" y="4222800"/>
              <a:ext cx="641880" cy="523080"/>
            </a:xfrm>
            <a:custGeom>
              <a:avLst/>
              <a:gdLst/>
              <a:ah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a:noFill/>
            </a:ln>
          </p:spPr>
          <p:style>
            <a:lnRef idx="0"/>
            <a:fillRef idx="0"/>
            <a:effectRef idx="0"/>
            <a:fontRef idx="minor"/>
          </p:style>
        </p:sp>
        <p:sp>
          <p:nvSpPr>
            <p:cNvPr id="519" name="Freeform: Shape 1067"/>
            <p:cNvSpPr/>
            <p:nvPr/>
          </p:nvSpPr>
          <p:spPr>
            <a:xfrm>
              <a:off x="9176400" y="4517280"/>
              <a:ext cx="454320" cy="1127880"/>
            </a:xfrm>
            <a:custGeom>
              <a:avLst/>
              <a:gdLst/>
              <a:ah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a:noFill/>
            </a:ln>
          </p:spPr>
          <p:style>
            <a:lnRef idx="0"/>
            <a:fillRef idx="0"/>
            <a:effectRef idx="0"/>
            <a:fontRef idx="minor"/>
          </p:style>
        </p:sp>
        <p:sp>
          <p:nvSpPr>
            <p:cNvPr id="520" name="Freeform: Shape 1068"/>
            <p:cNvSpPr/>
            <p:nvPr/>
          </p:nvSpPr>
          <p:spPr>
            <a:xfrm>
              <a:off x="8661240" y="3752280"/>
              <a:ext cx="1531080" cy="1715400"/>
            </a:xfrm>
            <a:custGeom>
              <a:avLst/>
              <a:gdLst/>
              <a:ah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a:noFill/>
            </a:ln>
          </p:spPr>
          <p:style>
            <a:lnRef idx="0"/>
            <a:fillRef idx="0"/>
            <a:effectRef idx="0"/>
            <a:fontRef idx="minor"/>
          </p:style>
        </p:sp>
        <p:sp>
          <p:nvSpPr>
            <p:cNvPr id="521" name="Freeform: Shape 1069"/>
            <p:cNvSpPr/>
            <p:nvPr/>
          </p:nvSpPr>
          <p:spPr>
            <a:xfrm>
              <a:off x="8710200" y="6421680"/>
              <a:ext cx="55080" cy="113400"/>
            </a:xfrm>
            <a:custGeom>
              <a:avLst/>
              <a:gdLst/>
              <a:ahLst/>
              <a:rect l="l" t="t" r="r" b="b"/>
              <a:pathLst>
                <a:path w="56600" h="114704">
                  <a:moveTo>
                    <a:pt x="9746" y="114705"/>
                  </a:moveTo>
                  <a:lnTo>
                    <a:pt x="56601" y="87090"/>
                  </a:lnTo>
                  <a:lnTo>
                    <a:pt x="0" y="0"/>
                  </a:lnTo>
                  <a:lnTo>
                    <a:pt x="9746" y="114705"/>
                  </a:lnTo>
                  <a:close/>
                </a:path>
              </a:pathLst>
            </a:custGeom>
            <a:solidFill>
              <a:srgbClr val="e8e7e3"/>
            </a:solidFill>
            <a:ln w="12483">
              <a:noFill/>
            </a:ln>
          </p:spPr>
          <p:style>
            <a:lnRef idx="0"/>
            <a:fillRef idx="0"/>
            <a:effectRef idx="0"/>
            <a:fontRef idx="minor"/>
          </p:style>
        </p:sp>
        <p:sp>
          <p:nvSpPr>
            <p:cNvPr id="522" name="Freeform: Shape 1070"/>
            <p:cNvSpPr/>
            <p:nvPr/>
          </p:nvSpPr>
          <p:spPr>
            <a:xfrm>
              <a:off x="8182800" y="4052520"/>
              <a:ext cx="226440" cy="130680"/>
            </a:xfrm>
            <a:custGeom>
              <a:avLst/>
              <a:gdLst/>
              <a:ah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a:noFill/>
            </a:ln>
          </p:spPr>
          <p:style>
            <a:lnRef idx="0"/>
            <a:fillRef idx="0"/>
            <a:effectRef idx="0"/>
            <a:fontRef idx="minor"/>
          </p:style>
        </p:sp>
        <p:sp>
          <p:nvSpPr>
            <p:cNvPr id="523" name="Freeform: Shape 1071"/>
            <p:cNvSpPr/>
            <p:nvPr/>
          </p:nvSpPr>
          <p:spPr>
            <a:xfrm>
              <a:off x="9647280" y="5347800"/>
              <a:ext cx="95040" cy="132480"/>
            </a:xfrm>
            <a:custGeom>
              <a:avLst/>
              <a:gdLst/>
              <a:ah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a:noFill/>
            </a:ln>
          </p:spPr>
          <p:style>
            <a:lnRef idx="0"/>
            <a:fillRef idx="0"/>
            <a:effectRef idx="0"/>
            <a:fontRef idx="minor"/>
          </p:style>
        </p:sp>
        <p:sp>
          <p:nvSpPr>
            <p:cNvPr id="524" name="Freeform: Shape 1072"/>
            <p:cNvSpPr/>
            <p:nvPr/>
          </p:nvSpPr>
          <p:spPr>
            <a:xfrm>
              <a:off x="9648000" y="5390640"/>
              <a:ext cx="207720" cy="313920"/>
            </a:xfrm>
            <a:custGeom>
              <a:avLst/>
              <a:gdLst/>
              <a:ah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a:noFill/>
            </a:ln>
          </p:spPr>
          <p:style>
            <a:lnRef idx="0"/>
            <a:fillRef idx="0"/>
            <a:effectRef idx="0"/>
            <a:fontRef idx="minor"/>
          </p:style>
        </p:sp>
        <p:sp>
          <p:nvSpPr>
            <p:cNvPr id="525" name="Freeform: Shape 1073"/>
            <p:cNvSpPr/>
            <p:nvPr/>
          </p:nvSpPr>
          <p:spPr>
            <a:xfrm>
              <a:off x="9225720" y="5417640"/>
              <a:ext cx="709920" cy="642960"/>
            </a:xfrm>
            <a:custGeom>
              <a:avLst/>
              <a:gdLst/>
              <a:ah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a:noFill/>
            </a:ln>
          </p:spPr>
          <p:style>
            <a:lnRef idx="0"/>
            <a:fillRef idx="0"/>
            <a:effectRef idx="0"/>
            <a:fontRef idx="minor"/>
          </p:style>
        </p:sp>
        <p:sp>
          <p:nvSpPr>
            <p:cNvPr id="526" name="Freeform: Shape 1074"/>
            <p:cNvSpPr/>
            <p:nvPr/>
          </p:nvSpPr>
          <p:spPr>
            <a:xfrm>
              <a:off x="9748800" y="5505840"/>
              <a:ext cx="50400" cy="69480"/>
            </a:xfrm>
            <a:custGeom>
              <a:avLst/>
              <a:gdLst/>
              <a:ahLst/>
              <a:rect l="l" t="t" r="r" b="b"/>
              <a:pathLst>
                <a:path w="51852" h="71096">
                  <a:moveTo>
                    <a:pt x="0" y="125"/>
                  </a:moveTo>
                  <a:lnTo>
                    <a:pt x="0" y="875"/>
                  </a:lnTo>
                  <a:lnTo>
                    <a:pt x="51103" y="71097"/>
                  </a:lnTo>
                  <a:lnTo>
                    <a:pt x="51853" y="70472"/>
                  </a:lnTo>
                  <a:lnTo>
                    <a:pt x="375" y="0"/>
                  </a:lnTo>
                  <a:close/>
                </a:path>
              </a:pathLst>
            </a:custGeom>
            <a:solidFill>
              <a:srgbClr val="f9aa19"/>
            </a:solidFill>
            <a:ln w="12483">
              <a:noFill/>
            </a:ln>
          </p:spPr>
          <p:style>
            <a:lnRef idx="0"/>
            <a:fillRef idx="0"/>
            <a:effectRef idx="0"/>
            <a:fontRef idx="minor"/>
          </p:style>
        </p:sp>
        <p:sp>
          <p:nvSpPr>
            <p:cNvPr id="527" name="Freeform: Shape 1075"/>
            <p:cNvSpPr/>
            <p:nvPr/>
          </p:nvSpPr>
          <p:spPr>
            <a:xfrm>
              <a:off x="9851400" y="5551920"/>
              <a:ext cx="720" cy="2880"/>
            </a:xfrm>
            <a:custGeom>
              <a:avLst/>
              <a:gdLst/>
              <a:ah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a:noFill/>
            </a:ln>
          </p:spPr>
          <p:style>
            <a:lnRef idx="0"/>
            <a:fillRef idx="0"/>
            <a:effectRef idx="0"/>
            <a:fontRef idx="minor"/>
          </p:style>
        </p:sp>
        <p:sp>
          <p:nvSpPr>
            <p:cNvPr id="528" name="Freeform: Shape 1076"/>
            <p:cNvSpPr/>
            <p:nvPr/>
          </p:nvSpPr>
          <p:spPr>
            <a:xfrm>
              <a:off x="9813600" y="5567040"/>
              <a:ext cx="40320" cy="71640"/>
            </a:xfrm>
            <a:custGeom>
              <a:avLst/>
              <a:gdLst/>
              <a:ah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a:noFill/>
            </a:ln>
          </p:spPr>
          <p:style>
            <a:lnRef idx="0"/>
            <a:fillRef idx="0"/>
            <a:effectRef idx="0"/>
            <a:fontRef idx="minor"/>
          </p:style>
        </p:sp>
        <p:sp>
          <p:nvSpPr>
            <p:cNvPr id="529" name="Freeform: Shape 1077"/>
            <p:cNvSpPr/>
            <p:nvPr/>
          </p:nvSpPr>
          <p:spPr>
            <a:xfrm>
              <a:off x="9809280" y="5573520"/>
              <a:ext cx="5760" cy="4680"/>
            </a:xfrm>
            <a:custGeom>
              <a:avLst/>
              <a:gdLst/>
              <a:ah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a:noFill/>
            </a:ln>
          </p:spPr>
          <p:style>
            <a:lnRef idx="0"/>
            <a:fillRef idx="0"/>
            <a:effectRef idx="0"/>
            <a:fontRef idx="minor"/>
          </p:style>
        </p:sp>
        <p:sp>
          <p:nvSpPr>
            <p:cNvPr id="530" name="Freeform: Shape 1078"/>
            <p:cNvSpPr/>
            <p:nvPr/>
          </p:nvSpPr>
          <p:spPr>
            <a:xfrm>
              <a:off x="8964000" y="5829120"/>
              <a:ext cx="542520" cy="434160"/>
            </a:xfrm>
            <a:custGeom>
              <a:avLst/>
              <a:gdLst/>
              <a:ah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a:noFill/>
            </a:ln>
          </p:spPr>
          <p:style>
            <a:lnRef idx="0"/>
            <a:fillRef idx="0"/>
            <a:effectRef idx="0"/>
            <a:fontRef idx="minor"/>
          </p:style>
        </p:sp>
        <p:sp>
          <p:nvSpPr>
            <p:cNvPr id="531" name="Freeform: Shape 1079"/>
            <p:cNvSpPr/>
            <p:nvPr/>
          </p:nvSpPr>
          <p:spPr>
            <a:xfrm>
              <a:off x="9750600" y="5234040"/>
              <a:ext cx="495000" cy="340200"/>
            </a:xfrm>
            <a:custGeom>
              <a:avLst/>
              <a:gdLst/>
              <a:ah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a:noFill/>
            </a:ln>
          </p:spPr>
          <p:style>
            <a:lnRef idx="0"/>
            <a:fillRef idx="0"/>
            <a:effectRef idx="0"/>
            <a:fontRef idx="minor"/>
          </p:style>
        </p:sp>
        <p:sp>
          <p:nvSpPr>
            <p:cNvPr id="532" name="Freeform: Shape 1080"/>
            <p:cNvSpPr/>
            <p:nvPr/>
          </p:nvSpPr>
          <p:spPr>
            <a:xfrm>
              <a:off x="9870840" y="5509440"/>
              <a:ext cx="192960" cy="246960"/>
            </a:xfrm>
            <a:custGeom>
              <a:avLst/>
              <a:gdLst/>
              <a:ah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a:noFill/>
            </a:ln>
          </p:spPr>
          <p:style>
            <a:lnRef idx="0"/>
            <a:fillRef idx="0"/>
            <a:effectRef idx="0"/>
            <a:fontRef idx="minor"/>
          </p:style>
        </p:sp>
        <p:sp>
          <p:nvSpPr>
            <p:cNvPr id="533" name="Freeform: Shape 1081"/>
            <p:cNvSpPr/>
            <p:nvPr/>
          </p:nvSpPr>
          <p:spPr>
            <a:xfrm>
              <a:off x="9037800" y="3657960"/>
              <a:ext cx="1227960" cy="1609920"/>
            </a:xfrm>
            <a:custGeom>
              <a:avLst/>
              <a:gdLst/>
              <a:ah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a:noFill/>
            </a:ln>
          </p:spPr>
          <p:style>
            <a:lnRef idx="0"/>
            <a:fillRef idx="0"/>
            <a:effectRef idx="0"/>
            <a:fontRef idx="minor"/>
          </p:style>
        </p:sp>
        <p:sp>
          <p:nvSpPr>
            <p:cNvPr id="534" name="Freeform: Shape 1082"/>
            <p:cNvSpPr/>
            <p:nvPr/>
          </p:nvSpPr>
          <p:spPr>
            <a:xfrm>
              <a:off x="7329240" y="2395800"/>
              <a:ext cx="599040" cy="1641240"/>
            </a:xfrm>
            <a:custGeom>
              <a:avLst/>
              <a:gdLst/>
              <a:ah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a:noFill/>
            </a:ln>
          </p:spPr>
          <p:style>
            <a:lnRef idx="0"/>
            <a:fillRef idx="0"/>
            <a:effectRef idx="0"/>
            <a:fontRef idx="minor"/>
          </p:style>
        </p:sp>
        <p:sp>
          <p:nvSpPr>
            <p:cNvPr id="535" name="Freeform: Shape 1083"/>
            <p:cNvSpPr/>
            <p:nvPr/>
          </p:nvSpPr>
          <p:spPr>
            <a:xfrm>
              <a:off x="9037080" y="3501000"/>
              <a:ext cx="1286280" cy="1763640"/>
            </a:xfrm>
            <a:custGeom>
              <a:avLst/>
              <a:gdLst/>
              <a:ah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a:noFill/>
            </a:ln>
          </p:spPr>
          <p:style>
            <a:lnRef idx="0"/>
            <a:fillRef idx="0"/>
            <a:effectRef idx="0"/>
            <a:fontRef idx="minor"/>
          </p:style>
        </p:sp>
        <p:sp>
          <p:nvSpPr>
            <p:cNvPr id="536" name="Freeform: Shape 1084"/>
            <p:cNvSpPr/>
            <p:nvPr/>
          </p:nvSpPr>
          <p:spPr>
            <a:xfrm>
              <a:off x="9807120" y="4194000"/>
              <a:ext cx="608400" cy="829440"/>
            </a:xfrm>
            <a:custGeom>
              <a:avLst/>
              <a:gdLst/>
              <a:ah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a:noFill/>
            </a:ln>
          </p:spPr>
          <p:style>
            <a:lnRef idx="0"/>
            <a:fillRef idx="0"/>
            <a:effectRef idx="0"/>
            <a:fontRef idx="minor"/>
          </p:style>
        </p:sp>
        <p:sp>
          <p:nvSpPr>
            <p:cNvPr id="537" name="Freeform: Shape 1085"/>
            <p:cNvSpPr/>
            <p:nvPr/>
          </p:nvSpPr>
          <p:spPr>
            <a:xfrm>
              <a:off x="9806040" y="3674880"/>
              <a:ext cx="929160" cy="1294560"/>
            </a:xfrm>
            <a:custGeom>
              <a:avLst/>
              <a:gdLst/>
              <a:ah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a:noFill/>
            </a:ln>
          </p:spPr>
          <p:style>
            <a:lnRef idx="0"/>
            <a:fillRef idx="0"/>
            <a:effectRef idx="0"/>
            <a:fontRef idx="minor"/>
          </p:style>
        </p:sp>
        <p:sp>
          <p:nvSpPr>
            <p:cNvPr id="538" name="Freeform: Shape 1086"/>
            <p:cNvSpPr/>
            <p:nvPr/>
          </p:nvSpPr>
          <p:spPr>
            <a:xfrm>
              <a:off x="10054800" y="4140000"/>
              <a:ext cx="569880" cy="747720"/>
            </a:xfrm>
            <a:custGeom>
              <a:avLst/>
              <a:gdLst/>
              <a:ah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a:noFill/>
            </a:ln>
          </p:spPr>
          <p:style>
            <a:lnRef idx="0"/>
            <a:fillRef idx="0"/>
            <a:effectRef idx="0"/>
            <a:fontRef idx="minor"/>
          </p:style>
        </p:sp>
        <p:sp>
          <p:nvSpPr>
            <p:cNvPr id="539" name="Freeform: Shape 1087"/>
            <p:cNvSpPr/>
            <p:nvPr/>
          </p:nvSpPr>
          <p:spPr>
            <a:xfrm>
              <a:off x="8709480" y="6255000"/>
              <a:ext cx="304920" cy="250920"/>
            </a:xfrm>
            <a:custGeom>
              <a:avLst/>
              <a:gdLst/>
              <a:ah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a:noFill/>
            </a:ln>
          </p:spPr>
          <p:style>
            <a:lnRef idx="0"/>
            <a:fillRef idx="0"/>
            <a:effectRef idx="0"/>
            <a:fontRef idx="minor"/>
          </p:style>
        </p:sp>
        <p:sp>
          <p:nvSpPr>
            <p:cNvPr id="540" name="Freeform: Shape 1088"/>
            <p:cNvSpPr/>
            <p:nvPr/>
          </p:nvSpPr>
          <p:spPr>
            <a:xfrm>
              <a:off x="9154440" y="2604240"/>
              <a:ext cx="150120" cy="950040"/>
            </a:xfrm>
            <a:custGeom>
              <a:avLst/>
              <a:gdLst/>
              <a:ah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a:noFill/>
            </a:ln>
          </p:spPr>
          <p:style>
            <a:lnRef idx="0"/>
            <a:fillRef idx="0"/>
            <a:effectRef idx="0"/>
            <a:fontRef idx="minor"/>
          </p:style>
        </p:sp>
        <p:sp>
          <p:nvSpPr>
            <p:cNvPr id="541" name="Freeform: Shape 1089"/>
            <p:cNvSpPr/>
            <p:nvPr/>
          </p:nvSpPr>
          <p:spPr>
            <a:xfrm>
              <a:off x="7800480" y="1440360"/>
              <a:ext cx="2387880" cy="2421720"/>
            </a:xfrm>
            <a:custGeom>
              <a:avLst/>
              <a:gdLst/>
              <a:ah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a:noFill/>
            </a:ln>
          </p:spPr>
          <p:style>
            <a:lnRef idx="0"/>
            <a:fillRef idx="0"/>
            <a:effectRef idx="0"/>
            <a:fontRef idx="minor"/>
          </p:style>
        </p:sp>
        <p:sp>
          <p:nvSpPr>
            <p:cNvPr id="542" name="Freeform: Shape 1090"/>
            <p:cNvSpPr/>
            <p:nvPr/>
          </p:nvSpPr>
          <p:spPr>
            <a:xfrm>
              <a:off x="8683920" y="3092760"/>
              <a:ext cx="209520" cy="401760"/>
            </a:xfrm>
            <a:custGeom>
              <a:avLst/>
              <a:gdLst/>
              <a:ah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a:noFill/>
            </a:ln>
          </p:spPr>
          <p:style>
            <a:lnRef idx="0"/>
            <a:fillRef idx="0"/>
            <a:effectRef idx="0"/>
            <a:fontRef idx="minor"/>
          </p:style>
        </p:sp>
        <p:sp>
          <p:nvSpPr>
            <p:cNvPr id="543" name="Freeform: Shape 1091"/>
            <p:cNvSpPr/>
            <p:nvPr/>
          </p:nvSpPr>
          <p:spPr>
            <a:xfrm>
              <a:off x="8889120" y="3359880"/>
              <a:ext cx="186120" cy="312480"/>
            </a:xfrm>
            <a:custGeom>
              <a:avLst/>
              <a:gdLst/>
              <a:ah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a:noFill/>
            </a:ln>
          </p:spPr>
          <p:style>
            <a:lnRef idx="0"/>
            <a:fillRef idx="0"/>
            <a:effectRef idx="0"/>
            <a:fontRef idx="minor"/>
          </p:style>
        </p:sp>
        <p:sp>
          <p:nvSpPr>
            <p:cNvPr id="544" name="Freeform: Shape 1092"/>
            <p:cNvSpPr/>
            <p:nvPr/>
          </p:nvSpPr>
          <p:spPr>
            <a:xfrm>
              <a:off x="9895320" y="5270040"/>
              <a:ext cx="585360" cy="471240"/>
            </a:xfrm>
            <a:custGeom>
              <a:avLst/>
              <a:gdLst/>
              <a:ah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a:noFill/>
            </a:ln>
          </p:spPr>
          <p:style>
            <a:lnRef idx="0"/>
            <a:fillRef idx="0"/>
            <a:effectRef idx="0"/>
            <a:fontRef idx="minor"/>
          </p:style>
        </p:sp>
        <p:sp>
          <p:nvSpPr>
            <p:cNvPr id="545" name="Freeform: Shape 1093"/>
            <p:cNvSpPr/>
            <p:nvPr/>
          </p:nvSpPr>
          <p:spPr>
            <a:xfrm>
              <a:off x="9871200" y="5530320"/>
              <a:ext cx="167400" cy="287280"/>
            </a:xfrm>
            <a:custGeom>
              <a:avLst/>
              <a:gdLst/>
              <a:ah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a:noFill/>
            </a:ln>
          </p:spPr>
          <p:style>
            <a:lnRef idx="0"/>
            <a:fillRef idx="0"/>
            <a:effectRef idx="0"/>
            <a:fontRef idx="minor"/>
          </p:style>
        </p:sp>
        <p:sp>
          <p:nvSpPr>
            <p:cNvPr id="546" name="Freeform: Shape 1094"/>
            <p:cNvSpPr/>
            <p:nvPr/>
          </p:nvSpPr>
          <p:spPr>
            <a:xfrm>
              <a:off x="5460480" y="2711160"/>
              <a:ext cx="1734120" cy="1518120"/>
            </a:xfrm>
            <a:custGeom>
              <a:avLst/>
              <a:gdLst/>
              <a:ah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a:noFill/>
            </a:ln>
          </p:spPr>
          <p:style>
            <a:lnRef idx="0"/>
            <a:fillRef idx="0"/>
            <a:effectRef idx="0"/>
            <a:fontRef idx="minor"/>
          </p:style>
        </p:sp>
        <p:sp>
          <p:nvSpPr>
            <p:cNvPr id="547" name="Freeform: Shape 1095"/>
            <p:cNvSpPr/>
            <p:nvPr/>
          </p:nvSpPr>
          <p:spPr>
            <a:xfrm>
              <a:off x="5466240" y="3533760"/>
              <a:ext cx="693360" cy="2037960"/>
            </a:xfrm>
            <a:custGeom>
              <a:avLst/>
              <a:gdLst/>
              <a:ah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a:noFill/>
            </a:ln>
          </p:spPr>
          <p:style>
            <a:lnRef idx="0"/>
            <a:fillRef idx="0"/>
            <a:effectRef idx="0"/>
            <a:fontRef idx="minor"/>
          </p:style>
        </p:sp>
        <p:sp>
          <p:nvSpPr>
            <p:cNvPr id="548" name="Freeform: Shape 1096"/>
            <p:cNvSpPr/>
            <p:nvPr/>
          </p:nvSpPr>
          <p:spPr>
            <a:xfrm>
              <a:off x="10208880" y="480240"/>
              <a:ext cx="311760" cy="182520"/>
            </a:xfrm>
            <a:custGeom>
              <a:avLst/>
              <a:gdLst/>
              <a:ah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a:noFill/>
            </a:ln>
          </p:spPr>
          <p:style>
            <a:lnRef idx="0"/>
            <a:fillRef idx="0"/>
            <a:effectRef idx="0"/>
            <a:fontRef idx="minor"/>
          </p:style>
        </p:sp>
        <p:sp>
          <p:nvSpPr>
            <p:cNvPr id="549" name="Freeform: Shape 1097"/>
            <p:cNvSpPr/>
            <p:nvPr/>
          </p:nvSpPr>
          <p:spPr>
            <a:xfrm>
              <a:off x="10532880" y="554760"/>
              <a:ext cx="1670040" cy="720000"/>
            </a:xfrm>
            <a:custGeom>
              <a:avLst/>
              <a:gdLst/>
              <a:ah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a:noFill/>
            </a:ln>
          </p:spPr>
          <p:style>
            <a:lnRef idx="0"/>
            <a:fillRef idx="0"/>
            <a:effectRef idx="0"/>
            <a:fontRef idx="minor"/>
          </p:style>
        </p:sp>
        <p:sp>
          <p:nvSpPr>
            <p:cNvPr id="550" name="Freeform: Shape 1098"/>
            <p:cNvSpPr/>
            <p:nvPr/>
          </p:nvSpPr>
          <p:spPr>
            <a:xfrm>
              <a:off x="7786080" y="1315080"/>
              <a:ext cx="2403360" cy="1236600"/>
            </a:xfrm>
            <a:custGeom>
              <a:avLst/>
              <a:gdLst/>
              <a:ah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a:noFill/>
            </a:ln>
          </p:spPr>
          <p:style>
            <a:lnRef idx="0"/>
            <a:fillRef idx="0"/>
            <a:effectRef idx="0"/>
            <a:fontRef idx="minor"/>
          </p:style>
        </p:sp>
        <p:sp>
          <p:nvSpPr>
            <p:cNvPr id="551" name="Freeform: Shape 1099"/>
            <p:cNvSpPr/>
            <p:nvPr/>
          </p:nvSpPr>
          <p:spPr>
            <a:xfrm>
              <a:off x="10527480" y="694440"/>
              <a:ext cx="1258920" cy="1522080"/>
            </a:xfrm>
            <a:custGeom>
              <a:avLst/>
              <a:gdLst/>
              <a:ah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a:noFill/>
            </a:ln>
          </p:spPr>
          <p:style>
            <a:lnRef idx="0"/>
            <a:fillRef idx="0"/>
            <a:effectRef idx="0"/>
            <a:fontRef idx="minor"/>
          </p:style>
        </p:sp>
        <p:sp>
          <p:nvSpPr>
            <p:cNvPr id="552" name="Freeform: Shape 1100"/>
            <p:cNvSpPr/>
            <p:nvPr/>
          </p:nvSpPr>
          <p:spPr>
            <a:xfrm>
              <a:off x="11501280" y="2047320"/>
              <a:ext cx="20160" cy="18720"/>
            </a:xfrm>
            <a:custGeom>
              <a:avLst/>
              <a:gdLst/>
              <a:ahLst/>
              <a:rect l="l" t="t" r="r" b="b"/>
              <a:pathLst>
                <a:path w="21740" h="20117">
                  <a:moveTo>
                    <a:pt x="21740" y="18118"/>
                  </a:moveTo>
                  <a:lnTo>
                    <a:pt x="3873" y="0"/>
                  </a:lnTo>
                  <a:lnTo>
                    <a:pt x="0" y="1874"/>
                  </a:lnTo>
                  <a:lnTo>
                    <a:pt x="17867" y="20117"/>
                  </a:lnTo>
                  <a:lnTo>
                    <a:pt x="21740" y="18118"/>
                  </a:lnTo>
                  <a:close/>
                </a:path>
              </a:pathLst>
            </a:custGeom>
            <a:solidFill>
              <a:srgbClr val="0a4054"/>
            </a:solidFill>
            <a:ln w="12483">
              <a:noFill/>
            </a:ln>
          </p:spPr>
          <p:style>
            <a:lnRef idx="0"/>
            <a:fillRef idx="0"/>
            <a:effectRef idx="0"/>
            <a:fontRef idx="minor"/>
          </p:style>
        </p:sp>
        <p:sp>
          <p:nvSpPr>
            <p:cNvPr id="553" name="Freeform: Shape 1101"/>
            <p:cNvSpPr/>
            <p:nvPr/>
          </p:nvSpPr>
          <p:spPr>
            <a:xfrm>
              <a:off x="11041560" y="2069280"/>
              <a:ext cx="457560" cy="251280"/>
            </a:xfrm>
            <a:custGeom>
              <a:avLst/>
              <a:gdLst/>
              <a:ah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a:noFill/>
            </a:ln>
          </p:spPr>
          <p:style>
            <a:lnRef idx="0"/>
            <a:fillRef idx="0"/>
            <a:effectRef idx="0"/>
            <a:fontRef idx="minor"/>
          </p:style>
        </p:sp>
        <p:sp>
          <p:nvSpPr>
            <p:cNvPr id="554" name="Freeform: Shape 1102"/>
            <p:cNvSpPr/>
            <p:nvPr/>
          </p:nvSpPr>
          <p:spPr>
            <a:xfrm>
              <a:off x="11039400" y="2301840"/>
              <a:ext cx="20520" cy="31680"/>
            </a:xfrm>
            <a:custGeom>
              <a:avLst/>
              <a:gdLst/>
              <a:ahLst/>
              <a:rect l="l" t="t" r="r" b="b"/>
              <a:pathLst>
                <a:path w="21990" h="33111">
                  <a:moveTo>
                    <a:pt x="0" y="33112"/>
                  </a:moveTo>
                  <a:lnTo>
                    <a:pt x="21990" y="21991"/>
                  </a:lnTo>
                  <a:lnTo>
                    <a:pt x="1250" y="0"/>
                  </a:lnTo>
                  <a:lnTo>
                    <a:pt x="0" y="33112"/>
                  </a:lnTo>
                  <a:close/>
                </a:path>
              </a:pathLst>
            </a:custGeom>
            <a:solidFill>
              <a:schemeClr val="accent5">
                <a:lumMod val="75000"/>
              </a:schemeClr>
            </a:solidFill>
            <a:ln w="12483">
              <a:noFill/>
            </a:ln>
          </p:spPr>
          <p:style>
            <a:lnRef idx="0"/>
            <a:fillRef idx="0"/>
            <a:effectRef idx="0"/>
            <a:fontRef idx="minor"/>
          </p:style>
        </p:sp>
        <p:sp>
          <p:nvSpPr>
            <p:cNvPr id="555" name="Freeform: Shape 1103"/>
            <p:cNvSpPr/>
            <p:nvPr/>
          </p:nvSpPr>
          <p:spPr>
            <a:xfrm>
              <a:off x="10708920" y="2195640"/>
              <a:ext cx="317880" cy="614520"/>
            </a:xfrm>
            <a:custGeom>
              <a:avLst/>
              <a:gdLst/>
              <a:ah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a:noFill/>
            </a:ln>
          </p:spPr>
          <p:style>
            <a:lnRef idx="0"/>
            <a:fillRef idx="0"/>
            <a:effectRef idx="0"/>
            <a:fontRef idx="minor"/>
          </p:style>
        </p:sp>
        <p:sp>
          <p:nvSpPr>
            <p:cNvPr id="556" name="Freeform: Shape 1104"/>
            <p:cNvSpPr/>
            <p:nvPr/>
          </p:nvSpPr>
          <p:spPr>
            <a:xfrm>
              <a:off x="10712160" y="2708640"/>
              <a:ext cx="288000" cy="419400"/>
            </a:xfrm>
            <a:custGeom>
              <a:avLst/>
              <a:gdLst/>
              <a:ah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a:noFill/>
            </a:ln>
          </p:spPr>
          <p:style>
            <a:lnRef idx="0"/>
            <a:fillRef idx="0"/>
            <a:effectRef idx="0"/>
            <a:fontRef idx="minor"/>
          </p:style>
        </p:sp>
        <p:sp>
          <p:nvSpPr>
            <p:cNvPr id="557" name="Freeform: Shape 1105"/>
            <p:cNvSpPr/>
            <p:nvPr/>
          </p:nvSpPr>
          <p:spPr>
            <a:xfrm>
              <a:off x="10452240" y="1981080"/>
              <a:ext cx="574560" cy="479520"/>
            </a:xfrm>
            <a:custGeom>
              <a:avLst/>
              <a:gdLst/>
              <a:ah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a:noFill/>
            </a:ln>
          </p:spPr>
          <p:style>
            <a:lnRef idx="0"/>
            <a:fillRef idx="0"/>
            <a:effectRef idx="0"/>
            <a:fontRef idx="minor"/>
          </p:style>
        </p:sp>
        <p:sp>
          <p:nvSpPr>
            <p:cNvPr id="558" name="Freeform: Shape 1106"/>
            <p:cNvSpPr/>
            <p:nvPr/>
          </p:nvSpPr>
          <p:spPr>
            <a:xfrm>
              <a:off x="10452240" y="1868760"/>
              <a:ext cx="226800" cy="550440"/>
            </a:xfrm>
            <a:custGeom>
              <a:avLst/>
              <a:gdLst/>
              <a:ah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a:noFill/>
            </a:ln>
          </p:spPr>
          <p:style>
            <a:lnRef idx="0"/>
            <a:fillRef idx="0"/>
            <a:effectRef idx="0"/>
            <a:fontRef idx="minor"/>
          </p:style>
        </p:sp>
        <p:sp>
          <p:nvSpPr>
            <p:cNvPr id="559" name="Freeform: Shape 1107"/>
            <p:cNvSpPr/>
            <p:nvPr/>
          </p:nvSpPr>
          <p:spPr>
            <a:xfrm>
              <a:off x="10446840" y="2426040"/>
              <a:ext cx="38880" cy="498600"/>
            </a:xfrm>
            <a:custGeom>
              <a:avLst/>
              <a:gdLst/>
              <a:ah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a:noFill/>
            </a:ln>
          </p:spPr>
          <p:style>
            <a:lnRef idx="0"/>
            <a:fillRef idx="0"/>
            <a:effectRef idx="0"/>
            <a:fontRef idx="minor"/>
          </p:style>
        </p:sp>
        <p:sp>
          <p:nvSpPr>
            <p:cNvPr id="560" name="Freeform: Shape 1108"/>
            <p:cNvSpPr/>
            <p:nvPr/>
          </p:nvSpPr>
          <p:spPr>
            <a:xfrm>
              <a:off x="8416800" y="5878080"/>
              <a:ext cx="139680" cy="114480"/>
            </a:xfrm>
            <a:custGeom>
              <a:avLst/>
              <a:gdLst/>
              <a:ah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a:noFill/>
            </a:ln>
          </p:spPr>
          <p:style>
            <a:lnRef idx="0"/>
            <a:fillRef idx="0"/>
            <a:effectRef idx="0"/>
            <a:fontRef idx="minor"/>
          </p:style>
        </p:sp>
        <p:sp>
          <p:nvSpPr>
            <p:cNvPr id="561" name="Freeform: Shape 1109"/>
            <p:cNvSpPr/>
            <p:nvPr/>
          </p:nvSpPr>
          <p:spPr>
            <a:xfrm>
              <a:off x="8571240" y="5872680"/>
              <a:ext cx="8280" cy="44640"/>
            </a:xfrm>
            <a:custGeom>
              <a:avLst/>
              <a:gdLst/>
              <a:ahLst/>
              <a:rect l="l" t="t" r="r" b="b"/>
              <a:pathLst>
                <a:path w="9745" h="46231">
                  <a:moveTo>
                    <a:pt x="3873" y="46232"/>
                  </a:moveTo>
                  <a:lnTo>
                    <a:pt x="9746" y="42858"/>
                  </a:lnTo>
                  <a:lnTo>
                    <a:pt x="5997" y="0"/>
                  </a:lnTo>
                  <a:lnTo>
                    <a:pt x="0" y="3499"/>
                  </a:lnTo>
                  <a:lnTo>
                    <a:pt x="3873" y="46232"/>
                  </a:lnTo>
                  <a:close/>
                </a:path>
              </a:pathLst>
            </a:custGeom>
            <a:solidFill>
              <a:srgbClr val="f26544"/>
            </a:solidFill>
            <a:ln w="12483">
              <a:noFill/>
            </a:ln>
          </p:spPr>
          <p:style>
            <a:lnRef idx="0"/>
            <a:fillRef idx="0"/>
            <a:effectRef idx="0"/>
            <a:fontRef idx="minor"/>
          </p:style>
        </p:sp>
        <p:sp>
          <p:nvSpPr>
            <p:cNvPr id="562" name="Freeform: Shape 1110"/>
            <p:cNvSpPr/>
            <p:nvPr/>
          </p:nvSpPr>
          <p:spPr>
            <a:xfrm>
              <a:off x="8540280" y="5582160"/>
              <a:ext cx="33480" cy="272160"/>
            </a:xfrm>
            <a:custGeom>
              <a:avLst/>
              <a:gdLst/>
              <a:ah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a:noFill/>
            </a:ln>
          </p:spPr>
          <p:style>
            <a:lnRef idx="0"/>
            <a:fillRef idx="0"/>
            <a:effectRef idx="0"/>
            <a:fontRef idx="minor"/>
          </p:style>
        </p:sp>
        <p:sp>
          <p:nvSpPr>
            <p:cNvPr id="563" name="Freeform: Shape 1111"/>
            <p:cNvSpPr/>
            <p:nvPr/>
          </p:nvSpPr>
          <p:spPr>
            <a:xfrm>
              <a:off x="9302040" y="3333960"/>
              <a:ext cx="609480" cy="817920"/>
            </a:xfrm>
            <a:custGeom>
              <a:avLst/>
              <a:gdLst/>
              <a:ah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a:noFill/>
            </a:ln>
          </p:spPr>
          <p:style>
            <a:lnRef idx="0"/>
            <a:fillRef idx="0"/>
            <a:effectRef idx="0"/>
            <a:fontRef idx="minor"/>
          </p:style>
        </p:sp>
        <p:sp>
          <p:nvSpPr>
            <p:cNvPr id="564" name="Freeform: Shape 1112"/>
            <p:cNvSpPr/>
            <p:nvPr/>
          </p:nvSpPr>
          <p:spPr>
            <a:xfrm>
              <a:off x="8557920" y="3525120"/>
              <a:ext cx="466200" cy="389160"/>
            </a:xfrm>
            <a:custGeom>
              <a:avLst/>
              <a:gdLst/>
              <a:ah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a:noFill/>
            </a:ln>
          </p:spPr>
          <p:style>
            <a:lnRef idx="0"/>
            <a:fillRef idx="0"/>
            <a:effectRef idx="0"/>
            <a:fontRef idx="minor"/>
          </p:style>
        </p:sp>
        <p:sp>
          <p:nvSpPr>
            <p:cNvPr id="565" name="Freeform: Shape 1113"/>
            <p:cNvSpPr/>
            <p:nvPr/>
          </p:nvSpPr>
          <p:spPr>
            <a:xfrm>
              <a:off x="8683200" y="2856240"/>
              <a:ext cx="494280" cy="745560"/>
            </a:xfrm>
            <a:custGeom>
              <a:avLst/>
              <a:gdLst/>
              <a:ah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a:noFill/>
            </a:ln>
          </p:spPr>
          <p:style>
            <a:lnRef idx="0"/>
            <a:fillRef idx="0"/>
            <a:effectRef idx="0"/>
            <a:fontRef idx="minor"/>
          </p:style>
        </p:sp>
        <p:sp>
          <p:nvSpPr>
            <p:cNvPr id="566" name="Freeform: Shape 1114"/>
            <p:cNvSpPr/>
            <p:nvPr/>
          </p:nvSpPr>
          <p:spPr>
            <a:xfrm>
              <a:off x="11044800" y="2144520"/>
              <a:ext cx="203040" cy="109800"/>
            </a:xfrm>
            <a:custGeom>
              <a:avLst/>
              <a:gdLst/>
              <a:ah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a:noFill/>
            </a:ln>
          </p:spPr>
          <p:style>
            <a:lnRef idx="0"/>
            <a:fillRef idx="0"/>
            <a:effectRef idx="0"/>
            <a:fontRef idx="minor"/>
          </p:style>
        </p:sp>
        <p:sp>
          <p:nvSpPr>
            <p:cNvPr id="567" name="Freeform: Shape 1115"/>
            <p:cNvSpPr/>
            <p:nvPr/>
          </p:nvSpPr>
          <p:spPr>
            <a:xfrm>
              <a:off x="9376560" y="2704680"/>
              <a:ext cx="1613880" cy="1139760"/>
            </a:xfrm>
            <a:custGeom>
              <a:avLst/>
              <a:gdLst/>
              <a:ah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a:noFill/>
            </a:ln>
          </p:spPr>
          <p:style>
            <a:lnRef idx="0"/>
            <a:fillRef idx="0"/>
            <a:effectRef idx="0"/>
            <a:fontRef idx="minor"/>
          </p:style>
        </p:sp>
        <p:sp>
          <p:nvSpPr>
            <p:cNvPr id="568" name="Freeform: Shape 1116"/>
            <p:cNvSpPr/>
            <p:nvPr/>
          </p:nvSpPr>
          <p:spPr>
            <a:xfrm>
              <a:off x="9302760" y="3293280"/>
              <a:ext cx="1436760" cy="811800"/>
            </a:xfrm>
            <a:custGeom>
              <a:avLst/>
              <a:gdLst/>
              <a:ah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a:noFill/>
            </a:ln>
          </p:spPr>
          <p:style>
            <a:lnRef idx="0"/>
            <a:fillRef idx="0"/>
            <a:effectRef idx="0"/>
            <a:fontRef idx="minor"/>
          </p:style>
        </p:sp>
        <p:sp>
          <p:nvSpPr>
            <p:cNvPr id="569" name="Freeform: Shape 1117"/>
            <p:cNvSpPr/>
            <p:nvPr/>
          </p:nvSpPr>
          <p:spPr>
            <a:xfrm>
              <a:off x="9295920" y="3197160"/>
              <a:ext cx="73440" cy="127440"/>
            </a:xfrm>
            <a:custGeom>
              <a:avLst/>
              <a:gdLst/>
              <a:ah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a:noFill/>
            </a:ln>
          </p:spPr>
          <p:style>
            <a:lnRef idx="0"/>
            <a:fillRef idx="0"/>
            <a:effectRef idx="0"/>
            <a:fontRef idx="minor"/>
          </p:style>
        </p:sp>
        <p:sp>
          <p:nvSpPr>
            <p:cNvPr id="570" name="Freeform: Shape 1118"/>
            <p:cNvSpPr/>
            <p:nvPr/>
          </p:nvSpPr>
          <p:spPr>
            <a:xfrm>
              <a:off x="10056240" y="3764880"/>
              <a:ext cx="677520" cy="1085040"/>
            </a:xfrm>
            <a:custGeom>
              <a:avLst/>
              <a:gdLst/>
              <a:ah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a:noFill/>
            </a:ln>
          </p:spPr>
          <p:style>
            <a:lnRef idx="0"/>
            <a:fillRef idx="0"/>
            <a:effectRef idx="0"/>
            <a:fontRef idx="minor"/>
          </p:style>
        </p:sp>
        <p:sp>
          <p:nvSpPr>
            <p:cNvPr id="571" name="Freeform: Shape 1119"/>
            <p:cNvSpPr/>
            <p:nvPr/>
          </p:nvSpPr>
          <p:spPr>
            <a:xfrm>
              <a:off x="7705800" y="4830840"/>
              <a:ext cx="118440" cy="160200"/>
            </a:xfrm>
            <a:custGeom>
              <a:avLst/>
              <a:gdLst/>
              <a:ah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a:noFill/>
            </a:ln>
          </p:spPr>
          <p:style>
            <a:lnRef idx="0"/>
            <a:fillRef idx="0"/>
            <a:effectRef idx="0"/>
            <a:fontRef idx="minor"/>
          </p:style>
        </p:sp>
        <p:sp>
          <p:nvSpPr>
            <p:cNvPr id="572" name="Freeform: Shape 1120"/>
            <p:cNvSpPr/>
            <p:nvPr/>
          </p:nvSpPr>
          <p:spPr>
            <a:xfrm>
              <a:off x="10310040" y="5064840"/>
              <a:ext cx="285840" cy="430920"/>
            </a:xfrm>
            <a:custGeom>
              <a:avLst/>
              <a:gdLst/>
              <a:ah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a:noFill/>
            </a:ln>
          </p:spPr>
          <p:style>
            <a:lnRef idx="0"/>
            <a:fillRef idx="0"/>
            <a:effectRef idx="0"/>
            <a:fontRef idx="minor"/>
          </p:style>
        </p:sp>
        <p:sp>
          <p:nvSpPr>
            <p:cNvPr id="573" name="Freeform: Shape 1121"/>
            <p:cNvSpPr/>
            <p:nvPr/>
          </p:nvSpPr>
          <p:spPr>
            <a:xfrm>
              <a:off x="10311840" y="4821480"/>
              <a:ext cx="502920" cy="606960"/>
            </a:xfrm>
            <a:custGeom>
              <a:avLst/>
              <a:gdLst/>
              <a:ah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a:noFill/>
            </a:ln>
          </p:spPr>
          <p:style>
            <a:lnRef idx="0"/>
            <a:fillRef idx="0"/>
            <a:effectRef idx="0"/>
            <a:fontRef idx="minor"/>
          </p:style>
        </p:sp>
        <p:sp>
          <p:nvSpPr>
            <p:cNvPr id="574" name="Freeform: Shape 1122"/>
            <p:cNvSpPr/>
            <p:nvPr/>
          </p:nvSpPr>
          <p:spPr>
            <a:xfrm>
              <a:off x="10725120" y="3561480"/>
              <a:ext cx="537480" cy="1370160"/>
            </a:xfrm>
            <a:custGeom>
              <a:avLst/>
              <a:gdLst/>
              <a:ah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a:noFill/>
            </a:ln>
          </p:spPr>
          <p:style>
            <a:lnRef idx="0"/>
            <a:fillRef idx="0"/>
            <a:effectRef idx="0"/>
            <a:fontRef idx="minor"/>
          </p:style>
        </p:sp>
        <p:sp>
          <p:nvSpPr>
            <p:cNvPr id="575" name="Freeform: Shape 1123"/>
            <p:cNvSpPr/>
            <p:nvPr/>
          </p:nvSpPr>
          <p:spPr>
            <a:xfrm>
              <a:off x="10845720" y="4458240"/>
              <a:ext cx="105120" cy="245160"/>
            </a:xfrm>
            <a:custGeom>
              <a:avLst/>
              <a:gdLst/>
              <a:ah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a:noFill/>
            </a:ln>
          </p:spPr>
          <p:style>
            <a:lnRef idx="0"/>
            <a:fillRef idx="0"/>
            <a:effectRef idx="0"/>
            <a:fontRef idx="minor"/>
          </p:style>
        </p:sp>
        <p:sp>
          <p:nvSpPr>
            <p:cNvPr id="576" name="Freeform: Shape 1124"/>
            <p:cNvSpPr/>
            <p:nvPr/>
          </p:nvSpPr>
          <p:spPr>
            <a:xfrm>
              <a:off x="10849680" y="4212000"/>
              <a:ext cx="524520" cy="365760"/>
            </a:xfrm>
            <a:custGeom>
              <a:avLst/>
              <a:gdLst/>
              <a:ah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a:noFill/>
            </a:ln>
          </p:spPr>
          <p:style>
            <a:lnRef idx="0"/>
            <a:fillRef idx="0"/>
            <a:effectRef idx="0"/>
            <a:fontRef idx="minor"/>
          </p:style>
        </p:sp>
        <p:sp>
          <p:nvSpPr>
            <p:cNvPr id="577" name="Freeform: Shape 1125"/>
            <p:cNvSpPr/>
            <p:nvPr/>
          </p:nvSpPr>
          <p:spPr>
            <a:xfrm>
              <a:off x="11278080" y="4166640"/>
              <a:ext cx="99720" cy="156240"/>
            </a:xfrm>
            <a:custGeom>
              <a:avLst/>
              <a:gdLst/>
              <a:ah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a:noFill/>
            </a:ln>
          </p:spPr>
          <p:style>
            <a:lnRef idx="0"/>
            <a:fillRef idx="0"/>
            <a:effectRef idx="0"/>
            <a:fontRef idx="minor"/>
          </p:style>
        </p:sp>
        <p:sp>
          <p:nvSpPr>
            <p:cNvPr id="578" name="Freeform: Shape 1126"/>
            <p:cNvSpPr/>
            <p:nvPr/>
          </p:nvSpPr>
          <p:spPr>
            <a:xfrm>
              <a:off x="10484640" y="2351880"/>
              <a:ext cx="231120" cy="574200"/>
            </a:xfrm>
            <a:custGeom>
              <a:avLst/>
              <a:gdLst/>
              <a:ah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a:noFill/>
            </a:ln>
          </p:spPr>
          <p:style>
            <a:lnRef idx="0"/>
            <a:fillRef idx="0"/>
            <a:effectRef idx="0"/>
            <a:fontRef idx="minor"/>
          </p:style>
        </p:sp>
        <p:sp>
          <p:nvSpPr>
            <p:cNvPr id="579" name="Freeform: Shape 1127"/>
            <p:cNvSpPr/>
            <p:nvPr/>
          </p:nvSpPr>
          <p:spPr>
            <a:xfrm>
              <a:off x="10285560" y="1796760"/>
              <a:ext cx="166680" cy="619200"/>
            </a:xfrm>
            <a:custGeom>
              <a:avLst/>
              <a:gdLst/>
              <a:ah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a:noFill/>
            </a:ln>
          </p:spPr>
          <p:style>
            <a:lnRef idx="0"/>
            <a:fillRef idx="0"/>
            <a:effectRef idx="0"/>
            <a:fontRef idx="minor"/>
          </p:style>
        </p:sp>
        <p:sp>
          <p:nvSpPr>
            <p:cNvPr id="580" name="Freeform: Shape 1128"/>
            <p:cNvSpPr/>
            <p:nvPr/>
          </p:nvSpPr>
          <p:spPr>
            <a:xfrm>
              <a:off x="10284120" y="2241000"/>
              <a:ext cx="163080" cy="640800"/>
            </a:xfrm>
            <a:custGeom>
              <a:avLst/>
              <a:gdLst/>
              <a:ah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a:noFill/>
            </a:ln>
          </p:spPr>
          <p:style>
            <a:lnRef idx="0"/>
            <a:fillRef idx="0"/>
            <a:effectRef idx="0"/>
            <a:fontRef idx="minor"/>
          </p:style>
        </p:sp>
        <p:sp>
          <p:nvSpPr>
            <p:cNvPr id="581" name="Freeform: Shape 1129"/>
            <p:cNvSpPr/>
            <p:nvPr/>
          </p:nvSpPr>
          <p:spPr>
            <a:xfrm>
              <a:off x="10287000" y="562680"/>
              <a:ext cx="236160" cy="1225440"/>
            </a:xfrm>
            <a:custGeom>
              <a:avLst/>
              <a:gdLst/>
              <a:ah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a:noFill/>
            </a:ln>
          </p:spPr>
          <p:style>
            <a:lnRef idx="0"/>
            <a:fillRef idx="0"/>
            <a:effectRef idx="0"/>
            <a:fontRef idx="minor"/>
          </p:style>
        </p:sp>
        <p:sp>
          <p:nvSpPr>
            <p:cNvPr id="582" name="Freeform: Shape 1130"/>
            <p:cNvSpPr/>
            <p:nvPr/>
          </p:nvSpPr>
          <p:spPr>
            <a:xfrm>
              <a:off x="6978960" y="5257080"/>
              <a:ext cx="747720" cy="1422720"/>
            </a:xfrm>
            <a:custGeom>
              <a:avLst/>
              <a:gdLst/>
              <a:ah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a:noFill/>
            </a:ln>
          </p:spPr>
          <p:style>
            <a:lnRef idx="0"/>
            <a:fillRef idx="0"/>
            <a:effectRef idx="0"/>
            <a:fontRef idx="minor"/>
          </p:style>
        </p:sp>
        <p:sp>
          <p:nvSpPr>
            <p:cNvPr id="583" name="Freeform: Shape 1131"/>
            <p:cNvSpPr/>
            <p:nvPr/>
          </p:nvSpPr>
          <p:spPr>
            <a:xfrm>
              <a:off x="11196000" y="3708000"/>
              <a:ext cx="164880" cy="420480"/>
            </a:xfrm>
            <a:custGeom>
              <a:avLst/>
              <a:gdLst/>
              <a:ah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a:noFill/>
            </a:ln>
          </p:spPr>
          <p:style>
            <a:lnRef idx="0"/>
            <a:fillRef idx="0"/>
            <a:effectRef idx="0"/>
            <a:fontRef idx="minor"/>
          </p:style>
        </p:sp>
        <p:sp>
          <p:nvSpPr>
            <p:cNvPr id="584" name="Freeform: Shape 1132"/>
            <p:cNvSpPr/>
            <p:nvPr/>
          </p:nvSpPr>
          <p:spPr>
            <a:xfrm>
              <a:off x="11213640" y="3692520"/>
              <a:ext cx="158040" cy="182880"/>
            </a:xfrm>
            <a:custGeom>
              <a:avLst/>
              <a:gdLst/>
              <a:ah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a:noFill/>
            </a:ln>
          </p:spPr>
          <p:style>
            <a:lnRef idx="0"/>
            <a:fillRef idx="0"/>
            <a:effectRef idx="0"/>
            <a:fontRef idx="minor"/>
          </p:style>
        </p:sp>
        <p:sp>
          <p:nvSpPr>
            <p:cNvPr id="585" name="Freeform: Shape 1133"/>
            <p:cNvSpPr/>
            <p:nvPr/>
          </p:nvSpPr>
          <p:spPr>
            <a:xfrm>
              <a:off x="10969560" y="3429000"/>
              <a:ext cx="240120" cy="606600"/>
            </a:xfrm>
            <a:custGeom>
              <a:avLst/>
              <a:gdLst/>
              <a:ah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a:noFill/>
            </a:ln>
          </p:spPr>
          <p:style>
            <a:lnRef idx="0"/>
            <a:fillRef idx="0"/>
            <a:effectRef idx="0"/>
            <a:fontRef idx="minor"/>
          </p:style>
        </p:sp>
        <p:sp>
          <p:nvSpPr>
            <p:cNvPr id="586" name="Freeform: Shape 1134"/>
            <p:cNvSpPr/>
            <p:nvPr/>
          </p:nvSpPr>
          <p:spPr>
            <a:xfrm>
              <a:off x="10765800" y="3425760"/>
              <a:ext cx="211680" cy="345600"/>
            </a:xfrm>
            <a:custGeom>
              <a:avLst/>
              <a:gdLst/>
              <a:ah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a:noFill/>
            </a:ln>
          </p:spPr>
          <p:style>
            <a:lnRef idx="0"/>
            <a:fillRef idx="0"/>
            <a:effectRef idx="0"/>
            <a:fontRef idx="minor"/>
          </p:style>
        </p:sp>
        <p:sp>
          <p:nvSpPr>
            <p:cNvPr id="587" name="Freeform: Shape 1135"/>
            <p:cNvSpPr/>
            <p:nvPr/>
          </p:nvSpPr>
          <p:spPr>
            <a:xfrm>
              <a:off x="10971000" y="4368240"/>
              <a:ext cx="423360" cy="361800"/>
            </a:xfrm>
            <a:custGeom>
              <a:avLst/>
              <a:gdLst/>
              <a:ah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a:noFill/>
            </a:ln>
          </p:spPr>
          <p:style>
            <a:lnRef idx="0"/>
            <a:fillRef idx="0"/>
            <a:effectRef idx="0"/>
            <a:fontRef idx="minor"/>
          </p:style>
        </p:sp>
        <p:sp>
          <p:nvSpPr>
            <p:cNvPr id="588" name="Freeform: Shape 1136"/>
            <p:cNvSpPr/>
            <p:nvPr/>
          </p:nvSpPr>
          <p:spPr>
            <a:xfrm>
              <a:off x="9377280" y="3178440"/>
              <a:ext cx="538560" cy="763920"/>
            </a:xfrm>
            <a:custGeom>
              <a:avLst/>
              <a:gdLst/>
              <a:ah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a:noFill/>
            </a:ln>
          </p:spPr>
          <p:style>
            <a:lnRef idx="0"/>
            <a:fillRef idx="0"/>
            <a:effectRef idx="0"/>
            <a:fontRef idx="minor"/>
          </p:style>
        </p:sp>
        <p:sp>
          <p:nvSpPr>
            <p:cNvPr id="589" name="Freeform: Shape 1137"/>
            <p:cNvSpPr/>
            <p:nvPr/>
          </p:nvSpPr>
          <p:spPr>
            <a:xfrm>
              <a:off x="9918360" y="3281040"/>
              <a:ext cx="1073520" cy="666360"/>
            </a:xfrm>
            <a:custGeom>
              <a:avLst/>
              <a:gdLst/>
              <a:ah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a:noFill/>
            </a:ln>
          </p:spPr>
          <p:style>
            <a:lnRef idx="0"/>
            <a:fillRef idx="0"/>
            <a:effectRef idx="0"/>
            <a:fontRef idx="minor"/>
          </p:style>
        </p:sp>
        <p:sp>
          <p:nvSpPr>
            <p:cNvPr id="590" name="Freeform: Shape 1138"/>
            <p:cNvSpPr/>
            <p:nvPr/>
          </p:nvSpPr>
          <p:spPr>
            <a:xfrm>
              <a:off x="10993320" y="2886120"/>
              <a:ext cx="360000" cy="792000"/>
            </a:xfrm>
            <a:custGeom>
              <a:avLst/>
              <a:gdLst/>
              <a:ah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a:noFill/>
            </a:ln>
          </p:spPr>
          <p:style>
            <a:lnRef idx="0"/>
            <a:fillRef idx="0"/>
            <a:effectRef idx="0"/>
            <a:fontRef idx="minor"/>
          </p:style>
        </p:sp>
        <p:sp>
          <p:nvSpPr>
            <p:cNvPr id="591" name="Freeform: Shape 1139"/>
            <p:cNvSpPr/>
            <p:nvPr/>
          </p:nvSpPr>
          <p:spPr>
            <a:xfrm>
              <a:off x="9350280" y="2238840"/>
              <a:ext cx="930600" cy="917280"/>
            </a:xfrm>
            <a:custGeom>
              <a:avLst/>
              <a:gdLst/>
              <a:ah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a:noFill/>
            </a:ln>
          </p:spPr>
          <p:style>
            <a:lnRef idx="0"/>
            <a:fillRef idx="0"/>
            <a:effectRef idx="0"/>
            <a:fontRef idx="minor"/>
          </p:style>
        </p:sp>
        <p:sp>
          <p:nvSpPr>
            <p:cNvPr id="592" name="Freeform: Shape 1140"/>
            <p:cNvSpPr/>
            <p:nvPr/>
          </p:nvSpPr>
          <p:spPr>
            <a:xfrm>
              <a:off x="9269640" y="2602800"/>
              <a:ext cx="93960" cy="540360"/>
            </a:xfrm>
            <a:custGeom>
              <a:avLst/>
              <a:gdLst/>
              <a:ah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a:noFill/>
            </a:ln>
          </p:spPr>
          <p:style>
            <a:lnRef idx="0"/>
            <a:fillRef idx="0"/>
            <a:effectRef idx="0"/>
            <a:fontRef idx="minor"/>
          </p:style>
        </p:sp>
        <p:sp>
          <p:nvSpPr>
            <p:cNvPr id="593" name="Freeform: Shape 1141"/>
            <p:cNvSpPr/>
            <p:nvPr/>
          </p:nvSpPr>
          <p:spPr>
            <a:xfrm>
              <a:off x="7143840" y="2137680"/>
              <a:ext cx="617040" cy="454680"/>
            </a:xfrm>
            <a:custGeom>
              <a:avLst/>
              <a:gdLst/>
              <a:ah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a:noFill/>
            </a:ln>
          </p:spPr>
          <p:style>
            <a:lnRef idx="0"/>
            <a:fillRef idx="0"/>
            <a:effectRef idx="0"/>
            <a:fontRef idx="minor"/>
          </p:style>
        </p:sp>
        <p:sp>
          <p:nvSpPr>
            <p:cNvPr id="594" name="Freeform: Shape 1142"/>
            <p:cNvSpPr/>
            <p:nvPr/>
          </p:nvSpPr>
          <p:spPr>
            <a:xfrm>
              <a:off x="11524320" y="3031200"/>
              <a:ext cx="71280" cy="81360"/>
            </a:xfrm>
            <a:custGeom>
              <a:avLst/>
              <a:gdLst/>
              <a:ah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a:noFill/>
            </a:ln>
          </p:spPr>
          <p:style>
            <a:lnRef idx="0"/>
            <a:fillRef idx="0"/>
            <a:effectRef idx="0"/>
            <a:fontRef idx="minor"/>
          </p:style>
        </p:sp>
        <p:sp>
          <p:nvSpPr>
            <p:cNvPr id="595" name="Freeform: Shape 1143"/>
            <p:cNvSpPr/>
            <p:nvPr/>
          </p:nvSpPr>
          <p:spPr>
            <a:xfrm>
              <a:off x="11599920" y="3112200"/>
              <a:ext cx="66240" cy="73080"/>
            </a:xfrm>
            <a:custGeom>
              <a:avLst/>
              <a:gdLst/>
              <a:ah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a:noFill/>
            </a:ln>
          </p:spPr>
          <p:style>
            <a:lnRef idx="0"/>
            <a:fillRef idx="0"/>
            <a:effectRef idx="0"/>
            <a:fontRef idx="minor"/>
          </p:style>
        </p:sp>
        <p:sp>
          <p:nvSpPr>
            <p:cNvPr id="596" name="Freeform: Shape 1144"/>
            <p:cNvSpPr/>
            <p:nvPr/>
          </p:nvSpPr>
          <p:spPr>
            <a:xfrm>
              <a:off x="11601720" y="2784600"/>
              <a:ext cx="600840" cy="470520"/>
            </a:xfrm>
            <a:custGeom>
              <a:avLst/>
              <a:gdLst/>
              <a:ah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a:noFill/>
            </a:ln>
          </p:spPr>
          <p:style>
            <a:lnRef idx="0"/>
            <a:fillRef idx="0"/>
            <a:effectRef idx="0"/>
            <a:fontRef idx="minor"/>
          </p:style>
        </p:sp>
        <p:sp>
          <p:nvSpPr>
            <p:cNvPr id="597" name="Freeform: Shape 1145"/>
            <p:cNvSpPr/>
            <p:nvPr/>
          </p:nvSpPr>
          <p:spPr>
            <a:xfrm>
              <a:off x="12025440" y="3177720"/>
              <a:ext cx="148320" cy="401760"/>
            </a:xfrm>
            <a:custGeom>
              <a:avLst/>
              <a:gdLst/>
              <a:ah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a:noFill/>
            </a:ln>
          </p:spPr>
          <p:style>
            <a:lnRef idx="0"/>
            <a:fillRef idx="0"/>
            <a:effectRef idx="0"/>
            <a:fontRef idx="minor"/>
          </p:style>
        </p:sp>
        <p:sp>
          <p:nvSpPr>
            <p:cNvPr id="598" name="Freeform: Shape 1146"/>
            <p:cNvSpPr/>
            <p:nvPr/>
          </p:nvSpPr>
          <p:spPr>
            <a:xfrm>
              <a:off x="11526480" y="2665800"/>
              <a:ext cx="677160" cy="438840"/>
            </a:xfrm>
            <a:custGeom>
              <a:avLst/>
              <a:gdLst/>
              <a:ah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a:noFill/>
            </a:ln>
          </p:spPr>
          <p:style>
            <a:lnRef idx="0"/>
            <a:fillRef idx="0"/>
            <a:effectRef idx="0"/>
            <a:fontRef idx="minor"/>
          </p:style>
        </p:sp>
        <p:sp>
          <p:nvSpPr>
            <p:cNvPr id="599" name="Freeform: Shape 1147"/>
            <p:cNvSpPr/>
            <p:nvPr/>
          </p:nvSpPr>
          <p:spPr>
            <a:xfrm>
              <a:off x="12057840" y="3564000"/>
              <a:ext cx="79920" cy="96840"/>
            </a:xfrm>
            <a:custGeom>
              <a:avLst/>
              <a:gdLst/>
              <a:ah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a:noFill/>
            </a:ln>
          </p:spPr>
          <p:style>
            <a:lnRef idx="0"/>
            <a:fillRef idx="0"/>
            <a:effectRef idx="0"/>
            <a:fontRef idx="minor"/>
          </p:style>
        </p:sp>
        <p:sp>
          <p:nvSpPr>
            <p:cNvPr id="600" name="Freeform: Shape 1148"/>
            <p:cNvSpPr/>
            <p:nvPr/>
          </p:nvSpPr>
          <p:spPr>
            <a:xfrm>
              <a:off x="11986560" y="3623400"/>
              <a:ext cx="145080" cy="1004400"/>
            </a:xfrm>
            <a:custGeom>
              <a:avLst/>
              <a:gdLst/>
              <a:ah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a:noFill/>
            </a:ln>
          </p:spPr>
          <p:style>
            <a:lnRef idx="0"/>
            <a:fillRef idx="0"/>
            <a:effectRef idx="0"/>
            <a:fontRef idx="minor"/>
          </p:style>
        </p:sp>
        <p:sp>
          <p:nvSpPr>
            <p:cNvPr id="601" name="Freeform: Shape 1149"/>
            <p:cNvSpPr/>
            <p:nvPr/>
          </p:nvSpPr>
          <p:spPr>
            <a:xfrm>
              <a:off x="11655720" y="3985200"/>
              <a:ext cx="364320" cy="565200"/>
            </a:xfrm>
            <a:custGeom>
              <a:avLst/>
              <a:gdLst/>
              <a:ah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a:noFill/>
            </a:ln>
          </p:spPr>
          <p:style>
            <a:lnRef idx="0"/>
            <a:fillRef idx="0"/>
            <a:effectRef idx="0"/>
            <a:fontRef idx="minor"/>
          </p:style>
        </p:sp>
        <p:sp>
          <p:nvSpPr>
            <p:cNvPr id="602" name="Freeform: Shape 1150"/>
            <p:cNvSpPr/>
            <p:nvPr/>
          </p:nvSpPr>
          <p:spPr>
            <a:xfrm>
              <a:off x="10947240" y="2193120"/>
              <a:ext cx="1256400" cy="830520"/>
            </a:xfrm>
            <a:custGeom>
              <a:avLst/>
              <a:gdLst/>
              <a:ah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a:noFill/>
            </a:ln>
          </p:spPr>
          <p:style>
            <a:lnRef idx="0"/>
            <a:fillRef idx="0"/>
            <a:effectRef idx="0"/>
            <a:fontRef idx="minor"/>
          </p:style>
        </p:sp>
        <p:sp>
          <p:nvSpPr>
            <p:cNvPr id="603" name="Freeform: Shape 1151"/>
            <p:cNvSpPr/>
            <p:nvPr/>
          </p:nvSpPr>
          <p:spPr>
            <a:xfrm>
              <a:off x="11372400" y="2162160"/>
              <a:ext cx="171000" cy="388800"/>
            </a:xfrm>
            <a:custGeom>
              <a:avLst/>
              <a:gdLst/>
              <a:ah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a:noFill/>
            </a:ln>
          </p:spPr>
          <p:style>
            <a:lnRef idx="0"/>
            <a:fillRef idx="0"/>
            <a:effectRef idx="0"/>
            <a:fontRef idx="minor"/>
          </p:style>
        </p:sp>
        <p:sp>
          <p:nvSpPr>
            <p:cNvPr id="604" name="Freeform: Shape 1152"/>
            <p:cNvSpPr/>
            <p:nvPr/>
          </p:nvSpPr>
          <p:spPr>
            <a:xfrm>
              <a:off x="11534040" y="2039040"/>
              <a:ext cx="572760" cy="512640"/>
            </a:xfrm>
            <a:custGeom>
              <a:avLst/>
              <a:gdLst/>
              <a:ah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a:noFill/>
            </a:ln>
          </p:spPr>
          <p:style>
            <a:lnRef idx="0"/>
            <a:fillRef idx="0"/>
            <a:effectRef idx="0"/>
            <a:fontRef idx="minor"/>
          </p:style>
        </p:sp>
        <p:sp>
          <p:nvSpPr>
            <p:cNvPr id="605" name="Freeform: Shape 1153"/>
            <p:cNvSpPr/>
            <p:nvPr/>
          </p:nvSpPr>
          <p:spPr>
            <a:xfrm>
              <a:off x="11387160" y="1876320"/>
              <a:ext cx="718920" cy="444960"/>
            </a:xfrm>
            <a:custGeom>
              <a:avLst/>
              <a:gdLst/>
              <a:ah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a:noFill/>
            </a:ln>
          </p:spPr>
          <p:style>
            <a:lnRef idx="0"/>
            <a:fillRef idx="0"/>
            <a:effectRef idx="0"/>
            <a:fontRef idx="minor"/>
          </p:style>
        </p:sp>
        <p:sp>
          <p:nvSpPr>
            <p:cNvPr id="606" name="Freeform: Shape 1154"/>
            <p:cNvSpPr/>
            <p:nvPr/>
          </p:nvSpPr>
          <p:spPr>
            <a:xfrm>
              <a:off x="10821600" y="4586040"/>
              <a:ext cx="145800" cy="884160"/>
            </a:xfrm>
            <a:custGeom>
              <a:avLst/>
              <a:gdLst/>
              <a:ah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a:noFill/>
            </a:ln>
          </p:spPr>
          <p:style>
            <a:lnRef idx="0"/>
            <a:fillRef idx="0"/>
            <a:effectRef idx="0"/>
            <a:fontRef idx="minor"/>
          </p:style>
        </p:sp>
        <p:sp>
          <p:nvSpPr>
            <p:cNvPr id="607" name="Freeform: Shape 1155"/>
            <p:cNvSpPr/>
            <p:nvPr/>
          </p:nvSpPr>
          <p:spPr>
            <a:xfrm>
              <a:off x="9432000" y="5324760"/>
              <a:ext cx="1504800" cy="979200"/>
            </a:xfrm>
            <a:custGeom>
              <a:avLst/>
              <a:gdLst/>
              <a:ah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a:noFill/>
            </a:ln>
          </p:spPr>
          <p:style>
            <a:lnRef idx="0"/>
            <a:fillRef idx="0"/>
            <a:effectRef idx="0"/>
            <a:fontRef idx="minor"/>
          </p:style>
        </p:sp>
        <p:sp>
          <p:nvSpPr>
            <p:cNvPr id="608" name="Freeform: Shape 1156"/>
            <p:cNvSpPr/>
            <p:nvPr/>
          </p:nvSpPr>
          <p:spPr>
            <a:xfrm>
              <a:off x="9547920" y="5479560"/>
              <a:ext cx="1458000" cy="920160"/>
            </a:xfrm>
            <a:custGeom>
              <a:avLst/>
              <a:gdLst/>
              <a:ah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a:noFill/>
            </a:ln>
          </p:spPr>
          <p:style>
            <a:lnRef idx="0"/>
            <a:fillRef idx="0"/>
            <a:effectRef idx="0"/>
            <a:fontRef idx="minor"/>
          </p:style>
        </p:sp>
        <p:sp>
          <p:nvSpPr>
            <p:cNvPr id="609" name="Freeform: Shape 1157"/>
            <p:cNvSpPr/>
            <p:nvPr/>
          </p:nvSpPr>
          <p:spPr>
            <a:xfrm>
              <a:off x="10956600" y="4343040"/>
              <a:ext cx="437400" cy="259920"/>
            </a:xfrm>
            <a:custGeom>
              <a:avLst/>
              <a:gdLst/>
              <a:ah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a:noFill/>
            </a:ln>
          </p:spPr>
          <p:style>
            <a:lnRef idx="0"/>
            <a:fillRef idx="0"/>
            <a:effectRef idx="0"/>
            <a:fontRef idx="minor"/>
          </p:style>
        </p:sp>
        <p:sp>
          <p:nvSpPr>
            <p:cNvPr id="610" name="Freeform: Shape 1158"/>
            <p:cNvSpPr/>
            <p:nvPr/>
          </p:nvSpPr>
          <p:spPr>
            <a:xfrm>
              <a:off x="10950480" y="4586040"/>
              <a:ext cx="20880" cy="142560"/>
            </a:xfrm>
            <a:custGeom>
              <a:avLst/>
              <a:gdLst/>
              <a:ah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a:noFill/>
            </a:ln>
          </p:spPr>
          <p:style>
            <a:lnRef idx="0"/>
            <a:fillRef idx="0"/>
            <a:effectRef idx="0"/>
            <a:fontRef idx="minor"/>
          </p:style>
        </p:sp>
        <p:sp>
          <p:nvSpPr>
            <p:cNvPr id="611" name="Freeform: Shape 1159"/>
            <p:cNvSpPr/>
            <p:nvPr/>
          </p:nvSpPr>
          <p:spPr>
            <a:xfrm>
              <a:off x="8130240" y="6018480"/>
              <a:ext cx="316080" cy="191520"/>
            </a:xfrm>
            <a:custGeom>
              <a:avLst/>
              <a:gdLst/>
              <a:ah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a:noFill/>
            </a:ln>
          </p:spPr>
          <p:style>
            <a:lnRef idx="0"/>
            <a:fillRef idx="0"/>
            <a:effectRef idx="0"/>
            <a:fontRef idx="minor"/>
          </p:style>
        </p:sp>
        <p:sp>
          <p:nvSpPr>
            <p:cNvPr id="612" name="Freeform: Shape 1160"/>
            <p:cNvSpPr/>
            <p:nvPr/>
          </p:nvSpPr>
          <p:spPr>
            <a:xfrm>
              <a:off x="8148960" y="6080040"/>
              <a:ext cx="296280" cy="226440"/>
            </a:xfrm>
            <a:custGeom>
              <a:avLst/>
              <a:gdLst/>
              <a:ah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a:noFill/>
            </a:ln>
          </p:spPr>
          <p:style>
            <a:lnRef idx="0"/>
            <a:fillRef idx="0"/>
            <a:effectRef idx="0"/>
            <a:fontRef idx="minor"/>
          </p:style>
        </p:sp>
        <p:sp>
          <p:nvSpPr>
            <p:cNvPr id="613" name="Freeform: Shape 1161"/>
            <p:cNvSpPr/>
            <p:nvPr/>
          </p:nvSpPr>
          <p:spPr>
            <a:xfrm>
              <a:off x="9613800" y="5567760"/>
              <a:ext cx="1501200" cy="995040"/>
            </a:xfrm>
            <a:custGeom>
              <a:avLst/>
              <a:gdLst/>
              <a:ah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a:noFill/>
            </a:ln>
          </p:spPr>
          <p:style>
            <a:lnRef idx="0"/>
            <a:fillRef idx="0"/>
            <a:effectRef idx="0"/>
            <a:fontRef idx="minor"/>
          </p:style>
        </p:sp>
        <p:sp>
          <p:nvSpPr>
            <p:cNvPr id="614" name="Freeform: Shape 1162"/>
            <p:cNvSpPr/>
            <p:nvPr/>
          </p:nvSpPr>
          <p:spPr>
            <a:xfrm>
              <a:off x="8160840" y="6174720"/>
              <a:ext cx="367920" cy="279720"/>
            </a:xfrm>
            <a:custGeom>
              <a:avLst/>
              <a:gdLst/>
              <a:ah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a:noFill/>
            </a:ln>
          </p:spPr>
          <p:style>
            <a:lnRef idx="0"/>
            <a:fillRef idx="0"/>
            <a:effectRef idx="0"/>
            <a:fontRef idx="minor"/>
          </p:style>
        </p:sp>
        <p:sp>
          <p:nvSpPr>
            <p:cNvPr id="615" name="Freeform: Shape 1163"/>
            <p:cNvSpPr/>
            <p:nvPr/>
          </p:nvSpPr>
          <p:spPr>
            <a:xfrm>
              <a:off x="8142480" y="6329880"/>
              <a:ext cx="11160" cy="11160"/>
            </a:xfrm>
            <a:custGeom>
              <a:avLst/>
              <a:gdLst/>
              <a:ahLst/>
              <a:rect l="l" t="t" r="r" b="b"/>
              <a:pathLst>
                <a:path w="12494" h="12495">
                  <a:moveTo>
                    <a:pt x="0" y="0"/>
                  </a:moveTo>
                  <a:lnTo>
                    <a:pt x="0" y="0"/>
                  </a:lnTo>
                  <a:lnTo>
                    <a:pt x="0" y="0"/>
                  </a:lnTo>
                  <a:close/>
                </a:path>
              </a:pathLst>
            </a:custGeom>
            <a:solidFill>
              <a:srgbClr val="9fd1d0"/>
            </a:solidFill>
            <a:ln w="12483">
              <a:noFill/>
            </a:ln>
          </p:spPr>
          <p:style>
            <a:lnRef idx="0"/>
            <a:fillRef idx="0"/>
            <a:effectRef idx="0"/>
            <a:fontRef idx="minor"/>
          </p:style>
        </p:sp>
        <p:sp>
          <p:nvSpPr>
            <p:cNvPr id="616" name="Freeform: Shape 1164"/>
            <p:cNvSpPr/>
            <p:nvPr/>
          </p:nvSpPr>
          <p:spPr>
            <a:xfrm>
              <a:off x="8158680" y="6145920"/>
              <a:ext cx="304920" cy="198000"/>
            </a:xfrm>
            <a:custGeom>
              <a:avLst/>
              <a:gdLst/>
              <a:ah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a:noFill/>
            </a:ln>
          </p:spPr>
          <p:style>
            <a:lnRef idx="0"/>
            <a:fillRef idx="0"/>
            <a:effectRef idx="0"/>
            <a:fontRef idx="minor"/>
          </p:style>
        </p:sp>
        <p:sp>
          <p:nvSpPr>
            <p:cNvPr id="617" name="Freeform: Shape 1165"/>
            <p:cNvSpPr/>
            <p:nvPr/>
          </p:nvSpPr>
          <p:spPr>
            <a:xfrm>
              <a:off x="8031600" y="6057360"/>
              <a:ext cx="90720" cy="242640"/>
            </a:xfrm>
            <a:custGeom>
              <a:avLst/>
              <a:gdLst/>
              <a:ah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a:noFill/>
            </a:ln>
          </p:spPr>
          <p:style>
            <a:lnRef idx="0"/>
            <a:fillRef idx="0"/>
            <a:effectRef idx="0"/>
            <a:fontRef idx="minor"/>
          </p:style>
        </p:sp>
        <p:sp>
          <p:nvSpPr>
            <p:cNvPr id="618" name="Freeform: Shape 1166"/>
            <p:cNvSpPr/>
            <p:nvPr/>
          </p:nvSpPr>
          <p:spPr>
            <a:xfrm>
              <a:off x="8047800" y="6184800"/>
              <a:ext cx="149040" cy="685800"/>
            </a:xfrm>
            <a:custGeom>
              <a:avLst/>
              <a:gdLst/>
              <a:ah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a:noFill/>
            </a:ln>
          </p:spPr>
          <p:style>
            <a:lnRef idx="0"/>
            <a:fillRef idx="0"/>
            <a:effectRef idx="0"/>
            <a:fontRef idx="minor"/>
          </p:style>
        </p:sp>
        <p:sp>
          <p:nvSpPr>
            <p:cNvPr id="619" name="Freeform: Shape 1167"/>
            <p:cNvSpPr/>
            <p:nvPr/>
          </p:nvSpPr>
          <p:spPr>
            <a:xfrm>
              <a:off x="8417880" y="6065640"/>
              <a:ext cx="25200" cy="51840"/>
            </a:xfrm>
            <a:custGeom>
              <a:avLst/>
              <a:gdLst/>
              <a:ahLst/>
              <a:rect l="l" t="t" r="r" b="b"/>
              <a:pathLst>
                <a:path w="26613" h="53353">
                  <a:moveTo>
                    <a:pt x="26614" y="53354"/>
                  </a:moveTo>
                  <a:lnTo>
                    <a:pt x="21366" y="0"/>
                  </a:lnTo>
                  <a:lnTo>
                    <a:pt x="0" y="12245"/>
                  </a:lnTo>
                  <a:lnTo>
                    <a:pt x="26614" y="53354"/>
                  </a:lnTo>
                  <a:close/>
                </a:path>
              </a:pathLst>
            </a:custGeom>
            <a:solidFill>
              <a:schemeClr val="accent3"/>
            </a:solidFill>
            <a:ln w="12483">
              <a:noFill/>
            </a:ln>
          </p:spPr>
          <p:style>
            <a:lnRef idx="0"/>
            <a:fillRef idx="0"/>
            <a:effectRef idx="0"/>
            <a:fontRef idx="minor"/>
          </p:style>
        </p:sp>
        <p:sp>
          <p:nvSpPr>
            <p:cNvPr id="620" name="Freeform: Shape 1168"/>
            <p:cNvSpPr/>
            <p:nvPr/>
          </p:nvSpPr>
          <p:spPr>
            <a:xfrm>
              <a:off x="8030160" y="5868360"/>
              <a:ext cx="401400" cy="320040"/>
            </a:xfrm>
            <a:custGeom>
              <a:avLst/>
              <a:gdLst/>
              <a:ah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a:noFill/>
            </a:ln>
          </p:spPr>
          <p:style>
            <a:lnRef idx="0"/>
            <a:fillRef idx="0"/>
            <a:effectRef idx="0"/>
            <a:fontRef idx="minor"/>
          </p:style>
        </p:sp>
        <p:sp>
          <p:nvSpPr>
            <p:cNvPr id="621" name="Freeform: Shape 1169"/>
            <p:cNvSpPr/>
            <p:nvPr/>
          </p:nvSpPr>
          <p:spPr>
            <a:xfrm>
              <a:off x="10288440" y="1686960"/>
              <a:ext cx="389160" cy="285480"/>
            </a:xfrm>
            <a:custGeom>
              <a:avLst/>
              <a:gdLst/>
              <a:ah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a:noFill/>
            </a:ln>
          </p:spPr>
          <p:style>
            <a:lnRef idx="0"/>
            <a:fillRef idx="0"/>
            <a:effectRef idx="0"/>
            <a:fontRef idx="minor"/>
          </p:style>
        </p:sp>
        <p:sp>
          <p:nvSpPr>
            <p:cNvPr id="622" name="Freeform: Shape 1170"/>
            <p:cNvSpPr/>
            <p:nvPr/>
          </p:nvSpPr>
          <p:spPr>
            <a:xfrm>
              <a:off x="5872320" y="4136760"/>
              <a:ext cx="392040" cy="1035360"/>
            </a:xfrm>
            <a:custGeom>
              <a:avLst/>
              <a:gdLst/>
              <a:ah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a:noFill/>
            </a:ln>
          </p:spPr>
          <p:style>
            <a:lnRef idx="0"/>
            <a:fillRef idx="0"/>
            <a:effectRef idx="0"/>
            <a:fontRef idx="minor"/>
          </p:style>
        </p:sp>
        <p:sp>
          <p:nvSpPr>
            <p:cNvPr id="623" name="Freeform: Shape 1171"/>
            <p:cNvSpPr/>
            <p:nvPr/>
          </p:nvSpPr>
          <p:spPr>
            <a:xfrm>
              <a:off x="6080040" y="5186520"/>
              <a:ext cx="940320" cy="1684440"/>
            </a:xfrm>
            <a:custGeom>
              <a:avLst/>
              <a:gdLst/>
              <a:ah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a:noFill/>
            </a:ln>
          </p:spPr>
          <p:style>
            <a:lnRef idx="0"/>
            <a:fillRef idx="0"/>
            <a:effectRef idx="0"/>
            <a:fontRef idx="minor"/>
          </p:style>
        </p:sp>
        <p:sp>
          <p:nvSpPr>
            <p:cNvPr id="624" name="Freeform: Shape 1172"/>
            <p:cNvSpPr/>
            <p:nvPr/>
          </p:nvSpPr>
          <p:spPr>
            <a:xfrm>
              <a:off x="6078600" y="5080320"/>
              <a:ext cx="1211040" cy="1790640"/>
            </a:xfrm>
            <a:custGeom>
              <a:avLst/>
              <a:gdLst/>
              <a:ah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a:noFill/>
            </a:ln>
          </p:spPr>
          <p:style>
            <a:lnRef idx="0"/>
            <a:fillRef idx="0"/>
            <a:effectRef idx="0"/>
            <a:fontRef idx="minor"/>
          </p:style>
        </p:sp>
        <p:sp>
          <p:nvSpPr>
            <p:cNvPr id="625" name="Freeform: Shape 1173"/>
            <p:cNvSpPr/>
            <p:nvPr/>
          </p:nvSpPr>
          <p:spPr>
            <a:xfrm>
              <a:off x="9170280" y="2547000"/>
              <a:ext cx="93600" cy="75240"/>
            </a:xfrm>
            <a:custGeom>
              <a:avLst/>
              <a:gdLst/>
              <a:ah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a:noFill/>
            </a:ln>
          </p:spPr>
          <p:style>
            <a:lnRef idx="0"/>
            <a:fillRef idx="0"/>
            <a:effectRef idx="0"/>
            <a:fontRef idx="minor"/>
          </p:style>
        </p:sp>
        <p:sp>
          <p:nvSpPr>
            <p:cNvPr id="626" name="Freeform: Shape 1174"/>
            <p:cNvSpPr/>
            <p:nvPr/>
          </p:nvSpPr>
          <p:spPr>
            <a:xfrm>
              <a:off x="9763920" y="1756800"/>
              <a:ext cx="426600" cy="250560"/>
            </a:xfrm>
            <a:custGeom>
              <a:avLst/>
              <a:gdLst/>
              <a:ah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a:noFill/>
            </a:ln>
          </p:spPr>
          <p:style>
            <a:lnRef idx="0"/>
            <a:fillRef idx="0"/>
            <a:effectRef idx="0"/>
            <a:fontRef idx="minor"/>
          </p:style>
        </p:sp>
        <p:sp>
          <p:nvSpPr>
            <p:cNvPr id="627" name="Freeform: Shape 1175"/>
            <p:cNvSpPr/>
            <p:nvPr/>
          </p:nvSpPr>
          <p:spPr>
            <a:xfrm>
              <a:off x="9763920" y="1965960"/>
              <a:ext cx="44640" cy="361440"/>
            </a:xfrm>
            <a:custGeom>
              <a:avLst/>
              <a:gdLst/>
              <a:ah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a:noFill/>
            </a:ln>
          </p:spPr>
          <p:style>
            <a:lnRef idx="0"/>
            <a:fillRef idx="0"/>
            <a:effectRef idx="0"/>
            <a:fontRef idx="minor"/>
          </p:style>
        </p:sp>
        <p:sp>
          <p:nvSpPr>
            <p:cNvPr id="628" name="Freeform: Shape 1176"/>
            <p:cNvSpPr/>
            <p:nvPr/>
          </p:nvSpPr>
          <p:spPr>
            <a:xfrm>
              <a:off x="9309240" y="3160800"/>
              <a:ext cx="51120" cy="86400"/>
            </a:xfrm>
            <a:custGeom>
              <a:avLst/>
              <a:gdLst/>
              <a:ah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a:noFill/>
            </a:ln>
          </p:spPr>
          <p:style>
            <a:lnRef idx="0"/>
            <a:fillRef idx="0"/>
            <a:effectRef idx="0"/>
            <a:fontRef idx="minor"/>
          </p:style>
        </p:sp>
        <p:sp>
          <p:nvSpPr>
            <p:cNvPr id="629" name="Freeform: Shape 1177"/>
            <p:cNvSpPr/>
            <p:nvPr/>
          </p:nvSpPr>
          <p:spPr>
            <a:xfrm>
              <a:off x="9298800" y="3093840"/>
              <a:ext cx="38880" cy="67320"/>
            </a:xfrm>
            <a:custGeom>
              <a:avLst/>
              <a:gdLst/>
              <a:ahLst/>
              <a:rect l="l" t="t" r="r" b="b"/>
              <a:pathLst>
                <a:path w="40232" h="68847">
                  <a:moveTo>
                    <a:pt x="0" y="0"/>
                  </a:moveTo>
                  <a:lnTo>
                    <a:pt x="2999" y="68848"/>
                  </a:lnTo>
                  <a:lnTo>
                    <a:pt x="40233" y="50105"/>
                  </a:lnTo>
                  <a:lnTo>
                    <a:pt x="0" y="0"/>
                  </a:lnTo>
                  <a:close/>
                </a:path>
              </a:pathLst>
            </a:custGeom>
            <a:solidFill>
              <a:srgbClr val="dd2a27"/>
            </a:solidFill>
            <a:ln w="12483">
              <a:noFill/>
            </a:ln>
          </p:spPr>
          <p:style>
            <a:lnRef idx="0"/>
            <a:fillRef idx="0"/>
            <a:effectRef idx="0"/>
            <a:fontRef idx="minor"/>
          </p:style>
        </p:sp>
        <p:sp>
          <p:nvSpPr>
            <p:cNvPr id="630" name="Freeform: Shape 1178"/>
            <p:cNvSpPr/>
            <p:nvPr/>
          </p:nvSpPr>
          <p:spPr>
            <a:xfrm>
              <a:off x="8162280" y="6375600"/>
              <a:ext cx="96840" cy="495360"/>
            </a:xfrm>
            <a:custGeom>
              <a:avLst/>
              <a:gdLst/>
              <a:ahLst/>
              <a:rect l="l" t="t" r="r" b="b"/>
              <a:pathLst>
                <a:path w="98332" h="496676">
                  <a:moveTo>
                    <a:pt x="0" y="0"/>
                  </a:moveTo>
                  <a:lnTo>
                    <a:pt x="57600" y="496677"/>
                  </a:lnTo>
                  <a:lnTo>
                    <a:pt x="98332" y="496677"/>
                  </a:lnTo>
                  <a:lnTo>
                    <a:pt x="51478" y="82342"/>
                  </a:lnTo>
                  <a:lnTo>
                    <a:pt x="0" y="0"/>
                  </a:lnTo>
                  <a:close/>
                </a:path>
              </a:pathLst>
            </a:custGeom>
            <a:solidFill>
              <a:schemeClr val="accent6"/>
            </a:solidFill>
            <a:ln w="12483">
              <a:noFill/>
            </a:ln>
          </p:spPr>
          <p:style>
            <a:lnRef idx="0"/>
            <a:fillRef idx="0"/>
            <a:effectRef idx="0"/>
            <a:fontRef idx="minor"/>
          </p:style>
        </p:sp>
        <p:sp>
          <p:nvSpPr>
            <p:cNvPr id="631" name="Freeform: Shape 1179"/>
            <p:cNvSpPr/>
            <p:nvPr/>
          </p:nvSpPr>
          <p:spPr>
            <a:xfrm>
              <a:off x="8217000" y="6276600"/>
              <a:ext cx="368640" cy="594360"/>
            </a:xfrm>
            <a:custGeom>
              <a:avLst/>
              <a:gdLst/>
              <a:ah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a:noFill/>
            </a:ln>
          </p:spPr>
          <p:style>
            <a:lnRef idx="0"/>
            <a:fillRef idx="0"/>
            <a:effectRef idx="0"/>
            <a:fontRef idx="minor"/>
          </p:style>
        </p:sp>
        <p:sp>
          <p:nvSpPr>
            <p:cNvPr id="632" name="Freeform: Shape 1180"/>
            <p:cNvSpPr/>
            <p:nvPr/>
          </p:nvSpPr>
          <p:spPr>
            <a:xfrm>
              <a:off x="10201680" y="587520"/>
              <a:ext cx="83880" cy="1643400"/>
            </a:xfrm>
            <a:custGeom>
              <a:avLst/>
              <a:gdLst/>
              <a:ah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a:noFill/>
            </a:ln>
          </p:spPr>
          <p:style>
            <a:lnRef idx="0"/>
            <a:fillRef idx="0"/>
            <a:effectRef idx="0"/>
            <a:fontRef idx="minor"/>
          </p:style>
        </p:sp>
        <p:sp>
          <p:nvSpPr>
            <p:cNvPr id="633" name="Freeform: Shape 1181"/>
            <p:cNvSpPr/>
            <p:nvPr/>
          </p:nvSpPr>
          <p:spPr>
            <a:xfrm>
              <a:off x="9808200" y="1828080"/>
              <a:ext cx="389880" cy="501120"/>
            </a:xfrm>
            <a:custGeom>
              <a:avLst/>
              <a:gdLst/>
              <a:ah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a:noFill/>
            </a:ln>
          </p:spPr>
          <p:style>
            <a:lnRef idx="0"/>
            <a:fillRef idx="0"/>
            <a:effectRef idx="0"/>
            <a:fontRef idx="minor"/>
          </p:style>
        </p:sp>
        <p:sp>
          <p:nvSpPr>
            <p:cNvPr id="634" name="Freeform: Shape 1182"/>
            <p:cNvSpPr/>
            <p:nvPr/>
          </p:nvSpPr>
          <p:spPr>
            <a:xfrm>
              <a:off x="9225000" y="2145600"/>
              <a:ext cx="1054440" cy="546480"/>
            </a:xfrm>
            <a:custGeom>
              <a:avLst/>
              <a:gdLst/>
              <a:ah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a:noFill/>
            </a:ln>
          </p:spPr>
          <p:style>
            <a:lnRef idx="0"/>
            <a:fillRef idx="0"/>
            <a:effectRef idx="0"/>
            <a:fontRef idx="minor"/>
          </p:style>
        </p:sp>
        <p:sp>
          <p:nvSpPr>
            <p:cNvPr id="635" name="Freeform: Shape 1183"/>
            <p:cNvSpPr/>
            <p:nvPr/>
          </p:nvSpPr>
          <p:spPr>
            <a:xfrm>
              <a:off x="9644760" y="5417640"/>
              <a:ext cx="210240" cy="291960"/>
            </a:xfrm>
            <a:custGeom>
              <a:avLst/>
              <a:gdLst/>
              <a:ah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a:noFill/>
            </a:ln>
          </p:spPr>
          <p:style>
            <a:lnRef idx="0"/>
            <a:fillRef idx="0"/>
            <a:effectRef idx="0"/>
            <a:fontRef idx="minor"/>
          </p:style>
        </p:sp>
        <p:sp>
          <p:nvSpPr>
            <p:cNvPr id="636" name="Freeform: Shape 1184"/>
            <p:cNvSpPr/>
            <p:nvPr/>
          </p:nvSpPr>
          <p:spPr>
            <a:xfrm>
              <a:off x="8617320" y="3968280"/>
              <a:ext cx="360" cy="11160"/>
            </a:xfrm>
            <a:custGeom>
              <a:avLst/>
              <a:gdLst/>
              <a:ahLst/>
              <a:rect l="l" t="t" r="r" b="b"/>
              <a:pathLst>
                <a:path w="1249" h="12495">
                  <a:moveTo>
                    <a:pt x="1249" y="0"/>
                  </a:moveTo>
                  <a:lnTo>
                    <a:pt x="1249" y="0"/>
                  </a:lnTo>
                  <a:lnTo>
                    <a:pt x="0" y="0"/>
                  </a:lnTo>
                  <a:lnTo>
                    <a:pt x="1124" y="0"/>
                  </a:lnTo>
                  <a:close/>
                </a:path>
              </a:pathLst>
            </a:custGeom>
            <a:solidFill>
              <a:srgbClr val="000000"/>
            </a:solidFill>
            <a:ln w="12483">
              <a:noFill/>
            </a:ln>
          </p:spPr>
          <p:style>
            <a:lnRef idx="0"/>
            <a:fillRef idx="0"/>
            <a:effectRef idx="0"/>
            <a:fontRef idx="minor"/>
          </p:style>
        </p:sp>
        <p:sp>
          <p:nvSpPr>
            <p:cNvPr id="637" name="Freeform: Shape 1185"/>
            <p:cNvSpPr/>
            <p:nvPr/>
          </p:nvSpPr>
          <p:spPr>
            <a:xfrm>
              <a:off x="8650440" y="3988080"/>
              <a:ext cx="360" cy="11160"/>
            </a:xfrm>
            <a:custGeom>
              <a:avLst/>
              <a:gdLst/>
              <a:ahLst/>
              <a:rect l="l" t="t" r="r" b="b"/>
              <a:pathLst>
                <a:path w="1249" h="12495">
                  <a:moveTo>
                    <a:pt x="1250" y="0"/>
                  </a:moveTo>
                  <a:lnTo>
                    <a:pt x="0" y="0"/>
                  </a:lnTo>
                  <a:lnTo>
                    <a:pt x="0" y="0"/>
                  </a:lnTo>
                  <a:lnTo>
                    <a:pt x="750" y="0"/>
                  </a:lnTo>
                  <a:close/>
                </a:path>
              </a:pathLst>
            </a:custGeom>
            <a:solidFill>
              <a:srgbClr val="000000"/>
            </a:solidFill>
            <a:ln w="12483">
              <a:noFill/>
            </a:ln>
          </p:spPr>
          <p:style>
            <a:lnRef idx="0"/>
            <a:fillRef idx="0"/>
            <a:effectRef idx="0"/>
            <a:fontRef idx="minor"/>
          </p:style>
        </p:sp>
        <p:sp>
          <p:nvSpPr>
            <p:cNvPr id="638" name="Freeform: Shape 1186"/>
            <p:cNvSpPr/>
            <p:nvPr/>
          </p:nvSpPr>
          <p:spPr>
            <a:xfrm>
              <a:off x="9811440" y="5576760"/>
              <a:ext cx="3600" cy="1440"/>
            </a:xfrm>
            <a:custGeom>
              <a:avLst/>
              <a:gdLst/>
              <a:ahLst/>
              <a:rect l="l" t="t" r="r" b="b"/>
              <a:pathLst>
                <a:path w="4997" h="2873">
                  <a:moveTo>
                    <a:pt x="4998" y="0"/>
                  </a:moveTo>
                  <a:lnTo>
                    <a:pt x="0" y="2874"/>
                  </a:lnTo>
                  <a:lnTo>
                    <a:pt x="0" y="2874"/>
                  </a:lnTo>
                  <a:lnTo>
                    <a:pt x="4998" y="0"/>
                  </a:lnTo>
                  <a:lnTo>
                    <a:pt x="4998" y="0"/>
                  </a:lnTo>
                  <a:close/>
                </a:path>
              </a:pathLst>
            </a:custGeom>
            <a:solidFill>
              <a:srgbClr val="000000"/>
            </a:solidFill>
            <a:ln w="12483">
              <a:noFill/>
            </a:ln>
          </p:spPr>
          <p:style>
            <a:lnRef idx="0"/>
            <a:fillRef idx="0"/>
            <a:effectRef idx="0"/>
            <a:fontRef idx="minor"/>
          </p:style>
        </p:sp>
        <p:sp>
          <p:nvSpPr>
            <p:cNvPr id="639" name="Freeform: Shape 1187"/>
            <p:cNvSpPr/>
            <p:nvPr/>
          </p:nvSpPr>
          <p:spPr>
            <a:xfrm>
              <a:off x="5758920" y="4874040"/>
              <a:ext cx="406800" cy="740880"/>
            </a:xfrm>
            <a:custGeom>
              <a:avLst/>
              <a:gdLst/>
              <a:ah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a:noFill/>
            </a:ln>
          </p:spPr>
          <p:style>
            <a:lnRef idx="0"/>
            <a:fillRef idx="0"/>
            <a:effectRef idx="0"/>
            <a:fontRef idx="minor"/>
          </p:style>
        </p:sp>
        <p:sp>
          <p:nvSpPr>
            <p:cNvPr id="640" name="Freeform: Shape 1188"/>
            <p:cNvSpPr/>
            <p:nvPr/>
          </p:nvSpPr>
          <p:spPr>
            <a:xfrm>
              <a:off x="6166080" y="5583600"/>
              <a:ext cx="10440" cy="20160"/>
            </a:xfrm>
            <a:custGeom>
              <a:avLst/>
              <a:gdLst/>
              <a:ahLst/>
              <a:rect l="l" t="t" r="r" b="b"/>
              <a:pathLst>
                <a:path w="11744" h="21491">
                  <a:moveTo>
                    <a:pt x="4123" y="16368"/>
                  </a:moveTo>
                  <a:cubicBezTo>
                    <a:pt x="7468" y="16368"/>
                    <a:pt x="10478" y="18393"/>
                    <a:pt x="11745" y="21491"/>
                  </a:cubicBezTo>
                  <a:lnTo>
                    <a:pt x="0" y="0"/>
                  </a:lnTo>
                  <a:close/>
                </a:path>
              </a:pathLst>
            </a:custGeom>
            <a:solidFill>
              <a:srgbClr val="000000"/>
            </a:solidFill>
            <a:ln w="12483">
              <a:noFill/>
            </a:ln>
          </p:spPr>
          <p:style>
            <a:lnRef idx="0"/>
            <a:fillRef idx="0"/>
            <a:effectRef idx="0"/>
            <a:fontRef idx="minor"/>
          </p:style>
        </p:sp>
        <p:sp>
          <p:nvSpPr>
            <p:cNvPr id="641" name="Freeform: Shape 1189"/>
            <p:cNvSpPr/>
            <p:nvPr/>
          </p:nvSpPr>
          <p:spPr>
            <a:xfrm>
              <a:off x="9209520" y="6819840"/>
              <a:ext cx="3240" cy="51120"/>
            </a:xfrm>
            <a:custGeom>
              <a:avLst/>
              <a:gdLst/>
              <a:ah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a:noFill/>
            </a:ln>
          </p:spPr>
          <p:style>
            <a:lnRef idx="0"/>
            <a:fillRef idx="0"/>
            <a:effectRef idx="0"/>
            <a:fontRef idx="minor"/>
          </p:style>
        </p:sp>
        <p:sp>
          <p:nvSpPr>
            <p:cNvPr id="642" name="Freeform: Shape 1190"/>
            <p:cNvSpPr/>
            <p:nvPr/>
          </p:nvSpPr>
          <p:spPr>
            <a:xfrm>
              <a:off x="9856800" y="5490720"/>
              <a:ext cx="33120" cy="29880"/>
            </a:xfrm>
            <a:custGeom>
              <a:avLst/>
              <a:gdLst/>
              <a:ah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a:noFill/>
            </a:ln>
          </p:spPr>
          <p:style>
            <a:lnRef idx="0"/>
            <a:fillRef idx="0"/>
            <a:effectRef idx="0"/>
            <a:fontRef idx="minor"/>
          </p:style>
        </p:sp>
        <p:sp>
          <p:nvSpPr>
            <p:cNvPr id="643" name="Freeform: Shape 1191"/>
            <p:cNvSpPr/>
            <p:nvPr/>
          </p:nvSpPr>
          <p:spPr>
            <a:xfrm>
              <a:off x="8946360" y="6040440"/>
              <a:ext cx="29880" cy="201960"/>
            </a:xfrm>
            <a:custGeom>
              <a:avLst/>
              <a:gdLst/>
              <a:ah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a:noFill/>
            </a:ln>
          </p:spPr>
          <p:style>
            <a:lnRef idx="0"/>
            <a:fillRef idx="0"/>
            <a:effectRef idx="0"/>
            <a:fontRef idx="minor"/>
          </p:style>
        </p:sp>
        <p:sp>
          <p:nvSpPr>
            <p:cNvPr id="644" name="Freeform: Shape 1192"/>
            <p:cNvSpPr/>
            <p:nvPr/>
          </p:nvSpPr>
          <p:spPr>
            <a:xfrm>
              <a:off x="8961840" y="6046560"/>
              <a:ext cx="1080" cy="3600"/>
            </a:xfrm>
            <a:custGeom>
              <a:avLst/>
              <a:gdLst/>
              <a:ahLst/>
              <a:rect l="l" t="t" r="r" b="b"/>
              <a:pathLst>
                <a:path w="2499" h="4997">
                  <a:moveTo>
                    <a:pt x="2124" y="0"/>
                  </a:moveTo>
                  <a:lnTo>
                    <a:pt x="0" y="1250"/>
                  </a:lnTo>
                  <a:lnTo>
                    <a:pt x="2499" y="4998"/>
                  </a:lnTo>
                  <a:lnTo>
                    <a:pt x="2124" y="0"/>
                  </a:lnTo>
                  <a:close/>
                </a:path>
              </a:pathLst>
            </a:custGeom>
            <a:solidFill>
              <a:srgbClr val="000000"/>
            </a:solidFill>
            <a:ln w="12483">
              <a:noFill/>
            </a:ln>
          </p:spPr>
          <p:style>
            <a:lnRef idx="0"/>
            <a:fillRef idx="0"/>
            <a:effectRef idx="0"/>
            <a:fontRef idx="minor"/>
          </p:style>
        </p:sp>
        <p:sp>
          <p:nvSpPr>
            <p:cNvPr id="645" name="Freeform: Shape 1193"/>
            <p:cNvSpPr/>
            <p:nvPr/>
          </p:nvSpPr>
          <p:spPr>
            <a:xfrm>
              <a:off x="8972640" y="6255000"/>
              <a:ext cx="11160" cy="11160"/>
            </a:xfrm>
            <a:custGeom>
              <a:avLst/>
              <a:gdLst/>
              <a:ahLst/>
              <a:rect l="l" t="t" r="r" b="b"/>
              <a:pathLst>
                <a:path w="12494" h="12495">
                  <a:moveTo>
                    <a:pt x="0" y="0"/>
                  </a:moveTo>
                  <a:lnTo>
                    <a:pt x="0" y="0"/>
                  </a:lnTo>
                  <a:close/>
                </a:path>
              </a:pathLst>
            </a:custGeom>
            <a:solidFill>
              <a:srgbClr val="000000"/>
            </a:solidFill>
            <a:ln w="12483">
              <a:noFill/>
            </a:ln>
          </p:spPr>
          <p:style>
            <a:lnRef idx="0"/>
            <a:fillRef idx="0"/>
            <a:effectRef idx="0"/>
            <a:fontRef idx="minor"/>
          </p:style>
        </p:sp>
        <p:sp>
          <p:nvSpPr>
            <p:cNvPr id="646" name="Freeform: Shape 1194"/>
            <p:cNvSpPr/>
            <p:nvPr/>
          </p:nvSpPr>
          <p:spPr>
            <a:xfrm>
              <a:off x="9746640" y="5506200"/>
              <a:ext cx="52200" cy="71280"/>
            </a:xfrm>
            <a:custGeom>
              <a:avLst/>
              <a:gdLst/>
              <a:ah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a:noFill/>
            </a:ln>
          </p:spPr>
          <p:style>
            <a:lnRef idx="0"/>
            <a:fillRef idx="0"/>
            <a:effectRef idx="0"/>
            <a:fontRef idx="minor"/>
          </p:style>
        </p:sp>
        <p:sp>
          <p:nvSpPr>
            <p:cNvPr id="647" name="Freeform: Shape 1195"/>
            <p:cNvSpPr/>
            <p:nvPr/>
          </p:nvSpPr>
          <p:spPr>
            <a:xfrm>
              <a:off x="9647640" y="5355360"/>
              <a:ext cx="90000" cy="150840"/>
            </a:xfrm>
            <a:custGeom>
              <a:avLst/>
              <a:gdLst/>
              <a:ah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a:noFill/>
            </a:ln>
          </p:spPr>
          <p:style>
            <a:lnRef idx="0"/>
            <a:fillRef idx="0"/>
            <a:effectRef idx="0"/>
            <a:fontRef idx="minor"/>
          </p:style>
        </p:sp>
        <p:sp>
          <p:nvSpPr>
            <p:cNvPr id="648" name="Freeform: Shape 1196"/>
            <p:cNvSpPr/>
            <p:nvPr/>
          </p:nvSpPr>
          <p:spPr>
            <a:xfrm>
              <a:off x="9748800" y="5505840"/>
              <a:ext cx="11160" cy="360"/>
            </a:xfrm>
            <a:custGeom>
              <a:avLst/>
              <a:gdLst/>
              <a:ahLst/>
              <a:rect l="l" t="t" r="r" b="b"/>
              <a:pathLst>
                <a:path w="12494" h="125">
                  <a:moveTo>
                    <a:pt x="0" y="0"/>
                  </a:moveTo>
                  <a:lnTo>
                    <a:pt x="0" y="0"/>
                  </a:lnTo>
                  <a:lnTo>
                    <a:pt x="0" y="125"/>
                  </a:lnTo>
                  <a:lnTo>
                    <a:pt x="0" y="0"/>
                  </a:lnTo>
                  <a:close/>
                </a:path>
              </a:pathLst>
            </a:custGeom>
            <a:solidFill>
              <a:srgbClr val="000000"/>
            </a:solidFill>
            <a:ln w="12483">
              <a:noFill/>
            </a:ln>
          </p:spPr>
          <p:style>
            <a:lnRef idx="0"/>
            <a:fillRef idx="0"/>
            <a:effectRef idx="0"/>
            <a:fontRef idx="minor"/>
          </p:style>
        </p:sp>
        <p:sp>
          <p:nvSpPr>
            <p:cNvPr id="649" name="Freeform: Shape 1197"/>
            <p:cNvSpPr/>
            <p:nvPr/>
          </p:nvSpPr>
          <p:spPr>
            <a:xfrm>
              <a:off x="9750240" y="5500440"/>
              <a:ext cx="360" cy="360"/>
            </a:xfrm>
            <a:custGeom>
              <a:avLst/>
              <a:gdLst/>
              <a:ah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a:noFill/>
            </a:ln>
          </p:spPr>
          <p:style>
            <a:lnRef idx="0"/>
            <a:fillRef idx="0"/>
            <a:effectRef idx="0"/>
            <a:fontRef idx="minor"/>
          </p:style>
        </p:sp>
        <p:sp>
          <p:nvSpPr>
            <p:cNvPr id="650" name="Freeform: Shape 1198"/>
            <p:cNvSpPr/>
            <p:nvPr/>
          </p:nvSpPr>
          <p:spPr>
            <a:xfrm>
              <a:off x="9745920" y="5508360"/>
              <a:ext cx="360" cy="360"/>
            </a:xfrm>
            <a:custGeom>
              <a:avLst/>
              <a:gdLst/>
              <a:ah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a:noFill/>
            </a:ln>
          </p:spPr>
          <p:style>
            <a:lnRef idx="0"/>
            <a:fillRef idx="0"/>
            <a:effectRef idx="0"/>
            <a:fontRef idx="minor"/>
          </p:style>
        </p:sp>
        <p:sp>
          <p:nvSpPr>
            <p:cNvPr id="651" name="Freeform: Shape 1199"/>
            <p:cNvSpPr/>
            <p:nvPr/>
          </p:nvSpPr>
          <p:spPr>
            <a:xfrm>
              <a:off x="9811800" y="5576760"/>
              <a:ext cx="5040" cy="4680"/>
            </a:xfrm>
            <a:custGeom>
              <a:avLst/>
              <a:gdLst/>
              <a:ah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a:noFill/>
            </a:ln>
          </p:spPr>
          <p:style>
            <a:lnRef idx="0"/>
            <a:fillRef idx="0"/>
            <a:effectRef idx="0"/>
            <a:fontRef idx="minor"/>
          </p:style>
        </p:sp>
        <p:sp>
          <p:nvSpPr>
            <p:cNvPr id="652" name="Freeform: Shape 1200"/>
            <p:cNvSpPr/>
            <p:nvPr/>
          </p:nvSpPr>
          <p:spPr>
            <a:xfrm>
              <a:off x="9803880" y="5575680"/>
              <a:ext cx="360" cy="360"/>
            </a:xfrm>
            <a:custGeom>
              <a:avLst/>
              <a:gdLst/>
              <a:ahLst/>
              <a:rect l="l" t="t" r="r" b="b"/>
              <a:pathLst>
                <a:path w="1499" h="749">
                  <a:moveTo>
                    <a:pt x="1499" y="0"/>
                  </a:moveTo>
                  <a:lnTo>
                    <a:pt x="0" y="0"/>
                  </a:lnTo>
                  <a:lnTo>
                    <a:pt x="0" y="750"/>
                  </a:lnTo>
                  <a:close/>
                </a:path>
              </a:pathLst>
            </a:custGeom>
            <a:solidFill>
              <a:srgbClr val="000000"/>
            </a:solidFill>
            <a:ln w="12483">
              <a:noFill/>
            </a:ln>
          </p:spPr>
          <p:style>
            <a:lnRef idx="0"/>
            <a:fillRef idx="0"/>
            <a:effectRef idx="0"/>
            <a:fontRef idx="minor"/>
          </p:style>
        </p:sp>
        <p:sp>
          <p:nvSpPr>
            <p:cNvPr id="653" name="Freeform: Shape 1201"/>
            <p:cNvSpPr/>
            <p:nvPr/>
          </p:nvSpPr>
          <p:spPr>
            <a:xfrm>
              <a:off x="9795240" y="5576400"/>
              <a:ext cx="59400" cy="95760"/>
            </a:xfrm>
            <a:custGeom>
              <a:avLst/>
              <a:gdLst/>
              <a:ah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a:noFill/>
            </a:ln>
          </p:spPr>
          <p:style>
            <a:lnRef idx="0"/>
            <a:fillRef idx="0"/>
            <a:effectRef idx="0"/>
            <a:fontRef idx="minor"/>
          </p:style>
        </p:sp>
        <p:sp>
          <p:nvSpPr>
            <p:cNvPr id="654" name="Freeform: Shape 1202"/>
            <p:cNvSpPr/>
            <p:nvPr/>
          </p:nvSpPr>
          <p:spPr>
            <a:xfrm>
              <a:off x="8641800" y="3975120"/>
              <a:ext cx="9720" cy="11880"/>
            </a:xfrm>
            <a:custGeom>
              <a:avLst/>
              <a:gdLst/>
              <a:ah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a:noFill/>
            </a:ln>
          </p:spPr>
          <p:style>
            <a:lnRef idx="0"/>
            <a:fillRef idx="0"/>
            <a:effectRef idx="0"/>
            <a:fontRef idx="minor"/>
          </p:style>
        </p:sp>
        <p:sp>
          <p:nvSpPr>
            <p:cNvPr id="655" name="Freeform: Shape 1203"/>
            <p:cNvSpPr/>
            <p:nvPr/>
          </p:nvSpPr>
          <p:spPr>
            <a:xfrm>
              <a:off x="9788760" y="4179240"/>
              <a:ext cx="20160" cy="179640"/>
            </a:xfrm>
            <a:custGeom>
              <a:avLst/>
              <a:gdLst/>
              <a:ah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a:noFill/>
            </a:ln>
          </p:spPr>
          <p:style>
            <a:lnRef idx="0"/>
            <a:fillRef idx="0"/>
            <a:effectRef idx="0"/>
            <a:fontRef idx="minor"/>
          </p:style>
        </p:sp>
        <p:sp>
          <p:nvSpPr>
            <p:cNvPr id="656" name="Freeform: Shape 1204"/>
            <p:cNvSpPr/>
            <p:nvPr/>
          </p:nvSpPr>
          <p:spPr>
            <a:xfrm>
              <a:off x="9805680" y="4186080"/>
              <a:ext cx="360" cy="720"/>
            </a:xfrm>
            <a:custGeom>
              <a:avLst/>
              <a:gdLst/>
              <a:ahLst/>
              <a:rect l="l" t="t" r="r" b="b"/>
              <a:pathLst>
                <a:path w="1124" h="1999">
                  <a:moveTo>
                    <a:pt x="1000" y="0"/>
                  </a:moveTo>
                  <a:lnTo>
                    <a:pt x="0" y="625"/>
                  </a:lnTo>
                  <a:lnTo>
                    <a:pt x="1125" y="1999"/>
                  </a:lnTo>
                  <a:lnTo>
                    <a:pt x="1000" y="0"/>
                  </a:lnTo>
                  <a:close/>
                </a:path>
              </a:pathLst>
            </a:custGeom>
            <a:solidFill>
              <a:srgbClr val="000000"/>
            </a:solidFill>
            <a:ln w="12483">
              <a:noFill/>
            </a:ln>
          </p:spPr>
          <p:style>
            <a:lnRef idx="0"/>
            <a:fillRef idx="0"/>
            <a:effectRef idx="0"/>
            <a:fontRef idx="minor"/>
          </p:style>
        </p:sp>
        <p:sp>
          <p:nvSpPr>
            <p:cNvPr id="657" name="Freeform: Shape 1205"/>
            <p:cNvSpPr/>
            <p:nvPr/>
          </p:nvSpPr>
          <p:spPr>
            <a:xfrm>
              <a:off x="7479360" y="6865920"/>
              <a:ext cx="2880" cy="5040"/>
            </a:xfrm>
            <a:custGeom>
              <a:avLst/>
              <a:gdLst/>
              <a:ahLst/>
              <a:rect l="l" t="t" r="r" b="b"/>
              <a:pathLst>
                <a:path w="4498" h="6496">
                  <a:moveTo>
                    <a:pt x="0" y="1999"/>
                  </a:moveTo>
                  <a:lnTo>
                    <a:pt x="2749" y="6497"/>
                  </a:lnTo>
                  <a:lnTo>
                    <a:pt x="4498" y="6497"/>
                  </a:lnTo>
                  <a:lnTo>
                    <a:pt x="3498" y="0"/>
                  </a:lnTo>
                  <a:lnTo>
                    <a:pt x="0" y="1999"/>
                  </a:lnTo>
                  <a:close/>
                </a:path>
              </a:pathLst>
            </a:custGeom>
            <a:solidFill>
              <a:srgbClr val="000000"/>
            </a:solidFill>
            <a:ln w="12483">
              <a:noFill/>
            </a:ln>
          </p:spPr>
          <p:style>
            <a:lnRef idx="0"/>
            <a:fillRef idx="0"/>
            <a:effectRef idx="0"/>
            <a:fontRef idx="minor"/>
          </p:style>
        </p:sp>
        <p:sp>
          <p:nvSpPr>
            <p:cNvPr id="658" name="Freeform: Shape 1206"/>
            <p:cNvSpPr/>
            <p:nvPr/>
          </p:nvSpPr>
          <p:spPr>
            <a:xfrm>
              <a:off x="7463880" y="6860880"/>
              <a:ext cx="12960" cy="10080"/>
            </a:xfrm>
            <a:custGeom>
              <a:avLst/>
              <a:gdLst/>
              <a:ah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a:noFill/>
            </a:ln>
          </p:spPr>
          <p:style>
            <a:lnRef idx="0"/>
            <a:fillRef idx="0"/>
            <a:effectRef idx="0"/>
            <a:fontRef idx="minor"/>
          </p:style>
        </p:sp>
        <p:sp>
          <p:nvSpPr>
            <p:cNvPr id="659" name="Freeform: Shape 1207"/>
            <p:cNvSpPr/>
            <p:nvPr/>
          </p:nvSpPr>
          <p:spPr>
            <a:xfrm>
              <a:off x="11281320" y="2023920"/>
              <a:ext cx="222480" cy="121320"/>
            </a:xfrm>
            <a:custGeom>
              <a:avLst/>
              <a:gdLst/>
              <a:ah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a:noFill/>
            </a:ln>
          </p:spPr>
          <p:style>
            <a:lnRef idx="0"/>
            <a:fillRef idx="0"/>
            <a:effectRef idx="0"/>
            <a:fontRef idx="minor"/>
          </p:style>
        </p:sp>
        <p:sp>
          <p:nvSpPr>
            <p:cNvPr id="660" name="Freeform: Shape 1208"/>
            <p:cNvSpPr/>
            <p:nvPr/>
          </p:nvSpPr>
          <p:spPr>
            <a:xfrm>
              <a:off x="8539560" y="3692880"/>
              <a:ext cx="38160" cy="272520"/>
            </a:xfrm>
            <a:custGeom>
              <a:avLst/>
              <a:gdLst/>
              <a:ah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a:noFill/>
            </a:ln>
          </p:spPr>
          <p:style>
            <a:lnRef idx="0"/>
            <a:fillRef idx="0"/>
            <a:effectRef idx="0"/>
            <a:fontRef idx="minor"/>
          </p:style>
        </p:sp>
        <p:sp>
          <p:nvSpPr>
            <p:cNvPr id="661" name="Freeform: Shape 1209"/>
            <p:cNvSpPr/>
            <p:nvPr/>
          </p:nvSpPr>
          <p:spPr>
            <a:xfrm>
              <a:off x="8556120" y="3700080"/>
              <a:ext cx="720" cy="2160"/>
            </a:xfrm>
            <a:custGeom>
              <a:avLst/>
              <a:gdLst/>
              <a:ahLst/>
              <a:rect l="l" t="t" r="r" b="b"/>
              <a:pathLst>
                <a:path w="1999" h="3623">
                  <a:moveTo>
                    <a:pt x="1624" y="0"/>
                  </a:moveTo>
                  <a:lnTo>
                    <a:pt x="0" y="875"/>
                  </a:lnTo>
                  <a:lnTo>
                    <a:pt x="1999" y="3624"/>
                  </a:lnTo>
                  <a:lnTo>
                    <a:pt x="1624" y="0"/>
                  </a:lnTo>
                  <a:close/>
                </a:path>
              </a:pathLst>
            </a:custGeom>
            <a:solidFill>
              <a:srgbClr val="000000"/>
            </a:solidFill>
            <a:ln w="12483">
              <a:noFill/>
            </a:ln>
          </p:spPr>
          <p:style>
            <a:lnRef idx="0"/>
            <a:fillRef idx="0"/>
            <a:effectRef idx="0"/>
            <a:fontRef idx="minor"/>
          </p:style>
        </p:sp>
        <p:sp>
          <p:nvSpPr>
            <p:cNvPr id="662" name="Freeform: Shape 1210"/>
            <p:cNvSpPr/>
            <p:nvPr/>
          </p:nvSpPr>
          <p:spPr>
            <a:xfrm>
              <a:off x="8666640" y="4858920"/>
              <a:ext cx="301320" cy="429840"/>
            </a:xfrm>
            <a:custGeom>
              <a:avLst/>
              <a:gdLst/>
              <a:ah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a:noFill/>
            </a:ln>
          </p:spPr>
          <p:style>
            <a:lnRef idx="0"/>
            <a:fillRef idx="0"/>
            <a:effectRef idx="0"/>
            <a:fontRef idx="minor"/>
          </p:style>
        </p:sp>
        <p:sp>
          <p:nvSpPr>
            <p:cNvPr id="663" name="Freeform: Shape 1211"/>
            <p:cNvSpPr/>
            <p:nvPr/>
          </p:nvSpPr>
          <p:spPr>
            <a:xfrm>
              <a:off x="11386080" y="2157840"/>
              <a:ext cx="159120" cy="166320"/>
            </a:xfrm>
            <a:custGeom>
              <a:avLst/>
              <a:gdLst/>
              <a:ah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a:noFill/>
            </a:ln>
          </p:spPr>
          <p:style>
            <a:lnRef idx="0"/>
            <a:fillRef idx="0"/>
            <a:effectRef idx="0"/>
            <a:fontRef idx="minor"/>
          </p:style>
        </p:sp>
        <p:sp>
          <p:nvSpPr>
            <p:cNvPr id="664" name="Freeform: Shape 1212"/>
            <p:cNvSpPr/>
            <p:nvPr/>
          </p:nvSpPr>
          <p:spPr>
            <a:xfrm>
              <a:off x="11493360" y="2048400"/>
              <a:ext cx="24480" cy="27720"/>
            </a:xfrm>
            <a:custGeom>
              <a:avLst/>
              <a:gdLst/>
              <a:ah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a:noFill/>
            </a:ln>
          </p:spPr>
          <p:style>
            <a:lnRef idx="0"/>
            <a:fillRef idx="0"/>
            <a:effectRef idx="0"/>
            <a:fontRef idx="minor"/>
          </p:style>
        </p:sp>
        <p:sp>
          <p:nvSpPr>
            <p:cNvPr id="665" name="Freeform: Shape 1213"/>
            <p:cNvSpPr/>
            <p:nvPr/>
          </p:nvSpPr>
          <p:spPr>
            <a:xfrm>
              <a:off x="11040840" y="2297160"/>
              <a:ext cx="22680" cy="25200"/>
            </a:xfrm>
            <a:custGeom>
              <a:avLst/>
              <a:gdLst/>
              <a:ah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a:noFill/>
            </a:ln>
          </p:spPr>
          <p:style>
            <a:lnRef idx="0"/>
            <a:fillRef idx="0"/>
            <a:effectRef idx="0"/>
            <a:fontRef idx="minor"/>
          </p:style>
        </p:sp>
        <p:sp>
          <p:nvSpPr>
            <p:cNvPr id="666" name="Freeform: Shape 1214"/>
            <p:cNvSpPr/>
            <p:nvPr/>
          </p:nvSpPr>
          <p:spPr>
            <a:xfrm>
              <a:off x="11985120" y="1274040"/>
              <a:ext cx="18000" cy="31320"/>
            </a:xfrm>
            <a:custGeom>
              <a:avLst/>
              <a:gdLst/>
              <a:ah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a:noFill/>
            </a:ln>
          </p:spPr>
          <p:style>
            <a:lnRef idx="0"/>
            <a:fillRef idx="0"/>
            <a:effectRef idx="0"/>
            <a:fontRef idx="minor"/>
          </p:style>
        </p:sp>
        <p:sp>
          <p:nvSpPr>
            <p:cNvPr id="667" name="Freeform: Shape 1215"/>
            <p:cNvSpPr/>
            <p:nvPr/>
          </p:nvSpPr>
          <p:spPr>
            <a:xfrm>
              <a:off x="12003120" y="1283400"/>
              <a:ext cx="11160" cy="9000"/>
            </a:xfrm>
            <a:custGeom>
              <a:avLst/>
              <a:gdLst/>
              <a:ah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a:noFill/>
            </a:ln>
          </p:spPr>
          <p:style>
            <a:lnRef idx="0"/>
            <a:fillRef idx="0"/>
            <a:effectRef idx="0"/>
            <a:fontRef idx="minor"/>
          </p:style>
        </p:sp>
        <p:sp>
          <p:nvSpPr>
            <p:cNvPr id="668" name="Freeform: Shape 1216"/>
            <p:cNvSpPr/>
            <p:nvPr/>
          </p:nvSpPr>
          <p:spPr>
            <a:xfrm>
              <a:off x="11988000" y="1163160"/>
              <a:ext cx="215640" cy="122760"/>
            </a:xfrm>
            <a:custGeom>
              <a:avLst/>
              <a:gdLst/>
              <a:ah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a:noFill/>
            </a:ln>
          </p:spPr>
          <p:style>
            <a:lnRef idx="0"/>
            <a:fillRef idx="0"/>
            <a:effectRef idx="0"/>
            <a:fontRef idx="minor"/>
          </p:style>
        </p:sp>
        <p:sp>
          <p:nvSpPr>
            <p:cNvPr id="669" name="Freeform: Shape 1217"/>
            <p:cNvSpPr/>
            <p:nvPr/>
          </p:nvSpPr>
          <p:spPr>
            <a:xfrm>
              <a:off x="8958960" y="4454280"/>
              <a:ext cx="213840" cy="297360"/>
            </a:xfrm>
            <a:custGeom>
              <a:avLst/>
              <a:gdLst/>
              <a:ah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a:noFill/>
            </a:ln>
          </p:spPr>
          <p:style>
            <a:lnRef idx="0"/>
            <a:fillRef idx="0"/>
            <a:effectRef idx="0"/>
            <a:fontRef idx="minor"/>
          </p:style>
        </p:sp>
        <p:sp>
          <p:nvSpPr>
            <p:cNvPr id="670" name="Freeform: Shape 1218"/>
            <p:cNvSpPr/>
            <p:nvPr/>
          </p:nvSpPr>
          <p:spPr>
            <a:xfrm>
              <a:off x="9173880" y="4513680"/>
              <a:ext cx="428400" cy="235440"/>
            </a:xfrm>
            <a:custGeom>
              <a:avLst/>
              <a:gdLst/>
              <a:ah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a:noFill/>
            </a:ln>
          </p:spPr>
          <p:style>
            <a:lnRef idx="0"/>
            <a:fillRef idx="0"/>
            <a:effectRef idx="0"/>
            <a:fontRef idx="minor"/>
          </p:style>
        </p:sp>
        <p:sp>
          <p:nvSpPr>
            <p:cNvPr id="671" name="Freeform: Shape 1219"/>
            <p:cNvSpPr/>
            <p:nvPr/>
          </p:nvSpPr>
          <p:spPr>
            <a:xfrm>
              <a:off x="9381960" y="4202640"/>
              <a:ext cx="236520" cy="311040"/>
            </a:xfrm>
            <a:custGeom>
              <a:avLst/>
              <a:gdLst/>
              <a:ah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a:noFill/>
            </a:ln>
          </p:spPr>
          <p:style>
            <a:lnRef idx="0"/>
            <a:fillRef idx="0"/>
            <a:effectRef idx="0"/>
            <a:fontRef idx="minor"/>
          </p:style>
        </p:sp>
        <p:sp>
          <p:nvSpPr>
            <p:cNvPr id="672" name="Freeform: Shape 1220"/>
            <p:cNvSpPr/>
            <p:nvPr/>
          </p:nvSpPr>
          <p:spPr>
            <a:xfrm>
              <a:off x="9173880" y="4748040"/>
              <a:ext cx="48240" cy="900000"/>
            </a:xfrm>
            <a:custGeom>
              <a:avLst/>
              <a:gdLst/>
              <a:ah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a:noFill/>
            </a:ln>
          </p:spPr>
          <p:style>
            <a:lnRef idx="0"/>
            <a:fillRef idx="0"/>
            <a:effectRef idx="0"/>
            <a:fontRef idx="minor"/>
          </p:style>
        </p:sp>
        <p:sp>
          <p:nvSpPr>
            <p:cNvPr id="673" name="Freeform: Shape 1221"/>
            <p:cNvSpPr/>
            <p:nvPr/>
          </p:nvSpPr>
          <p:spPr>
            <a:xfrm>
              <a:off x="8933400" y="6397560"/>
              <a:ext cx="275400" cy="420840"/>
            </a:xfrm>
            <a:custGeom>
              <a:avLst/>
              <a:gdLst/>
              <a:ah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a:noFill/>
            </a:ln>
          </p:spPr>
          <p:style>
            <a:lnRef idx="0"/>
            <a:fillRef idx="0"/>
            <a:effectRef idx="0"/>
            <a:fontRef idx="minor"/>
          </p:style>
        </p:sp>
        <p:sp>
          <p:nvSpPr>
            <p:cNvPr id="674" name="Freeform: Shape 1222"/>
            <p:cNvSpPr/>
            <p:nvPr/>
          </p:nvSpPr>
          <p:spPr>
            <a:xfrm>
              <a:off x="9208080" y="6548760"/>
              <a:ext cx="441720" cy="269640"/>
            </a:xfrm>
            <a:custGeom>
              <a:avLst/>
              <a:gdLst/>
              <a:ah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a:noFill/>
            </a:ln>
          </p:spPr>
          <p:style>
            <a:lnRef idx="0"/>
            <a:fillRef idx="0"/>
            <a:effectRef idx="0"/>
            <a:fontRef idx="minor"/>
          </p:style>
        </p:sp>
        <p:sp>
          <p:nvSpPr>
            <p:cNvPr id="675" name="Freeform: Shape 1223"/>
            <p:cNvSpPr/>
            <p:nvPr/>
          </p:nvSpPr>
          <p:spPr>
            <a:xfrm>
              <a:off x="9652680" y="6532560"/>
              <a:ext cx="25920" cy="17640"/>
            </a:xfrm>
            <a:custGeom>
              <a:avLst/>
              <a:gdLst/>
              <a:ah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a:noFill/>
            </a:ln>
          </p:spPr>
          <p:style>
            <a:lnRef idx="0"/>
            <a:fillRef idx="0"/>
            <a:effectRef idx="0"/>
            <a:fontRef idx="minor"/>
          </p:style>
        </p:sp>
        <p:sp>
          <p:nvSpPr>
            <p:cNvPr id="676" name="Freeform: Shape 1224"/>
            <p:cNvSpPr/>
            <p:nvPr/>
          </p:nvSpPr>
          <p:spPr>
            <a:xfrm>
              <a:off x="8646480" y="3978360"/>
              <a:ext cx="360" cy="720"/>
            </a:xfrm>
            <a:custGeom>
              <a:avLst/>
              <a:gdLst/>
              <a:ah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a:noFill/>
            </a:ln>
          </p:spPr>
          <p:style>
            <a:lnRef idx="0"/>
            <a:fillRef idx="0"/>
            <a:effectRef idx="0"/>
            <a:fontRef idx="minor"/>
          </p:style>
        </p:sp>
        <p:sp>
          <p:nvSpPr>
            <p:cNvPr id="677" name="Freeform: Shape 1225"/>
            <p:cNvSpPr/>
            <p:nvPr/>
          </p:nvSpPr>
          <p:spPr>
            <a:xfrm>
              <a:off x="8967240" y="5286600"/>
              <a:ext cx="12600" cy="7200"/>
            </a:xfrm>
            <a:custGeom>
              <a:avLst/>
              <a:gdLst/>
              <a:ah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a:noFill/>
            </a:ln>
          </p:spPr>
          <p:style>
            <a:lnRef idx="0"/>
            <a:fillRef idx="0"/>
            <a:effectRef idx="0"/>
            <a:fontRef idx="minor"/>
          </p:style>
        </p:sp>
        <p:sp>
          <p:nvSpPr>
            <p:cNvPr id="678" name="Freeform: Shape 1226"/>
            <p:cNvSpPr/>
            <p:nvPr/>
          </p:nvSpPr>
          <p:spPr>
            <a:xfrm>
              <a:off x="8971200" y="5294880"/>
              <a:ext cx="26640" cy="53640"/>
            </a:xfrm>
            <a:custGeom>
              <a:avLst/>
              <a:gdLst/>
              <a:ah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a:noFill/>
            </a:ln>
          </p:spPr>
          <p:style>
            <a:lnRef idx="0"/>
            <a:fillRef idx="0"/>
            <a:effectRef idx="0"/>
            <a:fontRef idx="minor"/>
          </p:style>
        </p:sp>
        <p:sp>
          <p:nvSpPr>
            <p:cNvPr id="679" name="Freeform: Shape 1227"/>
            <p:cNvSpPr/>
            <p:nvPr/>
          </p:nvSpPr>
          <p:spPr>
            <a:xfrm>
              <a:off x="9006120" y="5357160"/>
              <a:ext cx="360" cy="11160"/>
            </a:xfrm>
            <a:custGeom>
              <a:avLst/>
              <a:gdLst/>
              <a:ahLst/>
              <a:rect l="l" t="t" r="r" b="b"/>
              <a:pathLst>
                <a:path w="874" h="12495">
                  <a:moveTo>
                    <a:pt x="875" y="0"/>
                  </a:moveTo>
                  <a:lnTo>
                    <a:pt x="0" y="0"/>
                  </a:lnTo>
                  <a:lnTo>
                    <a:pt x="875" y="0"/>
                  </a:lnTo>
                  <a:close/>
                </a:path>
              </a:pathLst>
            </a:custGeom>
            <a:solidFill>
              <a:srgbClr val="000000"/>
            </a:solidFill>
            <a:ln w="12483">
              <a:noFill/>
            </a:ln>
          </p:spPr>
          <p:style>
            <a:lnRef idx="0"/>
            <a:fillRef idx="0"/>
            <a:effectRef idx="0"/>
            <a:fontRef idx="minor"/>
          </p:style>
        </p:sp>
        <p:sp>
          <p:nvSpPr>
            <p:cNvPr id="680" name="Freeform: Shape 1228"/>
            <p:cNvSpPr/>
            <p:nvPr/>
          </p:nvSpPr>
          <p:spPr>
            <a:xfrm>
              <a:off x="9000720" y="5352120"/>
              <a:ext cx="360" cy="360"/>
            </a:xfrm>
            <a:custGeom>
              <a:avLst/>
              <a:gdLst/>
              <a:ahLst/>
              <a:rect l="l" t="t" r="r" b="b"/>
              <a:pathLst>
                <a:path w="874" h="1374">
                  <a:moveTo>
                    <a:pt x="875" y="1374"/>
                  </a:moveTo>
                  <a:lnTo>
                    <a:pt x="875" y="1374"/>
                  </a:lnTo>
                  <a:cubicBezTo>
                    <a:pt x="512" y="962"/>
                    <a:pt x="212" y="500"/>
                    <a:pt x="0" y="0"/>
                  </a:cubicBezTo>
                  <a:lnTo>
                    <a:pt x="0" y="0"/>
                  </a:lnTo>
                  <a:close/>
                </a:path>
              </a:pathLst>
            </a:custGeom>
            <a:solidFill>
              <a:srgbClr val="000000"/>
            </a:solidFill>
            <a:ln w="12483">
              <a:noFill/>
            </a:ln>
          </p:spPr>
          <p:style>
            <a:lnRef idx="0"/>
            <a:fillRef idx="0"/>
            <a:effectRef idx="0"/>
            <a:fontRef idx="minor"/>
          </p:style>
        </p:sp>
        <p:sp>
          <p:nvSpPr>
            <p:cNvPr id="681" name="Freeform: Shape 1229"/>
            <p:cNvSpPr/>
            <p:nvPr/>
          </p:nvSpPr>
          <p:spPr>
            <a:xfrm>
              <a:off x="9012600" y="5355360"/>
              <a:ext cx="360" cy="360"/>
            </a:xfrm>
            <a:custGeom>
              <a:avLst/>
              <a:gdLst/>
              <a:ah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a:noFill/>
            </a:ln>
          </p:spPr>
          <p:style>
            <a:lnRef idx="0"/>
            <a:fillRef idx="0"/>
            <a:effectRef idx="0"/>
            <a:fontRef idx="minor"/>
          </p:style>
        </p:sp>
        <p:sp>
          <p:nvSpPr>
            <p:cNvPr id="682" name="Freeform: Shape 1230"/>
            <p:cNvSpPr/>
            <p:nvPr/>
          </p:nvSpPr>
          <p:spPr>
            <a:xfrm>
              <a:off x="9010440" y="5356800"/>
              <a:ext cx="360" cy="360"/>
            </a:xfrm>
            <a:custGeom>
              <a:avLst/>
              <a:gdLst/>
              <a:ah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a:noFill/>
            </a:ln>
          </p:spPr>
          <p:style>
            <a:lnRef idx="0"/>
            <a:fillRef idx="0"/>
            <a:effectRef idx="0"/>
            <a:fontRef idx="minor"/>
          </p:style>
        </p:sp>
        <p:sp>
          <p:nvSpPr>
            <p:cNvPr id="683" name="Freeform: Shape 1231"/>
            <p:cNvSpPr/>
            <p:nvPr/>
          </p:nvSpPr>
          <p:spPr>
            <a:xfrm>
              <a:off x="8621640" y="3962880"/>
              <a:ext cx="360" cy="360"/>
            </a:xfrm>
            <a:custGeom>
              <a:avLst/>
              <a:gdLst/>
              <a:ahLst/>
              <a:rect l="l" t="t" r="r" b="b"/>
              <a:pathLst>
                <a:path w="1249" h="874">
                  <a:moveTo>
                    <a:pt x="1250" y="0"/>
                  </a:moveTo>
                  <a:lnTo>
                    <a:pt x="0" y="875"/>
                  </a:lnTo>
                  <a:lnTo>
                    <a:pt x="0" y="875"/>
                  </a:lnTo>
                  <a:cubicBezTo>
                    <a:pt x="0" y="875"/>
                    <a:pt x="875" y="125"/>
                    <a:pt x="1250" y="0"/>
                  </a:cubicBezTo>
                  <a:close/>
                </a:path>
              </a:pathLst>
            </a:custGeom>
            <a:solidFill>
              <a:srgbClr val="000000"/>
            </a:solidFill>
            <a:ln w="12483">
              <a:noFill/>
            </a:ln>
          </p:spPr>
          <p:style>
            <a:lnRef idx="0"/>
            <a:fillRef idx="0"/>
            <a:effectRef idx="0"/>
            <a:fontRef idx="minor"/>
          </p:style>
        </p:sp>
        <p:sp>
          <p:nvSpPr>
            <p:cNvPr id="684" name="Freeform: Shape 1232"/>
            <p:cNvSpPr/>
            <p:nvPr/>
          </p:nvSpPr>
          <p:spPr>
            <a:xfrm>
              <a:off x="8619480" y="3965400"/>
              <a:ext cx="360" cy="360"/>
            </a:xfrm>
            <a:custGeom>
              <a:avLst/>
              <a:gdLst/>
              <a:ah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a:noFill/>
            </a:ln>
          </p:spPr>
          <p:style>
            <a:lnRef idx="0"/>
            <a:fillRef idx="0"/>
            <a:effectRef idx="0"/>
            <a:fontRef idx="minor"/>
          </p:style>
        </p:sp>
        <p:sp>
          <p:nvSpPr>
            <p:cNvPr id="685" name="Freeform: Shape 1233"/>
            <p:cNvSpPr/>
            <p:nvPr/>
          </p:nvSpPr>
          <p:spPr>
            <a:xfrm>
              <a:off x="8329320" y="4393080"/>
              <a:ext cx="11160" cy="11160"/>
            </a:xfrm>
            <a:custGeom>
              <a:avLst/>
              <a:gdLst/>
              <a:ahLst/>
              <a:rect l="l" t="t" r="r" b="b"/>
              <a:pathLst>
                <a:path w="12494" h="12495">
                  <a:moveTo>
                    <a:pt x="0" y="0"/>
                  </a:moveTo>
                  <a:lnTo>
                    <a:pt x="0" y="0"/>
                  </a:lnTo>
                  <a:lnTo>
                    <a:pt x="0" y="0"/>
                  </a:lnTo>
                  <a:lnTo>
                    <a:pt x="0" y="0"/>
                  </a:lnTo>
                  <a:close/>
                </a:path>
              </a:pathLst>
            </a:custGeom>
            <a:solidFill>
              <a:srgbClr val="000000"/>
            </a:solidFill>
            <a:ln w="12483">
              <a:noFill/>
            </a:ln>
          </p:spPr>
          <p:style>
            <a:lnRef idx="0"/>
            <a:fillRef idx="0"/>
            <a:effectRef idx="0"/>
            <a:fontRef idx="minor"/>
          </p:style>
        </p:sp>
        <p:sp>
          <p:nvSpPr>
            <p:cNvPr id="686" name="Freeform: Shape 1234"/>
            <p:cNvSpPr/>
            <p:nvPr/>
          </p:nvSpPr>
          <p:spPr>
            <a:xfrm>
              <a:off x="8328240" y="4368960"/>
              <a:ext cx="360" cy="360"/>
            </a:xfrm>
            <a:custGeom>
              <a:avLst/>
              <a:gdLst/>
              <a:ahLst/>
              <a:rect l="l" t="t" r="r" b="b"/>
              <a:pathLst>
                <a:path w="999" h="624">
                  <a:moveTo>
                    <a:pt x="625" y="625"/>
                  </a:moveTo>
                  <a:lnTo>
                    <a:pt x="0" y="625"/>
                  </a:lnTo>
                  <a:lnTo>
                    <a:pt x="0" y="625"/>
                  </a:lnTo>
                  <a:lnTo>
                    <a:pt x="999" y="0"/>
                  </a:lnTo>
                  <a:close/>
                </a:path>
              </a:pathLst>
            </a:custGeom>
            <a:solidFill>
              <a:srgbClr val="000000"/>
            </a:solidFill>
            <a:ln w="12483">
              <a:noFill/>
            </a:ln>
          </p:spPr>
          <p:style>
            <a:lnRef idx="0"/>
            <a:fillRef idx="0"/>
            <a:effectRef idx="0"/>
            <a:fontRef idx="minor"/>
          </p:style>
        </p:sp>
        <p:sp>
          <p:nvSpPr>
            <p:cNvPr id="687" name="Freeform: Shape 1235"/>
            <p:cNvSpPr/>
            <p:nvPr/>
          </p:nvSpPr>
          <p:spPr>
            <a:xfrm>
              <a:off x="8664120" y="4708080"/>
              <a:ext cx="240480" cy="151920"/>
            </a:xfrm>
            <a:custGeom>
              <a:avLst/>
              <a:gdLst/>
              <a:ah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a:noFill/>
            </a:ln>
          </p:spPr>
          <p:style>
            <a:lnRef idx="0"/>
            <a:fillRef idx="0"/>
            <a:effectRef idx="0"/>
            <a:fontRef idx="minor"/>
          </p:style>
        </p:sp>
        <p:sp>
          <p:nvSpPr>
            <p:cNvPr id="688" name="Freeform: Shape 1236"/>
            <p:cNvSpPr/>
            <p:nvPr/>
          </p:nvSpPr>
          <p:spPr>
            <a:xfrm>
              <a:off x="8662320" y="4862160"/>
              <a:ext cx="360" cy="11160"/>
            </a:xfrm>
            <a:custGeom>
              <a:avLst/>
              <a:gdLst/>
              <a:ahLst/>
              <a:rect l="l" t="t" r="r" b="b"/>
              <a:pathLst>
                <a:path w="999" h="12495">
                  <a:moveTo>
                    <a:pt x="0" y="0"/>
                  </a:moveTo>
                  <a:lnTo>
                    <a:pt x="1000" y="0"/>
                  </a:lnTo>
                  <a:lnTo>
                    <a:pt x="0" y="0"/>
                  </a:lnTo>
                  <a:close/>
                </a:path>
              </a:pathLst>
            </a:custGeom>
            <a:solidFill>
              <a:srgbClr val="000000"/>
            </a:solidFill>
            <a:ln w="12483">
              <a:noFill/>
            </a:ln>
          </p:spPr>
          <p:style>
            <a:lnRef idx="0"/>
            <a:fillRef idx="0"/>
            <a:effectRef idx="0"/>
            <a:fontRef idx="minor"/>
          </p:style>
        </p:sp>
        <p:sp>
          <p:nvSpPr>
            <p:cNvPr id="689" name="Freeform: Shape 1237"/>
            <p:cNvSpPr/>
            <p:nvPr/>
          </p:nvSpPr>
          <p:spPr>
            <a:xfrm>
              <a:off x="8911800" y="4707720"/>
              <a:ext cx="360" cy="11160"/>
            </a:xfrm>
            <a:custGeom>
              <a:avLst/>
              <a:gdLst/>
              <a:ahLst/>
              <a:rect l="l" t="t" r="r" b="b"/>
              <a:pathLst>
                <a:path w="624" h="12495">
                  <a:moveTo>
                    <a:pt x="625" y="0"/>
                  </a:moveTo>
                  <a:lnTo>
                    <a:pt x="0" y="0"/>
                  </a:lnTo>
                  <a:lnTo>
                    <a:pt x="0" y="0"/>
                  </a:lnTo>
                  <a:close/>
                </a:path>
              </a:pathLst>
            </a:custGeom>
            <a:solidFill>
              <a:srgbClr val="000000"/>
            </a:solidFill>
            <a:ln w="12483">
              <a:noFill/>
            </a:ln>
          </p:spPr>
          <p:style>
            <a:lnRef idx="0"/>
            <a:fillRef idx="0"/>
            <a:effectRef idx="0"/>
            <a:fontRef idx="minor"/>
          </p:style>
        </p:sp>
        <p:sp>
          <p:nvSpPr>
            <p:cNvPr id="690" name="Freeform: Shape 1238"/>
            <p:cNvSpPr/>
            <p:nvPr/>
          </p:nvSpPr>
          <p:spPr>
            <a:xfrm>
              <a:off x="8254440" y="4948200"/>
              <a:ext cx="59400" cy="90000"/>
            </a:xfrm>
            <a:custGeom>
              <a:avLst/>
              <a:gdLst/>
              <a:ah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a:noFill/>
            </a:ln>
          </p:spPr>
          <p:style>
            <a:lnRef idx="0"/>
            <a:fillRef idx="0"/>
            <a:effectRef idx="0"/>
            <a:fontRef idx="minor"/>
          </p:style>
        </p:sp>
        <p:sp>
          <p:nvSpPr>
            <p:cNvPr id="691" name="Freeform: Shape 1239"/>
            <p:cNvSpPr/>
            <p:nvPr/>
          </p:nvSpPr>
          <p:spPr>
            <a:xfrm>
              <a:off x="7999560" y="4570920"/>
              <a:ext cx="252000" cy="375840"/>
            </a:xfrm>
            <a:custGeom>
              <a:avLst/>
              <a:gdLst/>
              <a:ah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a:noFill/>
            </a:ln>
          </p:spPr>
          <p:style>
            <a:lnRef idx="0"/>
            <a:fillRef idx="0"/>
            <a:effectRef idx="0"/>
            <a:fontRef idx="minor"/>
          </p:style>
        </p:sp>
        <p:sp>
          <p:nvSpPr>
            <p:cNvPr id="692" name="Freeform: Shape 1240"/>
            <p:cNvSpPr/>
            <p:nvPr/>
          </p:nvSpPr>
          <p:spPr>
            <a:xfrm>
              <a:off x="8592120" y="4767840"/>
              <a:ext cx="59040" cy="84600"/>
            </a:xfrm>
            <a:custGeom>
              <a:avLst/>
              <a:gdLst/>
              <a:ah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a:noFill/>
            </a:ln>
          </p:spPr>
          <p:style>
            <a:lnRef idx="0"/>
            <a:fillRef idx="0"/>
            <a:effectRef idx="0"/>
            <a:fontRef idx="minor"/>
          </p:style>
        </p:sp>
        <p:sp>
          <p:nvSpPr>
            <p:cNvPr id="693" name="Freeform: Shape 1241"/>
            <p:cNvSpPr/>
            <p:nvPr/>
          </p:nvSpPr>
          <p:spPr>
            <a:xfrm>
              <a:off x="8598960" y="4754160"/>
              <a:ext cx="70560" cy="106560"/>
            </a:xfrm>
            <a:custGeom>
              <a:avLst/>
              <a:gdLst/>
              <a:ah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a:noFill/>
            </a:ln>
          </p:spPr>
          <p:style>
            <a:lnRef idx="0"/>
            <a:fillRef idx="0"/>
            <a:effectRef idx="0"/>
            <a:fontRef idx="minor"/>
          </p:style>
        </p:sp>
        <p:sp>
          <p:nvSpPr>
            <p:cNvPr id="694" name="Freeform: Shape 1242"/>
            <p:cNvSpPr/>
            <p:nvPr/>
          </p:nvSpPr>
          <p:spPr>
            <a:xfrm>
              <a:off x="8912520" y="4707720"/>
              <a:ext cx="49320" cy="69120"/>
            </a:xfrm>
            <a:custGeom>
              <a:avLst/>
              <a:gdLst/>
              <a:ah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a:noFill/>
            </a:ln>
          </p:spPr>
          <p:style>
            <a:lnRef idx="0"/>
            <a:fillRef idx="0"/>
            <a:effectRef idx="0"/>
            <a:fontRef idx="minor"/>
          </p:style>
        </p:sp>
        <p:sp>
          <p:nvSpPr>
            <p:cNvPr id="695" name="Freeform: Shape 1243"/>
            <p:cNvSpPr/>
            <p:nvPr/>
          </p:nvSpPr>
          <p:spPr>
            <a:xfrm>
              <a:off x="8899920" y="4707000"/>
              <a:ext cx="63360" cy="103680"/>
            </a:xfrm>
            <a:custGeom>
              <a:avLst/>
              <a:gdLst/>
              <a:ah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a:noFill/>
            </a:ln>
          </p:spPr>
          <p:style>
            <a:lnRef idx="0"/>
            <a:fillRef idx="0"/>
            <a:effectRef idx="0"/>
            <a:fontRef idx="minor"/>
          </p:style>
        </p:sp>
        <p:sp>
          <p:nvSpPr>
            <p:cNvPr id="696" name="Freeform: Shape 1244"/>
            <p:cNvSpPr/>
            <p:nvPr/>
          </p:nvSpPr>
          <p:spPr>
            <a:xfrm>
              <a:off x="8974080" y="5283360"/>
              <a:ext cx="19440" cy="13680"/>
            </a:xfrm>
            <a:custGeom>
              <a:avLst/>
              <a:gdLst/>
              <a:ah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a:noFill/>
            </a:ln>
          </p:spPr>
          <p:style>
            <a:lnRef idx="0"/>
            <a:fillRef idx="0"/>
            <a:effectRef idx="0"/>
            <a:fontRef idx="minor"/>
          </p:style>
        </p:sp>
        <p:sp>
          <p:nvSpPr>
            <p:cNvPr id="697" name="Freeform: Shape 1245"/>
            <p:cNvSpPr/>
            <p:nvPr/>
          </p:nvSpPr>
          <p:spPr>
            <a:xfrm>
              <a:off x="8251920" y="4764240"/>
              <a:ext cx="338040" cy="182520"/>
            </a:xfrm>
            <a:custGeom>
              <a:avLst/>
              <a:gdLst/>
              <a:ah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a:noFill/>
            </a:ln>
          </p:spPr>
          <p:style>
            <a:lnRef idx="0"/>
            <a:fillRef idx="0"/>
            <a:effectRef idx="0"/>
            <a:fontRef idx="minor"/>
          </p:style>
        </p:sp>
        <p:sp>
          <p:nvSpPr>
            <p:cNvPr id="698" name="Freeform: Shape 1246"/>
            <p:cNvSpPr/>
            <p:nvPr/>
          </p:nvSpPr>
          <p:spPr>
            <a:xfrm>
              <a:off x="7341480" y="4900320"/>
              <a:ext cx="84240" cy="61560"/>
            </a:xfrm>
            <a:custGeom>
              <a:avLst/>
              <a:gdLst/>
              <a:ah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a:noFill/>
            </a:ln>
          </p:spPr>
          <p:style>
            <a:lnRef idx="0"/>
            <a:fillRef idx="0"/>
            <a:effectRef idx="0"/>
            <a:fontRef idx="minor"/>
          </p:style>
        </p:sp>
        <p:sp>
          <p:nvSpPr>
            <p:cNvPr id="699" name="Freeform: Shape 1247"/>
            <p:cNvSpPr/>
            <p:nvPr/>
          </p:nvSpPr>
          <p:spPr>
            <a:xfrm>
              <a:off x="7126200" y="4623120"/>
              <a:ext cx="219240" cy="338040"/>
            </a:xfrm>
            <a:custGeom>
              <a:avLst/>
              <a:gdLst/>
              <a:ah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a:noFill/>
            </a:ln>
          </p:spPr>
          <p:style>
            <a:lnRef idx="0"/>
            <a:fillRef idx="0"/>
            <a:effectRef idx="0"/>
            <a:fontRef idx="minor"/>
          </p:style>
        </p:sp>
        <p:sp>
          <p:nvSpPr>
            <p:cNvPr id="700" name="Freeform: Shape 1248"/>
            <p:cNvSpPr/>
            <p:nvPr/>
          </p:nvSpPr>
          <p:spPr>
            <a:xfrm>
              <a:off x="7457040" y="4452120"/>
              <a:ext cx="15480" cy="9360"/>
            </a:xfrm>
            <a:custGeom>
              <a:avLst/>
              <a:gdLst/>
              <a:ahLst/>
              <a:rect l="l" t="t" r="r" b="b"/>
              <a:pathLst>
                <a:path w="16742" h="10745">
                  <a:moveTo>
                    <a:pt x="1999" y="10746"/>
                  </a:moveTo>
                  <a:lnTo>
                    <a:pt x="16743" y="3124"/>
                  </a:lnTo>
                  <a:lnTo>
                    <a:pt x="14744" y="0"/>
                  </a:lnTo>
                  <a:lnTo>
                    <a:pt x="0" y="7497"/>
                  </a:lnTo>
                  <a:lnTo>
                    <a:pt x="1999" y="10746"/>
                  </a:lnTo>
                  <a:close/>
                </a:path>
              </a:pathLst>
            </a:custGeom>
            <a:solidFill>
              <a:srgbClr val="000000"/>
            </a:solidFill>
            <a:ln w="12483">
              <a:noFill/>
            </a:ln>
          </p:spPr>
          <p:style>
            <a:lnRef idx="0"/>
            <a:fillRef idx="0"/>
            <a:effectRef idx="0"/>
            <a:fontRef idx="minor"/>
          </p:style>
        </p:sp>
        <p:sp>
          <p:nvSpPr>
            <p:cNvPr id="701" name="Freeform: Shape 1249"/>
            <p:cNvSpPr/>
            <p:nvPr/>
          </p:nvSpPr>
          <p:spPr>
            <a:xfrm>
              <a:off x="7302240" y="4719240"/>
              <a:ext cx="36720" cy="234000"/>
            </a:xfrm>
            <a:custGeom>
              <a:avLst/>
              <a:gdLst/>
              <a:ah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a:noFill/>
            </a:ln>
          </p:spPr>
          <p:style>
            <a:lnRef idx="0"/>
            <a:fillRef idx="0"/>
            <a:effectRef idx="0"/>
            <a:fontRef idx="minor"/>
          </p:style>
        </p:sp>
        <p:sp>
          <p:nvSpPr>
            <p:cNvPr id="702" name="Freeform: Shape 1250"/>
            <p:cNvSpPr/>
            <p:nvPr/>
          </p:nvSpPr>
          <p:spPr>
            <a:xfrm>
              <a:off x="8211600" y="3988800"/>
              <a:ext cx="413640" cy="214920"/>
            </a:xfrm>
            <a:custGeom>
              <a:avLst/>
              <a:gdLst/>
              <a:ah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a:noFill/>
            </a:ln>
          </p:spPr>
          <p:style>
            <a:lnRef idx="0"/>
            <a:fillRef idx="0"/>
            <a:effectRef idx="0"/>
            <a:fontRef idx="minor"/>
          </p:style>
        </p:sp>
        <p:sp>
          <p:nvSpPr>
            <p:cNvPr id="703" name="Freeform: Shape 1251"/>
            <p:cNvSpPr/>
            <p:nvPr/>
          </p:nvSpPr>
          <p:spPr>
            <a:xfrm>
              <a:off x="8627760" y="4302000"/>
              <a:ext cx="22320" cy="11880"/>
            </a:xfrm>
            <a:custGeom>
              <a:avLst/>
              <a:gdLst/>
              <a:ah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a:noFill/>
            </a:ln>
          </p:spPr>
          <p:style>
            <a:lnRef idx="0"/>
            <a:fillRef idx="0"/>
            <a:effectRef idx="0"/>
            <a:fontRef idx="minor"/>
          </p:style>
        </p:sp>
        <p:sp>
          <p:nvSpPr>
            <p:cNvPr id="704" name="Freeform: Shape 1252"/>
            <p:cNvSpPr/>
            <p:nvPr/>
          </p:nvSpPr>
          <p:spPr>
            <a:xfrm>
              <a:off x="8651520" y="4301280"/>
              <a:ext cx="306720" cy="429840"/>
            </a:xfrm>
            <a:custGeom>
              <a:avLst/>
              <a:gdLst/>
              <a:ah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a:noFill/>
            </a:ln>
          </p:spPr>
          <p:style>
            <a:lnRef idx="0"/>
            <a:fillRef idx="0"/>
            <a:effectRef idx="0"/>
            <a:fontRef idx="minor"/>
          </p:style>
        </p:sp>
        <p:sp>
          <p:nvSpPr>
            <p:cNvPr id="705" name="Freeform: Shape 1253"/>
            <p:cNvSpPr/>
            <p:nvPr/>
          </p:nvSpPr>
          <p:spPr>
            <a:xfrm>
              <a:off x="8626680" y="3988800"/>
              <a:ext cx="26640" cy="314640"/>
            </a:xfrm>
            <a:custGeom>
              <a:avLst/>
              <a:gdLst/>
              <a:ah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a:noFill/>
            </a:ln>
          </p:spPr>
          <p:style>
            <a:lnRef idx="0"/>
            <a:fillRef idx="0"/>
            <a:effectRef idx="0"/>
            <a:fontRef idx="minor"/>
          </p:style>
        </p:sp>
        <p:sp>
          <p:nvSpPr>
            <p:cNvPr id="706" name="Freeform: Shape 1254"/>
            <p:cNvSpPr/>
            <p:nvPr/>
          </p:nvSpPr>
          <p:spPr>
            <a:xfrm>
              <a:off x="8656920" y="4855680"/>
              <a:ext cx="304200" cy="436680"/>
            </a:xfrm>
            <a:custGeom>
              <a:avLst/>
              <a:gdLst/>
              <a:ah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a:noFill/>
            </a:ln>
          </p:spPr>
          <p:style>
            <a:lnRef idx="0"/>
            <a:fillRef idx="0"/>
            <a:effectRef idx="0"/>
            <a:fontRef idx="minor"/>
          </p:style>
        </p:sp>
        <p:sp>
          <p:nvSpPr>
            <p:cNvPr id="707" name="Freeform: Shape 1255"/>
            <p:cNvSpPr/>
            <p:nvPr/>
          </p:nvSpPr>
          <p:spPr>
            <a:xfrm>
              <a:off x="6994800" y="3611520"/>
              <a:ext cx="312480" cy="165240"/>
            </a:xfrm>
            <a:custGeom>
              <a:avLst/>
              <a:gdLst/>
              <a:ah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a:noFill/>
            </a:ln>
          </p:spPr>
          <p:style>
            <a:lnRef idx="0"/>
            <a:fillRef idx="0"/>
            <a:effectRef idx="0"/>
            <a:fontRef idx="minor"/>
          </p:style>
        </p:sp>
        <p:sp>
          <p:nvSpPr>
            <p:cNvPr id="708" name="Freeform: Shape 1256"/>
            <p:cNvSpPr/>
            <p:nvPr/>
          </p:nvSpPr>
          <p:spPr>
            <a:xfrm>
              <a:off x="6992280" y="3765240"/>
              <a:ext cx="360" cy="360"/>
            </a:xfrm>
            <a:custGeom>
              <a:avLst/>
              <a:gdLst/>
              <a:ah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a:noFill/>
            </a:ln>
          </p:spPr>
          <p:style>
            <a:lnRef idx="0"/>
            <a:fillRef idx="0"/>
            <a:effectRef idx="0"/>
            <a:fontRef idx="minor"/>
          </p:style>
        </p:sp>
        <p:sp>
          <p:nvSpPr>
            <p:cNvPr id="709" name="Freeform: Shape 1257"/>
            <p:cNvSpPr/>
            <p:nvPr/>
          </p:nvSpPr>
          <p:spPr>
            <a:xfrm>
              <a:off x="6990120" y="3772800"/>
              <a:ext cx="360" cy="360"/>
            </a:xfrm>
            <a:custGeom>
              <a:avLst/>
              <a:gdLst/>
              <a:ah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a:noFill/>
            </a:ln>
          </p:spPr>
          <p:style>
            <a:lnRef idx="0"/>
            <a:fillRef idx="0"/>
            <a:effectRef idx="0"/>
            <a:fontRef idx="minor"/>
          </p:style>
        </p:sp>
        <p:sp>
          <p:nvSpPr>
            <p:cNvPr id="710" name="Freeform: Shape 1258"/>
            <p:cNvSpPr/>
            <p:nvPr/>
          </p:nvSpPr>
          <p:spPr>
            <a:xfrm>
              <a:off x="6991200" y="3768480"/>
              <a:ext cx="360" cy="360"/>
            </a:xfrm>
            <a:custGeom>
              <a:avLst/>
              <a:gdLst/>
              <a:ah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a:noFill/>
            </a:ln>
          </p:spPr>
          <p:style>
            <a:lnRef idx="0"/>
            <a:fillRef idx="0"/>
            <a:effectRef idx="0"/>
            <a:fontRef idx="minor"/>
          </p:style>
        </p:sp>
        <p:sp>
          <p:nvSpPr>
            <p:cNvPr id="711" name="Freeform: Shape 1259"/>
            <p:cNvSpPr/>
            <p:nvPr/>
          </p:nvSpPr>
          <p:spPr>
            <a:xfrm>
              <a:off x="10038600" y="4124880"/>
              <a:ext cx="11160" cy="360"/>
            </a:xfrm>
            <a:custGeom>
              <a:avLst/>
              <a:gdLst/>
              <a:ah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a:noFill/>
            </a:ln>
          </p:spPr>
          <p:style>
            <a:lnRef idx="0"/>
            <a:fillRef idx="0"/>
            <a:effectRef idx="0"/>
            <a:fontRef idx="minor"/>
          </p:style>
        </p:sp>
        <p:sp>
          <p:nvSpPr>
            <p:cNvPr id="712" name="Freeform: Shape 1260"/>
            <p:cNvSpPr/>
            <p:nvPr/>
          </p:nvSpPr>
          <p:spPr>
            <a:xfrm>
              <a:off x="10037520" y="4125960"/>
              <a:ext cx="17280" cy="124560"/>
            </a:xfrm>
            <a:custGeom>
              <a:avLst/>
              <a:gdLst/>
              <a:ah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a:noFill/>
            </a:ln>
          </p:spPr>
          <p:style>
            <a:lnRef idx="0"/>
            <a:fillRef idx="0"/>
            <a:effectRef idx="0"/>
            <a:fontRef idx="minor"/>
          </p:style>
        </p:sp>
        <p:sp>
          <p:nvSpPr>
            <p:cNvPr id="713" name="Freeform: Shape 1261"/>
            <p:cNvSpPr/>
            <p:nvPr/>
          </p:nvSpPr>
          <p:spPr>
            <a:xfrm>
              <a:off x="10055520" y="4132800"/>
              <a:ext cx="360" cy="360"/>
            </a:xfrm>
            <a:custGeom>
              <a:avLst/>
              <a:gdLst/>
              <a:ahLst/>
              <a:rect l="l" t="t" r="r" b="b"/>
              <a:pathLst>
                <a:path w="874" h="1499">
                  <a:moveTo>
                    <a:pt x="875" y="0"/>
                  </a:moveTo>
                  <a:lnTo>
                    <a:pt x="0" y="375"/>
                  </a:lnTo>
                  <a:lnTo>
                    <a:pt x="875" y="1499"/>
                  </a:lnTo>
                  <a:lnTo>
                    <a:pt x="875" y="0"/>
                  </a:lnTo>
                  <a:close/>
                </a:path>
              </a:pathLst>
            </a:custGeom>
            <a:solidFill>
              <a:srgbClr val="000000"/>
            </a:solidFill>
            <a:ln w="12483">
              <a:noFill/>
            </a:ln>
          </p:spPr>
          <p:style>
            <a:lnRef idx="0"/>
            <a:fillRef idx="0"/>
            <a:effectRef idx="0"/>
            <a:fontRef idx="minor"/>
          </p:style>
        </p:sp>
        <p:sp>
          <p:nvSpPr>
            <p:cNvPr id="714" name="Freeform: Shape 1262"/>
            <p:cNvSpPr/>
            <p:nvPr/>
          </p:nvSpPr>
          <p:spPr>
            <a:xfrm>
              <a:off x="11374560" y="2932200"/>
              <a:ext cx="46800" cy="39960"/>
            </a:xfrm>
            <a:custGeom>
              <a:avLst/>
              <a:gdLst/>
              <a:ah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a:noFill/>
            </a:ln>
          </p:spPr>
          <p:style>
            <a:lnRef idx="0"/>
            <a:fillRef idx="0"/>
            <a:effectRef idx="0"/>
            <a:fontRef idx="minor"/>
          </p:style>
        </p:sp>
        <p:sp>
          <p:nvSpPr>
            <p:cNvPr id="715" name="Freeform: Shape 1263"/>
            <p:cNvSpPr/>
            <p:nvPr/>
          </p:nvSpPr>
          <p:spPr>
            <a:xfrm>
              <a:off x="9339840" y="5808960"/>
              <a:ext cx="185040" cy="262080"/>
            </a:xfrm>
            <a:custGeom>
              <a:avLst/>
              <a:gdLst/>
              <a:ah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a:noFill/>
            </a:ln>
          </p:spPr>
          <p:style>
            <a:lnRef idx="0"/>
            <a:fillRef idx="0"/>
            <a:effectRef idx="0"/>
            <a:fontRef idx="minor"/>
          </p:style>
        </p:sp>
        <p:sp>
          <p:nvSpPr>
            <p:cNvPr id="716" name="Freeform: Shape 1264"/>
            <p:cNvSpPr/>
            <p:nvPr/>
          </p:nvSpPr>
          <p:spPr>
            <a:xfrm>
              <a:off x="8568720" y="5349240"/>
              <a:ext cx="429840" cy="243000"/>
            </a:xfrm>
            <a:custGeom>
              <a:avLst/>
              <a:gdLst/>
              <a:ah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a:noFill/>
            </a:ln>
          </p:spPr>
          <p:style>
            <a:lnRef idx="0"/>
            <a:fillRef idx="0"/>
            <a:effectRef idx="0"/>
            <a:fontRef idx="minor"/>
          </p:style>
        </p:sp>
        <p:sp>
          <p:nvSpPr>
            <p:cNvPr id="717" name="Freeform: Shape 1265"/>
            <p:cNvSpPr/>
            <p:nvPr/>
          </p:nvSpPr>
          <p:spPr>
            <a:xfrm>
              <a:off x="8690400" y="6402960"/>
              <a:ext cx="28080" cy="141840"/>
            </a:xfrm>
            <a:custGeom>
              <a:avLst/>
              <a:gdLst/>
              <a:ah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a:noFill/>
            </a:ln>
          </p:spPr>
          <p:style>
            <a:lnRef idx="0"/>
            <a:fillRef idx="0"/>
            <a:effectRef idx="0"/>
            <a:fontRef idx="minor"/>
          </p:style>
        </p:sp>
        <p:sp>
          <p:nvSpPr>
            <p:cNvPr id="718" name="Freeform: Shape 1266"/>
            <p:cNvSpPr/>
            <p:nvPr/>
          </p:nvSpPr>
          <p:spPr>
            <a:xfrm>
              <a:off x="8706600" y="6408720"/>
              <a:ext cx="1440" cy="4320"/>
            </a:xfrm>
            <a:custGeom>
              <a:avLst/>
              <a:gdLst/>
              <a:ahLst/>
              <a:rect l="l" t="t" r="r" b="b"/>
              <a:pathLst>
                <a:path w="2873" h="5872">
                  <a:moveTo>
                    <a:pt x="2874" y="5873"/>
                  </a:moveTo>
                  <a:lnTo>
                    <a:pt x="2374" y="0"/>
                  </a:lnTo>
                  <a:lnTo>
                    <a:pt x="0" y="1375"/>
                  </a:lnTo>
                  <a:lnTo>
                    <a:pt x="2874" y="5873"/>
                  </a:lnTo>
                  <a:close/>
                </a:path>
              </a:pathLst>
            </a:custGeom>
            <a:solidFill>
              <a:srgbClr val="000000"/>
            </a:solidFill>
            <a:ln w="12483">
              <a:noFill/>
            </a:ln>
          </p:spPr>
          <p:style>
            <a:lnRef idx="0"/>
            <a:fillRef idx="0"/>
            <a:effectRef idx="0"/>
            <a:fontRef idx="minor"/>
          </p:style>
        </p:sp>
        <p:sp>
          <p:nvSpPr>
            <p:cNvPr id="719" name="Freeform: Shape 1267"/>
            <p:cNvSpPr/>
            <p:nvPr/>
          </p:nvSpPr>
          <p:spPr>
            <a:xfrm>
              <a:off x="9029880" y="5673600"/>
              <a:ext cx="360" cy="360"/>
            </a:xfrm>
            <a:custGeom>
              <a:avLst/>
              <a:gdLst/>
              <a:ahLst/>
              <a:rect l="l" t="t" r="r" b="b"/>
              <a:pathLst>
                <a:path w="111" h="55">
                  <a:moveTo>
                    <a:pt x="0" y="56"/>
                  </a:moveTo>
                  <a:lnTo>
                    <a:pt x="0" y="56"/>
                  </a:lnTo>
                  <a:cubicBezTo>
                    <a:pt x="0" y="56"/>
                    <a:pt x="250" y="-69"/>
                    <a:pt x="0" y="56"/>
                  </a:cubicBezTo>
                  <a:close/>
                </a:path>
              </a:pathLst>
            </a:custGeom>
            <a:solidFill>
              <a:srgbClr val="000000"/>
            </a:solidFill>
            <a:ln w="12483">
              <a:noFill/>
            </a:ln>
          </p:spPr>
          <p:style>
            <a:lnRef idx="0"/>
            <a:fillRef idx="0"/>
            <a:effectRef idx="0"/>
            <a:fontRef idx="minor"/>
          </p:style>
        </p:sp>
        <p:sp>
          <p:nvSpPr>
            <p:cNvPr id="720" name="Freeform: Shape 1268"/>
            <p:cNvSpPr/>
            <p:nvPr/>
          </p:nvSpPr>
          <p:spPr>
            <a:xfrm>
              <a:off x="9007200" y="5357520"/>
              <a:ext cx="21960" cy="314280"/>
            </a:xfrm>
            <a:custGeom>
              <a:avLst/>
              <a:gdLst/>
              <a:ah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a:noFill/>
            </a:ln>
          </p:spPr>
          <p:style>
            <a:lnRef idx="0"/>
            <a:fillRef idx="0"/>
            <a:effectRef idx="0"/>
            <a:fontRef idx="minor"/>
          </p:style>
        </p:sp>
        <p:sp>
          <p:nvSpPr>
            <p:cNvPr id="721" name="Freeform: Shape 1269"/>
            <p:cNvSpPr/>
            <p:nvPr/>
          </p:nvSpPr>
          <p:spPr>
            <a:xfrm>
              <a:off x="8394480" y="4032360"/>
              <a:ext cx="31680" cy="41760"/>
            </a:xfrm>
            <a:custGeom>
              <a:avLst/>
              <a:gdLst/>
              <a:ah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a:noFill/>
            </a:ln>
          </p:spPr>
          <p:style>
            <a:lnRef idx="0"/>
            <a:fillRef idx="0"/>
            <a:effectRef idx="0"/>
            <a:fontRef idx="minor"/>
          </p:style>
        </p:sp>
        <p:sp>
          <p:nvSpPr>
            <p:cNvPr id="722" name="Freeform: Shape 1270"/>
            <p:cNvSpPr/>
            <p:nvPr/>
          </p:nvSpPr>
          <p:spPr>
            <a:xfrm>
              <a:off x="8171280" y="4029120"/>
              <a:ext cx="233280" cy="130680"/>
            </a:xfrm>
            <a:custGeom>
              <a:avLst/>
              <a:gdLst/>
              <a:ah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a:noFill/>
            </a:ln>
          </p:spPr>
          <p:style>
            <a:lnRef idx="0"/>
            <a:fillRef idx="0"/>
            <a:effectRef idx="0"/>
            <a:fontRef idx="minor"/>
          </p:style>
        </p:sp>
        <p:sp>
          <p:nvSpPr>
            <p:cNvPr id="723" name="Freeform: Shape 1271"/>
            <p:cNvSpPr/>
            <p:nvPr/>
          </p:nvSpPr>
          <p:spPr>
            <a:xfrm>
              <a:off x="12037680" y="1457280"/>
              <a:ext cx="164880" cy="85320"/>
            </a:xfrm>
            <a:custGeom>
              <a:avLst/>
              <a:gdLst/>
              <a:ah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a:noFill/>
            </a:ln>
          </p:spPr>
          <p:style>
            <a:lnRef idx="0"/>
            <a:fillRef idx="0"/>
            <a:effectRef idx="0"/>
            <a:fontRef idx="minor"/>
          </p:style>
        </p:sp>
        <p:sp>
          <p:nvSpPr>
            <p:cNvPr id="724" name="Freeform: Shape 1272"/>
            <p:cNvSpPr/>
            <p:nvPr/>
          </p:nvSpPr>
          <p:spPr>
            <a:xfrm>
              <a:off x="11872440" y="1384920"/>
              <a:ext cx="164160" cy="158040"/>
            </a:xfrm>
            <a:custGeom>
              <a:avLst/>
              <a:gdLst/>
              <a:ah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a:noFill/>
            </a:ln>
          </p:spPr>
          <p:style>
            <a:lnRef idx="0"/>
            <a:fillRef idx="0"/>
            <a:effectRef idx="0"/>
            <a:fontRef idx="minor"/>
          </p:style>
        </p:sp>
        <p:sp>
          <p:nvSpPr>
            <p:cNvPr id="725" name="Freeform: Shape 1273"/>
            <p:cNvSpPr/>
            <p:nvPr/>
          </p:nvSpPr>
          <p:spPr>
            <a:xfrm>
              <a:off x="11816640" y="1375560"/>
              <a:ext cx="54360" cy="540360"/>
            </a:xfrm>
            <a:custGeom>
              <a:avLst/>
              <a:gdLst/>
              <a:ah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a:noFill/>
            </a:ln>
          </p:spPr>
          <p:style>
            <a:lnRef idx="0"/>
            <a:fillRef idx="0"/>
            <a:effectRef idx="0"/>
            <a:fontRef idx="minor"/>
          </p:style>
        </p:sp>
        <p:sp>
          <p:nvSpPr>
            <p:cNvPr id="726" name="Freeform: Shape 1274"/>
            <p:cNvSpPr/>
            <p:nvPr/>
          </p:nvSpPr>
          <p:spPr>
            <a:xfrm>
              <a:off x="12006360" y="1542960"/>
              <a:ext cx="30960" cy="366840"/>
            </a:xfrm>
            <a:custGeom>
              <a:avLst/>
              <a:gdLst/>
              <a:ah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a:noFill/>
            </a:ln>
          </p:spPr>
          <p:style>
            <a:lnRef idx="0"/>
            <a:fillRef idx="0"/>
            <a:effectRef idx="0"/>
            <a:fontRef idx="minor"/>
          </p:style>
        </p:sp>
        <p:sp>
          <p:nvSpPr>
            <p:cNvPr id="727" name="Freeform: Shape 1275"/>
            <p:cNvSpPr/>
            <p:nvPr/>
          </p:nvSpPr>
          <p:spPr>
            <a:xfrm>
              <a:off x="10710000" y="2704320"/>
              <a:ext cx="207720" cy="109800"/>
            </a:xfrm>
            <a:custGeom>
              <a:avLst/>
              <a:gdLst/>
              <a:ah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a:noFill/>
            </a:ln>
          </p:spPr>
          <p:style>
            <a:lnRef idx="0"/>
            <a:fillRef idx="0"/>
            <a:effectRef idx="0"/>
            <a:fontRef idx="minor"/>
          </p:style>
        </p:sp>
        <p:sp>
          <p:nvSpPr>
            <p:cNvPr id="728" name="Freeform: Shape 1276"/>
            <p:cNvSpPr/>
            <p:nvPr/>
          </p:nvSpPr>
          <p:spPr>
            <a:xfrm>
              <a:off x="10450800" y="2422080"/>
              <a:ext cx="36000" cy="42840"/>
            </a:xfrm>
            <a:custGeom>
              <a:avLst/>
              <a:gdLst/>
              <a:ah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a:noFill/>
            </a:ln>
          </p:spPr>
          <p:style>
            <a:lnRef idx="0"/>
            <a:fillRef idx="0"/>
            <a:effectRef idx="0"/>
            <a:fontRef idx="minor"/>
          </p:style>
        </p:sp>
        <p:sp>
          <p:nvSpPr>
            <p:cNvPr id="729" name="Freeform: Shape 1277"/>
            <p:cNvSpPr/>
            <p:nvPr/>
          </p:nvSpPr>
          <p:spPr>
            <a:xfrm>
              <a:off x="11021760" y="2287800"/>
              <a:ext cx="17640" cy="54720"/>
            </a:xfrm>
            <a:custGeom>
              <a:avLst/>
              <a:gdLst/>
              <a:ah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a:noFill/>
            </a:ln>
          </p:spPr>
          <p:style>
            <a:lnRef idx="0"/>
            <a:fillRef idx="0"/>
            <a:effectRef idx="0"/>
            <a:fontRef idx="minor"/>
          </p:style>
        </p:sp>
        <p:sp>
          <p:nvSpPr>
            <p:cNvPr id="730" name="Freeform: Shape 1278"/>
            <p:cNvSpPr/>
            <p:nvPr/>
          </p:nvSpPr>
          <p:spPr>
            <a:xfrm>
              <a:off x="9802800" y="4186800"/>
              <a:ext cx="615960" cy="784440"/>
            </a:xfrm>
            <a:custGeom>
              <a:avLst/>
              <a:gdLst/>
              <a:ah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a:noFill/>
            </a:ln>
          </p:spPr>
          <p:style>
            <a:lnRef idx="0"/>
            <a:fillRef idx="0"/>
            <a:effectRef idx="0"/>
            <a:fontRef idx="minor"/>
          </p:style>
        </p:sp>
        <p:sp>
          <p:nvSpPr>
            <p:cNvPr id="731" name="Freeform: Shape 1279"/>
            <p:cNvSpPr/>
            <p:nvPr/>
          </p:nvSpPr>
          <p:spPr>
            <a:xfrm>
              <a:off x="9748800" y="5503320"/>
              <a:ext cx="53280" cy="75600"/>
            </a:xfrm>
            <a:custGeom>
              <a:avLst/>
              <a:gdLst/>
              <a:ah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a:noFill/>
            </a:ln>
          </p:spPr>
          <p:style>
            <a:lnRef idx="0"/>
            <a:fillRef idx="0"/>
            <a:effectRef idx="0"/>
            <a:fontRef idx="minor"/>
          </p:style>
        </p:sp>
        <p:sp>
          <p:nvSpPr>
            <p:cNvPr id="732" name="Freeform: Shape 1280"/>
            <p:cNvSpPr/>
            <p:nvPr/>
          </p:nvSpPr>
          <p:spPr>
            <a:xfrm>
              <a:off x="9802800" y="5568480"/>
              <a:ext cx="13320" cy="10080"/>
            </a:xfrm>
            <a:custGeom>
              <a:avLst/>
              <a:gdLst/>
              <a:ah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a:noFill/>
            </a:ln>
          </p:spPr>
          <p:style>
            <a:lnRef idx="0"/>
            <a:fillRef idx="0"/>
            <a:effectRef idx="0"/>
            <a:fontRef idx="minor"/>
          </p:style>
        </p:sp>
        <p:sp>
          <p:nvSpPr>
            <p:cNvPr id="733" name="Freeform: Shape 1281"/>
            <p:cNvSpPr/>
            <p:nvPr/>
          </p:nvSpPr>
          <p:spPr>
            <a:xfrm>
              <a:off x="9847440" y="5547600"/>
              <a:ext cx="4680" cy="3960"/>
            </a:xfrm>
            <a:custGeom>
              <a:avLst/>
              <a:gdLst/>
              <a:ah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a:noFill/>
            </a:ln>
          </p:spPr>
          <p:style>
            <a:lnRef idx="0"/>
            <a:fillRef idx="0"/>
            <a:effectRef idx="0"/>
            <a:fontRef idx="minor"/>
          </p:style>
        </p:sp>
        <p:sp>
          <p:nvSpPr>
            <p:cNvPr id="734" name="Freeform: Shape 1282"/>
            <p:cNvSpPr/>
            <p:nvPr/>
          </p:nvSpPr>
          <p:spPr>
            <a:xfrm>
              <a:off x="10212120" y="5209920"/>
              <a:ext cx="11160" cy="360"/>
            </a:xfrm>
            <a:custGeom>
              <a:avLst/>
              <a:gdLst/>
              <a:ahLst/>
              <a:rect l="l" t="t" r="r" b="b"/>
              <a:pathLst>
                <a:path w="12494" h="125">
                  <a:moveTo>
                    <a:pt x="0" y="0"/>
                  </a:moveTo>
                  <a:lnTo>
                    <a:pt x="0" y="125"/>
                  </a:lnTo>
                  <a:lnTo>
                    <a:pt x="0" y="125"/>
                  </a:lnTo>
                  <a:lnTo>
                    <a:pt x="0" y="0"/>
                  </a:lnTo>
                  <a:close/>
                </a:path>
              </a:pathLst>
            </a:custGeom>
            <a:solidFill>
              <a:srgbClr val="000000"/>
            </a:solidFill>
            <a:ln w="12483">
              <a:noFill/>
            </a:ln>
          </p:spPr>
          <p:style>
            <a:lnRef idx="0"/>
            <a:fillRef idx="0"/>
            <a:effectRef idx="0"/>
            <a:fontRef idx="minor"/>
          </p:style>
        </p:sp>
        <p:sp>
          <p:nvSpPr>
            <p:cNvPr id="735" name="Freeform: Shape 1283"/>
            <p:cNvSpPr/>
            <p:nvPr/>
          </p:nvSpPr>
          <p:spPr>
            <a:xfrm>
              <a:off x="10211400" y="5212800"/>
              <a:ext cx="50760" cy="65880"/>
            </a:xfrm>
            <a:custGeom>
              <a:avLst/>
              <a:gdLst/>
              <a:ah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a:noFill/>
            </a:ln>
          </p:spPr>
          <p:style>
            <a:lnRef idx="0"/>
            <a:fillRef idx="0"/>
            <a:effectRef idx="0"/>
            <a:fontRef idx="minor"/>
          </p:style>
        </p:sp>
        <p:sp>
          <p:nvSpPr>
            <p:cNvPr id="736" name="Freeform: Shape 1284"/>
            <p:cNvSpPr/>
            <p:nvPr/>
          </p:nvSpPr>
          <p:spPr>
            <a:xfrm>
              <a:off x="9802800" y="5576040"/>
              <a:ext cx="2160" cy="8640"/>
            </a:xfrm>
            <a:custGeom>
              <a:avLst/>
              <a:gdLst/>
              <a:ah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a:noFill/>
            </a:ln>
          </p:spPr>
          <p:style>
            <a:lnRef idx="0"/>
            <a:fillRef idx="0"/>
            <a:effectRef idx="0"/>
            <a:fontRef idx="minor"/>
          </p:style>
        </p:sp>
        <p:sp>
          <p:nvSpPr>
            <p:cNvPr id="737" name="Freeform: Shape 1285"/>
            <p:cNvSpPr/>
            <p:nvPr/>
          </p:nvSpPr>
          <p:spPr>
            <a:xfrm>
              <a:off x="9731160" y="5491800"/>
              <a:ext cx="17280" cy="16920"/>
            </a:xfrm>
            <a:custGeom>
              <a:avLst/>
              <a:gdLst/>
              <a:ah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a:noFill/>
            </a:ln>
          </p:spPr>
          <p:style>
            <a:lnRef idx="0"/>
            <a:fillRef idx="0"/>
            <a:effectRef idx="0"/>
            <a:fontRef idx="minor"/>
          </p:style>
        </p:sp>
        <p:sp>
          <p:nvSpPr>
            <p:cNvPr id="738" name="Freeform: Shape 1286"/>
            <p:cNvSpPr/>
            <p:nvPr/>
          </p:nvSpPr>
          <p:spPr>
            <a:xfrm>
              <a:off x="9646200" y="5313240"/>
              <a:ext cx="112680" cy="164520"/>
            </a:xfrm>
            <a:custGeom>
              <a:avLst/>
              <a:gdLst/>
              <a:ah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a:noFill/>
            </a:ln>
          </p:spPr>
          <p:style>
            <a:lnRef idx="0"/>
            <a:fillRef idx="0"/>
            <a:effectRef idx="0"/>
            <a:fontRef idx="minor"/>
          </p:style>
        </p:sp>
        <p:sp>
          <p:nvSpPr>
            <p:cNvPr id="739" name="Freeform: Shape 1287"/>
            <p:cNvSpPr/>
            <p:nvPr/>
          </p:nvSpPr>
          <p:spPr>
            <a:xfrm>
              <a:off x="9075600" y="3732120"/>
              <a:ext cx="1134720" cy="1486080"/>
            </a:xfrm>
            <a:custGeom>
              <a:avLst/>
              <a:gdLst/>
              <a:ah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a:noFill/>
            </a:ln>
          </p:spPr>
          <p:style>
            <a:lnRef idx="0"/>
            <a:fillRef idx="0"/>
            <a:effectRef idx="0"/>
            <a:fontRef idx="minor"/>
          </p:style>
        </p:sp>
        <p:sp>
          <p:nvSpPr>
            <p:cNvPr id="740" name="Freeform: Shape 1288"/>
            <p:cNvSpPr/>
            <p:nvPr/>
          </p:nvSpPr>
          <p:spPr>
            <a:xfrm>
              <a:off x="7521840" y="3833280"/>
              <a:ext cx="408600" cy="207360"/>
            </a:xfrm>
            <a:custGeom>
              <a:avLst/>
              <a:gdLst/>
              <a:ah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a:noFill/>
            </a:ln>
          </p:spPr>
          <p:style>
            <a:lnRef idx="0"/>
            <a:fillRef idx="0"/>
            <a:effectRef idx="0"/>
            <a:fontRef idx="minor"/>
          </p:style>
        </p:sp>
        <p:sp>
          <p:nvSpPr>
            <p:cNvPr id="741" name="Freeform: Shape 1289"/>
            <p:cNvSpPr/>
            <p:nvPr/>
          </p:nvSpPr>
          <p:spPr>
            <a:xfrm>
              <a:off x="7562160" y="4574160"/>
              <a:ext cx="35280" cy="55800"/>
            </a:xfrm>
            <a:custGeom>
              <a:avLst/>
              <a:gdLst/>
              <a:ah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a:noFill/>
            </a:ln>
          </p:spPr>
          <p:style>
            <a:lnRef idx="0"/>
            <a:fillRef idx="0"/>
            <a:effectRef idx="0"/>
            <a:fontRef idx="minor"/>
          </p:style>
        </p:sp>
        <p:sp>
          <p:nvSpPr>
            <p:cNvPr id="742" name="Freeform: Shape 1290"/>
            <p:cNvSpPr/>
            <p:nvPr/>
          </p:nvSpPr>
          <p:spPr>
            <a:xfrm>
              <a:off x="11545920" y="2035440"/>
              <a:ext cx="561240" cy="289440"/>
            </a:xfrm>
            <a:custGeom>
              <a:avLst/>
              <a:gdLst/>
              <a:ah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a:noFill/>
            </a:ln>
          </p:spPr>
          <p:style>
            <a:lnRef idx="0"/>
            <a:fillRef idx="0"/>
            <a:effectRef idx="0"/>
            <a:fontRef idx="minor"/>
          </p:style>
        </p:sp>
        <p:sp>
          <p:nvSpPr>
            <p:cNvPr id="743" name="Freeform: Shape 1291"/>
            <p:cNvSpPr/>
            <p:nvPr/>
          </p:nvSpPr>
          <p:spPr>
            <a:xfrm>
              <a:off x="11420640" y="3924720"/>
              <a:ext cx="227160" cy="130680"/>
            </a:xfrm>
            <a:custGeom>
              <a:avLst/>
              <a:gdLst/>
              <a:ah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a:noFill/>
            </a:ln>
          </p:spPr>
          <p:style>
            <a:lnRef idx="0"/>
            <a:fillRef idx="0"/>
            <a:effectRef idx="0"/>
            <a:fontRef idx="minor"/>
          </p:style>
        </p:sp>
        <p:sp>
          <p:nvSpPr>
            <p:cNvPr id="744" name="Freeform: Shape 1292"/>
            <p:cNvSpPr/>
            <p:nvPr/>
          </p:nvSpPr>
          <p:spPr>
            <a:xfrm>
              <a:off x="10718280" y="2192040"/>
              <a:ext cx="308160" cy="155160"/>
            </a:xfrm>
            <a:custGeom>
              <a:avLst/>
              <a:gdLst/>
              <a:ah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a:noFill/>
            </a:ln>
          </p:spPr>
          <p:style>
            <a:lnRef idx="0"/>
            <a:fillRef idx="0"/>
            <a:effectRef idx="0"/>
            <a:fontRef idx="minor"/>
          </p:style>
        </p:sp>
        <p:sp>
          <p:nvSpPr>
            <p:cNvPr id="745" name="Freeform: Shape 1293"/>
            <p:cNvSpPr/>
            <p:nvPr/>
          </p:nvSpPr>
          <p:spPr>
            <a:xfrm>
              <a:off x="10827720" y="1959480"/>
              <a:ext cx="215280" cy="232560"/>
            </a:xfrm>
            <a:custGeom>
              <a:avLst/>
              <a:gdLst/>
              <a:ah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a:noFill/>
            </a:ln>
          </p:spPr>
          <p:style>
            <a:lnRef idx="0"/>
            <a:fillRef idx="0"/>
            <a:effectRef idx="0"/>
            <a:fontRef idx="minor"/>
          </p:style>
        </p:sp>
        <p:sp>
          <p:nvSpPr>
            <p:cNvPr id="746" name="Freeform: Shape 1294"/>
            <p:cNvSpPr/>
            <p:nvPr/>
          </p:nvSpPr>
          <p:spPr>
            <a:xfrm>
              <a:off x="10694880" y="1958760"/>
              <a:ext cx="142560" cy="86040"/>
            </a:xfrm>
            <a:custGeom>
              <a:avLst/>
              <a:gdLst/>
              <a:ah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a:noFill/>
            </a:ln>
          </p:spPr>
          <p:style>
            <a:lnRef idx="0"/>
            <a:fillRef idx="0"/>
            <a:effectRef idx="0"/>
            <a:fontRef idx="minor"/>
          </p:style>
        </p:sp>
        <p:sp>
          <p:nvSpPr>
            <p:cNvPr id="747" name="Freeform: Shape 1295"/>
            <p:cNvSpPr/>
            <p:nvPr/>
          </p:nvSpPr>
          <p:spPr>
            <a:xfrm>
              <a:off x="9037440" y="3651840"/>
              <a:ext cx="1232280" cy="1614240"/>
            </a:xfrm>
            <a:custGeom>
              <a:avLst/>
              <a:gdLst/>
              <a:ah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a:noFill/>
            </a:ln>
          </p:spPr>
          <p:style>
            <a:lnRef idx="0"/>
            <a:fillRef idx="0"/>
            <a:effectRef idx="0"/>
            <a:fontRef idx="minor"/>
          </p:style>
        </p:sp>
        <p:sp>
          <p:nvSpPr>
            <p:cNvPr id="748" name="Freeform: Shape 1296"/>
            <p:cNvSpPr/>
            <p:nvPr/>
          </p:nvSpPr>
          <p:spPr>
            <a:xfrm>
              <a:off x="8691120" y="6234120"/>
              <a:ext cx="284040" cy="177120"/>
            </a:xfrm>
            <a:custGeom>
              <a:avLst/>
              <a:gdLst/>
              <a:ah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a:noFill/>
            </a:ln>
          </p:spPr>
          <p:style>
            <a:lnRef idx="0"/>
            <a:fillRef idx="0"/>
            <a:effectRef idx="0"/>
            <a:fontRef idx="minor"/>
          </p:style>
        </p:sp>
        <p:sp>
          <p:nvSpPr>
            <p:cNvPr id="749" name="Freeform: Shape 1297"/>
            <p:cNvSpPr/>
            <p:nvPr/>
          </p:nvSpPr>
          <p:spPr>
            <a:xfrm>
              <a:off x="8885880" y="3355560"/>
              <a:ext cx="10800" cy="143280"/>
            </a:xfrm>
            <a:custGeom>
              <a:avLst/>
              <a:gdLst/>
              <a:ah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a:noFill/>
            </a:ln>
          </p:spPr>
          <p:style>
            <a:lnRef idx="0"/>
            <a:fillRef idx="0"/>
            <a:effectRef idx="0"/>
            <a:fontRef idx="minor"/>
          </p:style>
        </p:sp>
        <p:sp>
          <p:nvSpPr>
            <p:cNvPr id="750" name="Freeform: Shape 1298"/>
            <p:cNvSpPr/>
            <p:nvPr/>
          </p:nvSpPr>
          <p:spPr>
            <a:xfrm>
              <a:off x="10441440" y="459360"/>
              <a:ext cx="96480" cy="99000"/>
            </a:xfrm>
            <a:custGeom>
              <a:avLst/>
              <a:gdLst/>
              <a:ah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a:noFill/>
            </a:ln>
          </p:spPr>
          <p:style>
            <a:lnRef idx="0"/>
            <a:fillRef idx="0"/>
            <a:effectRef idx="0"/>
            <a:fontRef idx="minor"/>
          </p:style>
        </p:sp>
        <p:sp>
          <p:nvSpPr>
            <p:cNvPr id="751" name="Freeform: Shape 1299"/>
            <p:cNvSpPr/>
            <p:nvPr/>
          </p:nvSpPr>
          <p:spPr>
            <a:xfrm>
              <a:off x="9197280" y="3497400"/>
              <a:ext cx="108360" cy="58680"/>
            </a:xfrm>
            <a:custGeom>
              <a:avLst/>
              <a:gdLst/>
              <a:ah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a:noFill/>
            </a:ln>
          </p:spPr>
          <p:style>
            <a:lnRef idx="0"/>
            <a:fillRef idx="0"/>
            <a:effectRef idx="0"/>
            <a:fontRef idx="minor"/>
          </p:style>
        </p:sp>
        <p:sp>
          <p:nvSpPr>
            <p:cNvPr id="752" name="Freeform: Shape 1300"/>
            <p:cNvSpPr/>
            <p:nvPr/>
          </p:nvSpPr>
          <p:spPr>
            <a:xfrm>
              <a:off x="9207000" y="2638080"/>
              <a:ext cx="1080" cy="720"/>
            </a:xfrm>
            <a:custGeom>
              <a:avLst/>
              <a:gdLst/>
              <a:ah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a:noFill/>
            </a:ln>
          </p:spPr>
          <p:style>
            <a:lnRef idx="0"/>
            <a:fillRef idx="0"/>
            <a:effectRef idx="0"/>
            <a:fontRef idx="minor"/>
          </p:style>
        </p:sp>
        <p:sp>
          <p:nvSpPr>
            <p:cNvPr id="753" name="Freeform: Shape 1301"/>
            <p:cNvSpPr/>
            <p:nvPr/>
          </p:nvSpPr>
          <p:spPr>
            <a:xfrm>
              <a:off x="9139680" y="2625840"/>
              <a:ext cx="65880" cy="39240"/>
            </a:xfrm>
            <a:custGeom>
              <a:avLst/>
              <a:gdLst/>
              <a:ah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a:noFill/>
            </a:ln>
          </p:spPr>
          <p:style>
            <a:lnRef idx="0"/>
            <a:fillRef idx="0"/>
            <a:effectRef idx="0"/>
            <a:fontRef idx="minor"/>
          </p:style>
        </p:sp>
        <p:sp>
          <p:nvSpPr>
            <p:cNvPr id="754" name="Freeform: Shape 1302"/>
            <p:cNvSpPr/>
            <p:nvPr/>
          </p:nvSpPr>
          <p:spPr>
            <a:xfrm>
              <a:off x="9210960" y="2623680"/>
              <a:ext cx="11160" cy="11160"/>
            </a:xfrm>
            <a:custGeom>
              <a:avLst/>
              <a:gdLst/>
              <a:ahLst/>
              <a:rect l="l" t="t" r="r" b="b"/>
              <a:pathLst>
                <a:path w="12494" h="12495">
                  <a:moveTo>
                    <a:pt x="0" y="0"/>
                  </a:moveTo>
                  <a:cubicBezTo>
                    <a:pt x="0" y="0"/>
                    <a:pt x="0" y="0"/>
                    <a:pt x="0" y="0"/>
                  </a:cubicBezTo>
                  <a:lnTo>
                    <a:pt x="0" y="0"/>
                  </a:lnTo>
                  <a:close/>
                </a:path>
              </a:pathLst>
            </a:custGeom>
            <a:solidFill>
              <a:srgbClr val="000000"/>
            </a:solidFill>
            <a:ln w="12483">
              <a:noFill/>
            </a:ln>
          </p:spPr>
          <p:style>
            <a:lnRef idx="0"/>
            <a:fillRef idx="0"/>
            <a:effectRef idx="0"/>
            <a:fontRef idx="minor"/>
          </p:style>
        </p:sp>
        <p:sp>
          <p:nvSpPr>
            <p:cNvPr id="755" name="Freeform: Shape 1303"/>
            <p:cNvSpPr/>
            <p:nvPr/>
          </p:nvSpPr>
          <p:spPr>
            <a:xfrm>
              <a:off x="8665200" y="3076920"/>
              <a:ext cx="27360" cy="160200"/>
            </a:xfrm>
            <a:custGeom>
              <a:avLst/>
              <a:gdLst/>
              <a:ah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a:noFill/>
            </a:ln>
          </p:spPr>
          <p:style>
            <a:lnRef idx="0"/>
            <a:fillRef idx="0"/>
            <a:effectRef idx="0"/>
            <a:fontRef idx="minor"/>
          </p:style>
        </p:sp>
        <p:sp>
          <p:nvSpPr>
            <p:cNvPr id="756" name="Freeform: Shape 1304"/>
            <p:cNvSpPr/>
            <p:nvPr/>
          </p:nvSpPr>
          <p:spPr>
            <a:xfrm>
              <a:off x="8681760" y="3083400"/>
              <a:ext cx="360" cy="1440"/>
            </a:xfrm>
            <a:custGeom>
              <a:avLst/>
              <a:gdLst/>
              <a:ahLst/>
              <a:rect l="l" t="t" r="r" b="b"/>
              <a:pathLst>
                <a:path w="1624" h="2873">
                  <a:moveTo>
                    <a:pt x="1375" y="0"/>
                  </a:moveTo>
                  <a:lnTo>
                    <a:pt x="0" y="750"/>
                  </a:lnTo>
                  <a:lnTo>
                    <a:pt x="1624" y="2874"/>
                  </a:lnTo>
                  <a:lnTo>
                    <a:pt x="1375" y="0"/>
                  </a:lnTo>
                  <a:close/>
                </a:path>
              </a:pathLst>
            </a:custGeom>
            <a:solidFill>
              <a:srgbClr val="000000"/>
            </a:solidFill>
            <a:ln w="12483">
              <a:noFill/>
            </a:ln>
          </p:spPr>
          <p:style>
            <a:lnRef idx="0"/>
            <a:fillRef idx="0"/>
            <a:effectRef idx="0"/>
            <a:fontRef idx="minor"/>
          </p:style>
        </p:sp>
        <p:sp>
          <p:nvSpPr>
            <p:cNvPr id="757" name="Freeform: Shape 1305"/>
            <p:cNvSpPr/>
            <p:nvPr/>
          </p:nvSpPr>
          <p:spPr>
            <a:xfrm>
              <a:off x="7565040" y="4560840"/>
              <a:ext cx="360" cy="360"/>
            </a:xfrm>
            <a:custGeom>
              <a:avLst/>
              <a:gdLst/>
              <a:ah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a:noFill/>
            </a:ln>
          </p:spPr>
          <p:style>
            <a:lnRef idx="0"/>
            <a:fillRef idx="0"/>
            <a:effectRef idx="0"/>
            <a:fontRef idx="minor"/>
          </p:style>
        </p:sp>
        <p:sp>
          <p:nvSpPr>
            <p:cNvPr id="758" name="Freeform: Shape 1306"/>
            <p:cNvSpPr/>
            <p:nvPr/>
          </p:nvSpPr>
          <p:spPr>
            <a:xfrm>
              <a:off x="7527960" y="4562640"/>
              <a:ext cx="32400" cy="23040"/>
            </a:xfrm>
            <a:custGeom>
              <a:avLst/>
              <a:gdLst/>
              <a:ah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a:noFill/>
            </a:ln>
          </p:spPr>
          <p:style>
            <a:lnRef idx="0"/>
            <a:fillRef idx="0"/>
            <a:effectRef idx="0"/>
            <a:fontRef idx="minor"/>
          </p:style>
        </p:sp>
        <p:sp>
          <p:nvSpPr>
            <p:cNvPr id="759" name="Freeform: Shape 1307"/>
            <p:cNvSpPr/>
            <p:nvPr/>
          </p:nvSpPr>
          <p:spPr>
            <a:xfrm>
              <a:off x="7563600" y="4572360"/>
              <a:ext cx="360" cy="360"/>
            </a:xfrm>
            <a:custGeom>
              <a:avLst/>
              <a:gdLst/>
              <a:ah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a:noFill/>
            </a:ln>
          </p:spPr>
          <p:style>
            <a:lnRef idx="0"/>
            <a:fillRef idx="0"/>
            <a:effectRef idx="0"/>
            <a:fontRef idx="minor"/>
          </p:style>
        </p:sp>
        <p:sp>
          <p:nvSpPr>
            <p:cNvPr id="760" name="Freeform: Shape 1308"/>
            <p:cNvSpPr/>
            <p:nvPr/>
          </p:nvSpPr>
          <p:spPr>
            <a:xfrm>
              <a:off x="7575120" y="4462560"/>
              <a:ext cx="23760" cy="167400"/>
            </a:xfrm>
            <a:custGeom>
              <a:avLst/>
              <a:gdLst/>
              <a:ah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a:noFill/>
            </a:ln>
          </p:spPr>
          <p:style>
            <a:lnRef idx="0"/>
            <a:fillRef idx="0"/>
            <a:effectRef idx="0"/>
            <a:fontRef idx="minor"/>
          </p:style>
        </p:sp>
        <p:sp>
          <p:nvSpPr>
            <p:cNvPr id="761" name="Freeform: Shape 1309"/>
            <p:cNvSpPr/>
            <p:nvPr/>
          </p:nvSpPr>
          <p:spPr>
            <a:xfrm>
              <a:off x="7519320" y="4041720"/>
              <a:ext cx="57600" cy="419400"/>
            </a:xfrm>
            <a:custGeom>
              <a:avLst/>
              <a:gdLst/>
              <a:ah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a:noFill/>
            </a:ln>
          </p:spPr>
          <p:style>
            <a:lnRef idx="0"/>
            <a:fillRef idx="0"/>
            <a:effectRef idx="0"/>
            <a:fontRef idx="minor"/>
          </p:style>
        </p:sp>
        <p:sp>
          <p:nvSpPr>
            <p:cNvPr id="762" name="Freeform: Shape 1310"/>
            <p:cNvSpPr/>
            <p:nvPr/>
          </p:nvSpPr>
          <p:spPr>
            <a:xfrm>
              <a:off x="8553600" y="5881320"/>
              <a:ext cx="5760" cy="46080"/>
            </a:xfrm>
            <a:custGeom>
              <a:avLst/>
              <a:gdLst/>
              <a:ah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a:noFill/>
            </a:ln>
          </p:spPr>
          <p:style>
            <a:lnRef idx="0"/>
            <a:fillRef idx="0"/>
            <a:effectRef idx="0"/>
            <a:fontRef idx="minor"/>
          </p:style>
        </p:sp>
        <p:sp>
          <p:nvSpPr>
            <p:cNvPr id="763" name="Freeform: Shape 1311"/>
            <p:cNvSpPr/>
            <p:nvPr/>
          </p:nvSpPr>
          <p:spPr>
            <a:xfrm>
              <a:off x="8560080" y="5875920"/>
              <a:ext cx="13680" cy="47520"/>
            </a:xfrm>
            <a:custGeom>
              <a:avLst/>
              <a:gdLst/>
              <a:ah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a:noFill/>
            </a:ln>
          </p:spPr>
          <p:style>
            <a:lnRef idx="0"/>
            <a:fillRef idx="0"/>
            <a:effectRef idx="0"/>
            <a:fontRef idx="minor"/>
          </p:style>
        </p:sp>
        <p:sp>
          <p:nvSpPr>
            <p:cNvPr id="764" name="Freeform: Shape 1312"/>
            <p:cNvSpPr/>
            <p:nvPr/>
          </p:nvSpPr>
          <p:spPr>
            <a:xfrm>
              <a:off x="7598520" y="4629960"/>
              <a:ext cx="129240" cy="197280"/>
            </a:xfrm>
            <a:custGeom>
              <a:avLst/>
              <a:gdLst/>
              <a:ah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a:noFill/>
            </a:ln>
          </p:spPr>
          <p:style>
            <a:lnRef idx="0"/>
            <a:fillRef idx="0"/>
            <a:effectRef idx="0"/>
            <a:fontRef idx="minor"/>
          </p:style>
        </p:sp>
        <p:sp>
          <p:nvSpPr>
            <p:cNvPr id="765" name="Freeform: Shape 1313"/>
            <p:cNvSpPr/>
            <p:nvPr/>
          </p:nvSpPr>
          <p:spPr>
            <a:xfrm>
              <a:off x="7575840" y="4460760"/>
              <a:ext cx="317880" cy="483480"/>
            </a:xfrm>
            <a:custGeom>
              <a:avLst/>
              <a:gdLst/>
              <a:ah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a:noFill/>
            </a:ln>
          </p:spPr>
          <p:style>
            <a:lnRef idx="0"/>
            <a:fillRef idx="0"/>
            <a:effectRef idx="0"/>
            <a:fontRef idx="minor"/>
          </p:style>
        </p:sp>
        <p:sp>
          <p:nvSpPr>
            <p:cNvPr id="766" name="Freeform: Shape 1314"/>
            <p:cNvSpPr/>
            <p:nvPr/>
          </p:nvSpPr>
          <p:spPr>
            <a:xfrm>
              <a:off x="7518240" y="4041000"/>
              <a:ext cx="1002240" cy="1497240"/>
            </a:xfrm>
            <a:custGeom>
              <a:avLst/>
              <a:gdLst/>
              <a:ah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a:noFill/>
            </a:ln>
          </p:spPr>
          <p:style>
            <a:lnRef idx="0"/>
            <a:fillRef idx="0"/>
            <a:effectRef idx="0"/>
            <a:fontRef idx="minor"/>
          </p:style>
        </p:sp>
        <p:sp>
          <p:nvSpPr>
            <p:cNvPr id="767" name="Freeform: Shape 1315"/>
            <p:cNvSpPr/>
            <p:nvPr/>
          </p:nvSpPr>
          <p:spPr>
            <a:xfrm>
              <a:off x="11531880" y="2323080"/>
              <a:ext cx="15840" cy="229680"/>
            </a:xfrm>
            <a:custGeom>
              <a:avLst/>
              <a:gdLst/>
              <a:ah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a:noFill/>
            </a:ln>
          </p:spPr>
          <p:style>
            <a:lnRef idx="0"/>
            <a:fillRef idx="0"/>
            <a:effectRef idx="0"/>
            <a:fontRef idx="minor"/>
          </p:style>
        </p:sp>
        <p:sp>
          <p:nvSpPr>
            <p:cNvPr id="768" name="Freeform: Shape 1316"/>
            <p:cNvSpPr/>
            <p:nvPr/>
          </p:nvSpPr>
          <p:spPr>
            <a:xfrm>
              <a:off x="7863480" y="6470280"/>
              <a:ext cx="55440" cy="401400"/>
            </a:xfrm>
            <a:custGeom>
              <a:avLst/>
              <a:gdLst/>
              <a:ah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a:noFill/>
            </a:ln>
          </p:spPr>
          <p:style>
            <a:lnRef idx="0"/>
            <a:fillRef idx="0"/>
            <a:effectRef idx="0"/>
            <a:fontRef idx="minor"/>
          </p:style>
        </p:sp>
        <p:sp>
          <p:nvSpPr>
            <p:cNvPr id="769" name="Freeform: Shape 1317"/>
            <p:cNvSpPr/>
            <p:nvPr/>
          </p:nvSpPr>
          <p:spPr>
            <a:xfrm>
              <a:off x="11576160" y="3502800"/>
              <a:ext cx="22680" cy="313200"/>
            </a:xfrm>
            <a:custGeom>
              <a:avLst/>
              <a:gdLst/>
              <a:ah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a:noFill/>
            </a:ln>
          </p:spPr>
          <p:style>
            <a:lnRef idx="0"/>
            <a:fillRef idx="0"/>
            <a:effectRef idx="0"/>
            <a:fontRef idx="minor"/>
          </p:style>
        </p:sp>
        <p:sp>
          <p:nvSpPr>
            <p:cNvPr id="770" name="Freeform: Shape 1318"/>
            <p:cNvSpPr/>
            <p:nvPr/>
          </p:nvSpPr>
          <p:spPr>
            <a:xfrm>
              <a:off x="8697960" y="6400440"/>
              <a:ext cx="70560" cy="107640"/>
            </a:xfrm>
            <a:custGeom>
              <a:avLst/>
              <a:gdLst/>
              <a:ah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a:noFill/>
            </a:ln>
          </p:spPr>
          <p:style>
            <a:lnRef idx="0"/>
            <a:fillRef idx="0"/>
            <a:effectRef idx="0"/>
            <a:fontRef idx="minor"/>
          </p:style>
        </p:sp>
        <p:sp>
          <p:nvSpPr>
            <p:cNvPr id="771" name="Freeform: Shape 1319"/>
            <p:cNvSpPr/>
            <p:nvPr/>
          </p:nvSpPr>
          <p:spPr>
            <a:xfrm>
              <a:off x="11388240" y="2973960"/>
              <a:ext cx="226800" cy="249840"/>
            </a:xfrm>
            <a:custGeom>
              <a:avLst/>
              <a:gdLst/>
              <a:ah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a:noFill/>
            </a:ln>
          </p:spPr>
          <p:style>
            <a:lnRef idx="0"/>
            <a:fillRef idx="0"/>
            <a:effectRef idx="0"/>
            <a:fontRef idx="minor"/>
          </p:style>
        </p:sp>
        <p:sp>
          <p:nvSpPr>
            <p:cNvPr id="772" name="Freeform: Shape 1320"/>
            <p:cNvSpPr/>
            <p:nvPr/>
          </p:nvSpPr>
          <p:spPr>
            <a:xfrm>
              <a:off x="9892440" y="5507640"/>
              <a:ext cx="174600" cy="235080"/>
            </a:xfrm>
            <a:custGeom>
              <a:avLst/>
              <a:gdLst/>
              <a:ah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a:noFill/>
            </a:ln>
          </p:spPr>
          <p:style>
            <a:lnRef idx="0"/>
            <a:fillRef idx="0"/>
            <a:effectRef idx="0"/>
            <a:fontRef idx="minor"/>
          </p:style>
        </p:sp>
        <p:sp>
          <p:nvSpPr>
            <p:cNvPr id="773" name="Freeform: Shape 1321"/>
            <p:cNvSpPr/>
            <p:nvPr/>
          </p:nvSpPr>
          <p:spPr>
            <a:xfrm>
              <a:off x="9870840" y="5524560"/>
              <a:ext cx="169920" cy="233640"/>
            </a:xfrm>
            <a:custGeom>
              <a:avLst/>
              <a:gdLst/>
              <a:ah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a:noFill/>
            </a:ln>
          </p:spPr>
          <p:style>
            <a:lnRef idx="0"/>
            <a:fillRef idx="0"/>
            <a:effectRef idx="0"/>
            <a:fontRef idx="minor"/>
          </p:style>
        </p:sp>
        <p:sp>
          <p:nvSpPr>
            <p:cNvPr id="774" name="Freeform: Shape 1322"/>
            <p:cNvSpPr/>
            <p:nvPr/>
          </p:nvSpPr>
          <p:spPr>
            <a:xfrm>
              <a:off x="8967240" y="6243120"/>
              <a:ext cx="50400" cy="74160"/>
            </a:xfrm>
            <a:custGeom>
              <a:avLst/>
              <a:gdLst/>
              <a:ah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a:noFill/>
            </a:ln>
          </p:spPr>
          <p:style>
            <a:lnRef idx="0"/>
            <a:fillRef idx="0"/>
            <a:effectRef idx="0"/>
            <a:fontRef idx="minor"/>
          </p:style>
        </p:sp>
        <p:sp>
          <p:nvSpPr>
            <p:cNvPr id="775" name="Freeform: Shape 1323"/>
            <p:cNvSpPr/>
            <p:nvPr/>
          </p:nvSpPr>
          <p:spPr>
            <a:xfrm>
              <a:off x="8958960" y="6047640"/>
              <a:ext cx="147600" cy="217080"/>
            </a:xfrm>
            <a:custGeom>
              <a:avLst/>
              <a:gdLst/>
              <a:ah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a:noFill/>
            </a:ln>
          </p:spPr>
          <p:style>
            <a:lnRef idx="0"/>
            <a:fillRef idx="0"/>
            <a:effectRef idx="0"/>
            <a:fontRef idx="minor"/>
          </p:style>
        </p:sp>
        <p:sp>
          <p:nvSpPr>
            <p:cNvPr id="776" name="Freeform: Shape 1324"/>
            <p:cNvSpPr/>
            <p:nvPr/>
          </p:nvSpPr>
          <p:spPr>
            <a:xfrm>
              <a:off x="11603520" y="3498840"/>
              <a:ext cx="211320" cy="232920"/>
            </a:xfrm>
            <a:custGeom>
              <a:avLst/>
              <a:gdLst/>
              <a:ah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a:noFill/>
            </a:ln>
          </p:spPr>
          <p:style>
            <a:lnRef idx="0"/>
            <a:fillRef idx="0"/>
            <a:effectRef idx="0"/>
            <a:fontRef idx="minor"/>
          </p:style>
        </p:sp>
        <p:sp>
          <p:nvSpPr>
            <p:cNvPr id="777" name="Freeform: Shape 1325"/>
            <p:cNvSpPr/>
            <p:nvPr/>
          </p:nvSpPr>
          <p:spPr>
            <a:xfrm>
              <a:off x="11667240" y="3207960"/>
              <a:ext cx="214200" cy="230760"/>
            </a:xfrm>
            <a:custGeom>
              <a:avLst/>
              <a:gdLst/>
              <a:ah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a:noFill/>
            </a:ln>
          </p:spPr>
          <p:style>
            <a:lnRef idx="0"/>
            <a:fillRef idx="0"/>
            <a:effectRef idx="0"/>
            <a:fontRef idx="minor"/>
          </p:style>
        </p:sp>
        <p:sp>
          <p:nvSpPr>
            <p:cNvPr id="778" name="Freeform: Shape 1326"/>
            <p:cNvSpPr/>
            <p:nvPr/>
          </p:nvSpPr>
          <p:spPr>
            <a:xfrm>
              <a:off x="5456520" y="3507840"/>
              <a:ext cx="5760" cy="13320"/>
            </a:xfrm>
            <a:custGeom>
              <a:avLst/>
              <a:gdLst/>
              <a:ahLst/>
              <a:rect l="l" t="t" r="r" b="b"/>
              <a:pathLst>
                <a:path w="7371" h="14744">
                  <a:moveTo>
                    <a:pt x="3998" y="0"/>
                  </a:moveTo>
                  <a:lnTo>
                    <a:pt x="0" y="1874"/>
                  </a:lnTo>
                  <a:lnTo>
                    <a:pt x="7372" y="14744"/>
                  </a:lnTo>
                  <a:lnTo>
                    <a:pt x="3998" y="0"/>
                  </a:lnTo>
                  <a:close/>
                </a:path>
              </a:pathLst>
            </a:custGeom>
            <a:solidFill>
              <a:srgbClr val="000000"/>
            </a:solidFill>
            <a:ln w="12483">
              <a:noFill/>
            </a:ln>
          </p:spPr>
          <p:style>
            <a:lnRef idx="0"/>
            <a:fillRef idx="0"/>
            <a:effectRef idx="0"/>
            <a:fontRef idx="minor"/>
          </p:style>
        </p:sp>
        <p:sp>
          <p:nvSpPr>
            <p:cNvPr id="779" name="Freeform: Shape 1327"/>
            <p:cNvSpPr/>
            <p:nvPr/>
          </p:nvSpPr>
          <p:spPr>
            <a:xfrm>
              <a:off x="5441400" y="3502080"/>
              <a:ext cx="333360" cy="1386000"/>
            </a:xfrm>
            <a:custGeom>
              <a:avLst/>
              <a:gdLst/>
              <a:ah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a:noFill/>
            </a:ln>
          </p:spPr>
          <p:style>
            <a:lnRef idx="0"/>
            <a:fillRef idx="0"/>
            <a:effectRef idx="0"/>
            <a:fontRef idx="minor"/>
          </p:style>
        </p:sp>
        <p:sp>
          <p:nvSpPr>
            <p:cNvPr id="780" name="Freeform: Shape 1328"/>
            <p:cNvSpPr/>
            <p:nvPr/>
          </p:nvSpPr>
          <p:spPr>
            <a:xfrm>
              <a:off x="10534320" y="531360"/>
              <a:ext cx="1298160" cy="623160"/>
            </a:xfrm>
            <a:custGeom>
              <a:avLst/>
              <a:gdLst/>
              <a:ah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a:noFill/>
            </a:ln>
          </p:spPr>
          <p:style>
            <a:lnRef idx="0"/>
            <a:fillRef idx="0"/>
            <a:effectRef idx="0"/>
            <a:fontRef idx="minor"/>
          </p:style>
        </p:sp>
        <p:sp>
          <p:nvSpPr>
            <p:cNvPr id="781" name="Freeform: Shape 1329"/>
            <p:cNvSpPr/>
            <p:nvPr/>
          </p:nvSpPr>
          <p:spPr>
            <a:xfrm>
              <a:off x="7783560" y="1292040"/>
              <a:ext cx="2405880" cy="1136520"/>
            </a:xfrm>
            <a:custGeom>
              <a:avLst/>
              <a:gdLst/>
              <a:ah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a:noFill/>
            </a:ln>
          </p:spPr>
          <p:style>
            <a:lnRef idx="0"/>
            <a:fillRef idx="0"/>
            <a:effectRef idx="0"/>
            <a:fontRef idx="minor"/>
          </p:style>
        </p:sp>
        <p:sp>
          <p:nvSpPr>
            <p:cNvPr id="782" name="Freeform: Shape 1330"/>
            <p:cNvSpPr/>
            <p:nvPr/>
          </p:nvSpPr>
          <p:spPr>
            <a:xfrm>
              <a:off x="5441760" y="2689560"/>
              <a:ext cx="1735560" cy="820800"/>
            </a:xfrm>
            <a:custGeom>
              <a:avLst/>
              <a:gdLst/>
              <a:ah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a:noFill/>
            </a:ln>
          </p:spPr>
          <p:style>
            <a:lnRef idx="0"/>
            <a:fillRef idx="0"/>
            <a:effectRef idx="0"/>
            <a:fontRef idx="minor"/>
          </p:style>
        </p:sp>
        <p:sp>
          <p:nvSpPr>
            <p:cNvPr id="783" name="Freeform: Shape 1331"/>
            <p:cNvSpPr/>
            <p:nvPr/>
          </p:nvSpPr>
          <p:spPr>
            <a:xfrm>
              <a:off x="5448240" y="3499920"/>
              <a:ext cx="420480" cy="732960"/>
            </a:xfrm>
            <a:custGeom>
              <a:avLst/>
              <a:gdLst/>
              <a:ah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a:noFill/>
            </a:ln>
          </p:spPr>
          <p:style>
            <a:lnRef idx="0"/>
            <a:fillRef idx="0"/>
            <a:effectRef idx="0"/>
            <a:fontRef idx="minor"/>
          </p:style>
        </p:sp>
        <p:sp>
          <p:nvSpPr>
            <p:cNvPr id="784" name="Freeform: Shape 1332"/>
            <p:cNvSpPr/>
            <p:nvPr/>
          </p:nvSpPr>
          <p:spPr>
            <a:xfrm>
              <a:off x="5714280" y="3515040"/>
              <a:ext cx="372600" cy="616680"/>
            </a:xfrm>
            <a:custGeom>
              <a:avLst/>
              <a:gdLst/>
              <a:ah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a:noFill/>
            </a:ln>
          </p:spPr>
          <p:style>
            <a:lnRef idx="0"/>
            <a:fillRef idx="0"/>
            <a:effectRef idx="0"/>
            <a:fontRef idx="minor"/>
          </p:style>
        </p:sp>
        <p:sp>
          <p:nvSpPr>
            <p:cNvPr id="785" name="Freeform: Shape 1333"/>
            <p:cNvSpPr/>
            <p:nvPr/>
          </p:nvSpPr>
          <p:spPr>
            <a:xfrm>
              <a:off x="11790360" y="689400"/>
              <a:ext cx="11160" cy="360"/>
            </a:xfrm>
            <a:custGeom>
              <a:avLst/>
              <a:gdLst/>
              <a:ahLst/>
              <a:rect l="l" t="t" r="r" b="b"/>
              <a:pathLst>
                <a:path w="12494" h="55">
                  <a:moveTo>
                    <a:pt x="0" y="56"/>
                  </a:moveTo>
                  <a:lnTo>
                    <a:pt x="0" y="56"/>
                  </a:lnTo>
                  <a:lnTo>
                    <a:pt x="0" y="56"/>
                  </a:lnTo>
                  <a:cubicBezTo>
                    <a:pt x="0" y="56"/>
                    <a:pt x="0" y="-69"/>
                    <a:pt x="0" y="56"/>
                  </a:cubicBezTo>
                  <a:close/>
                </a:path>
              </a:pathLst>
            </a:custGeom>
            <a:solidFill>
              <a:srgbClr val="000000"/>
            </a:solidFill>
            <a:ln w="12483">
              <a:noFill/>
            </a:ln>
          </p:spPr>
          <p:style>
            <a:lnRef idx="0"/>
            <a:fillRef idx="0"/>
            <a:effectRef idx="0"/>
            <a:fontRef idx="minor"/>
          </p:style>
        </p:sp>
        <p:sp>
          <p:nvSpPr>
            <p:cNvPr id="786" name="Freeform: Shape 1334"/>
            <p:cNvSpPr/>
            <p:nvPr/>
          </p:nvSpPr>
          <p:spPr>
            <a:xfrm>
              <a:off x="10532160" y="690120"/>
              <a:ext cx="1254600" cy="590040"/>
            </a:xfrm>
            <a:custGeom>
              <a:avLst/>
              <a:gdLst/>
              <a:ah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a:noFill/>
            </a:ln>
          </p:spPr>
          <p:style>
            <a:lnRef idx="0"/>
            <a:fillRef idx="0"/>
            <a:effectRef idx="0"/>
            <a:fontRef idx="minor"/>
          </p:style>
        </p:sp>
        <p:sp>
          <p:nvSpPr>
            <p:cNvPr id="787" name="Freeform: Shape 1335"/>
            <p:cNvSpPr/>
            <p:nvPr/>
          </p:nvSpPr>
          <p:spPr>
            <a:xfrm>
              <a:off x="7799760" y="1436040"/>
              <a:ext cx="2389680" cy="1119960"/>
            </a:xfrm>
            <a:custGeom>
              <a:avLst/>
              <a:gdLst/>
              <a:ah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a:noFill/>
            </a:ln>
          </p:spPr>
          <p:style>
            <a:lnRef idx="0"/>
            <a:fillRef idx="0"/>
            <a:effectRef idx="0"/>
            <a:fontRef idx="minor"/>
          </p:style>
        </p:sp>
        <p:sp>
          <p:nvSpPr>
            <p:cNvPr id="788" name="Freeform: Shape 1336"/>
            <p:cNvSpPr/>
            <p:nvPr/>
          </p:nvSpPr>
          <p:spPr>
            <a:xfrm>
              <a:off x="5721480" y="2835360"/>
              <a:ext cx="1474200" cy="691200"/>
            </a:xfrm>
            <a:custGeom>
              <a:avLst/>
              <a:gdLst/>
              <a:ah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a:noFill/>
            </a:ln>
          </p:spPr>
          <p:style>
            <a:lnRef idx="0"/>
            <a:fillRef idx="0"/>
            <a:effectRef idx="0"/>
            <a:fontRef idx="minor"/>
          </p:style>
        </p:sp>
        <p:sp>
          <p:nvSpPr>
            <p:cNvPr id="789" name="Freeform: Shape 1337"/>
            <p:cNvSpPr/>
            <p:nvPr/>
          </p:nvSpPr>
          <p:spPr>
            <a:xfrm>
              <a:off x="11356200" y="2955960"/>
              <a:ext cx="30240" cy="277200"/>
            </a:xfrm>
            <a:custGeom>
              <a:avLst/>
              <a:gdLst/>
              <a:ah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a:noFill/>
            </a:ln>
          </p:spPr>
          <p:style>
            <a:lnRef idx="0"/>
            <a:fillRef idx="0"/>
            <a:effectRef idx="0"/>
            <a:fontRef idx="minor"/>
          </p:style>
        </p:sp>
        <p:sp>
          <p:nvSpPr>
            <p:cNvPr id="790" name="Freeform: Shape 1338"/>
            <p:cNvSpPr/>
            <p:nvPr/>
          </p:nvSpPr>
          <p:spPr>
            <a:xfrm>
              <a:off x="11373120" y="3240720"/>
              <a:ext cx="219240" cy="242280"/>
            </a:xfrm>
            <a:custGeom>
              <a:avLst/>
              <a:gdLst/>
              <a:ah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a:noFill/>
            </a:ln>
          </p:spPr>
          <p:style>
            <a:lnRef idx="0"/>
            <a:fillRef idx="0"/>
            <a:effectRef idx="0"/>
            <a:fontRef idx="minor"/>
          </p:style>
        </p:sp>
        <p:sp>
          <p:nvSpPr>
            <p:cNvPr id="791" name="Freeform: Shape 1339"/>
            <p:cNvSpPr/>
            <p:nvPr/>
          </p:nvSpPr>
          <p:spPr>
            <a:xfrm>
              <a:off x="7666200" y="5973840"/>
              <a:ext cx="297360" cy="181440"/>
            </a:xfrm>
            <a:custGeom>
              <a:avLst/>
              <a:gdLst/>
              <a:ah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a:noFill/>
            </a:ln>
          </p:spPr>
          <p:style>
            <a:lnRef idx="0"/>
            <a:fillRef idx="0"/>
            <a:effectRef idx="0"/>
            <a:fontRef idx="minor"/>
          </p:style>
        </p:sp>
        <p:sp>
          <p:nvSpPr>
            <p:cNvPr id="792" name="Freeform: Shape 1340"/>
            <p:cNvSpPr/>
            <p:nvPr/>
          </p:nvSpPr>
          <p:spPr>
            <a:xfrm>
              <a:off x="7681320" y="6166800"/>
              <a:ext cx="181080" cy="302040"/>
            </a:xfrm>
            <a:custGeom>
              <a:avLst/>
              <a:gdLst/>
              <a:ah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a:noFill/>
            </a:ln>
          </p:spPr>
          <p:style>
            <a:lnRef idx="0"/>
            <a:fillRef idx="0"/>
            <a:effectRef idx="0"/>
            <a:fontRef idx="minor"/>
          </p:style>
        </p:sp>
        <p:sp>
          <p:nvSpPr>
            <p:cNvPr id="793" name="Freeform: Shape 1341"/>
            <p:cNvSpPr/>
            <p:nvPr/>
          </p:nvSpPr>
          <p:spPr>
            <a:xfrm>
              <a:off x="7959240" y="5973480"/>
              <a:ext cx="56520" cy="104760"/>
            </a:xfrm>
            <a:custGeom>
              <a:avLst/>
              <a:gdLst/>
              <a:ah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a:noFill/>
            </a:ln>
          </p:spPr>
          <p:style>
            <a:lnRef idx="0"/>
            <a:fillRef idx="0"/>
            <a:effectRef idx="0"/>
            <a:fontRef idx="minor"/>
          </p:style>
        </p:sp>
        <p:sp>
          <p:nvSpPr>
            <p:cNvPr id="794" name="Freeform: Shape 1342"/>
            <p:cNvSpPr/>
            <p:nvPr/>
          </p:nvSpPr>
          <p:spPr>
            <a:xfrm>
              <a:off x="8628480" y="4314240"/>
              <a:ext cx="333000" cy="468720"/>
            </a:xfrm>
            <a:custGeom>
              <a:avLst/>
              <a:gdLst/>
              <a:ah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a:noFill/>
            </a:ln>
          </p:spPr>
          <p:style>
            <a:lnRef idx="0"/>
            <a:fillRef idx="0"/>
            <a:effectRef idx="0"/>
            <a:fontRef idx="minor"/>
          </p:style>
        </p:sp>
        <p:sp>
          <p:nvSpPr>
            <p:cNvPr id="795" name="Freeform: Shape 1343"/>
            <p:cNvSpPr/>
            <p:nvPr/>
          </p:nvSpPr>
          <p:spPr>
            <a:xfrm>
              <a:off x="8388000" y="4314960"/>
              <a:ext cx="241200" cy="128880"/>
            </a:xfrm>
            <a:custGeom>
              <a:avLst/>
              <a:gdLst/>
              <a:ah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a:noFill/>
            </a:ln>
          </p:spPr>
          <p:style>
            <a:lnRef idx="0"/>
            <a:fillRef idx="0"/>
            <a:effectRef idx="0"/>
            <a:fontRef idx="minor"/>
          </p:style>
        </p:sp>
        <p:sp>
          <p:nvSpPr>
            <p:cNvPr id="796" name="Freeform: Shape 1344"/>
            <p:cNvSpPr/>
            <p:nvPr/>
          </p:nvSpPr>
          <p:spPr>
            <a:xfrm>
              <a:off x="11616480" y="3202920"/>
              <a:ext cx="37080" cy="20880"/>
            </a:xfrm>
            <a:custGeom>
              <a:avLst/>
              <a:gdLst/>
              <a:ah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a:noFill/>
            </a:ln>
          </p:spPr>
          <p:style>
            <a:lnRef idx="0"/>
            <a:fillRef idx="0"/>
            <a:effectRef idx="0"/>
            <a:fontRef idx="minor"/>
          </p:style>
        </p:sp>
        <p:sp>
          <p:nvSpPr>
            <p:cNvPr id="797" name="Freeform: Shape 1345"/>
            <p:cNvSpPr/>
            <p:nvPr/>
          </p:nvSpPr>
          <p:spPr>
            <a:xfrm>
              <a:off x="11213280" y="3702960"/>
              <a:ext cx="151560" cy="174240"/>
            </a:xfrm>
            <a:custGeom>
              <a:avLst/>
              <a:gdLst/>
              <a:ah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a:noFill/>
            </a:ln>
          </p:spPr>
          <p:style>
            <a:lnRef idx="0"/>
            <a:fillRef idx="0"/>
            <a:effectRef idx="0"/>
            <a:fontRef idx="minor"/>
          </p:style>
        </p:sp>
        <p:sp>
          <p:nvSpPr>
            <p:cNvPr id="798" name="Freeform: Shape 1346"/>
            <p:cNvSpPr/>
            <p:nvPr/>
          </p:nvSpPr>
          <p:spPr>
            <a:xfrm>
              <a:off x="11394360" y="4311000"/>
              <a:ext cx="7200" cy="12960"/>
            </a:xfrm>
            <a:custGeom>
              <a:avLst/>
              <a:gdLst/>
              <a:ah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a:noFill/>
            </a:ln>
          </p:spPr>
          <p:style>
            <a:lnRef idx="0"/>
            <a:fillRef idx="0"/>
            <a:effectRef idx="0"/>
            <a:fontRef idx="minor"/>
          </p:style>
        </p:sp>
        <p:sp>
          <p:nvSpPr>
            <p:cNvPr id="799" name="Freeform: Shape 1347"/>
            <p:cNvSpPr/>
            <p:nvPr/>
          </p:nvSpPr>
          <p:spPr>
            <a:xfrm>
              <a:off x="12022560" y="3173400"/>
              <a:ext cx="151560" cy="85320"/>
            </a:xfrm>
            <a:custGeom>
              <a:avLst/>
              <a:gdLst/>
              <a:ah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a:noFill/>
            </a:ln>
          </p:spPr>
          <p:style>
            <a:lnRef idx="0"/>
            <a:fillRef idx="0"/>
            <a:effectRef idx="0"/>
            <a:fontRef idx="minor"/>
          </p:style>
        </p:sp>
        <p:sp>
          <p:nvSpPr>
            <p:cNvPr id="800" name="Freeform: Shape 1348"/>
            <p:cNvSpPr/>
            <p:nvPr/>
          </p:nvSpPr>
          <p:spPr>
            <a:xfrm>
              <a:off x="11644560" y="3464280"/>
              <a:ext cx="215640" cy="237600"/>
            </a:xfrm>
            <a:custGeom>
              <a:avLst/>
              <a:gdLst/>
              <a:ah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a:noFill/>
            </a:ln>
          </p:spPr>
          <p:style>
            <a:lnRef idx="0"/>
            <a:fillRef idx="0"/>
            <a:effectRef idx="0"/>
            <a:fontRef idx="minor"/>
          </p:style>
        </p:sp>
        <p:sp>
          <p:nvSpPr>
            <p:cNvPr id="801" name="Freeform: Shape 1349"/>
            <p:cNvSpPr/>
            <p:nvPr/>
          </p:nvSpPr>
          <p:spPr>
            <a:xfrm>
              <a:off x="11606400" y="3466080"/>
              <a:ext cx="37080" cy="21600"/>
            </a:xfrm>
            <a:custGeom>
              <a:avLst/>
              <a:gdLst/>
              <a:ah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a:noFill/>
            </a:ln>
          </p:spPr>
          <p:style>
            <a:lnRef idx="0"/>
            <a:fillRef idx="0"/>
            <a:effectRef idx="0"/>
            <a:fontRef idx="minor"/>
          </p:style>
        </p:sp>
        <p:sp>
          <p:nvSpPr>
            <p:cNvPr id="802" name="Freeform: Shape 1350"/>
            <p:cNvSpPr/>
            <p:nvPr/>
          </p:nvSpPr>
          <p:spPr>
            <a:xfrm>
              <a:off x="11633400" y="3922200"/>
              <a:ext cx="33840" cy="240120"/>
            </a:xfrm>
            <a:custGeom>
              <a:avLst/>
              <a:gdLst/>
              <a:ah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a:noFill/>
            </a:ln>
          </p:spPr>
          <p:style>
            <a:lnRef idx="0"/>
            <a:fillRef idx="0"/>
            <a:effectRef idx="0"/>
            <a:fontRef idx="minor"/>
          </p:style>
        </p:sp>
        <p:sp>
          <p:nvSpPr>
            <p:cNvPr id="803" name="Freeform: Shape 1351"/>
            <p:cNvSpPr/>
            <p:nvPr/>
          </p:nvSpPr>
          <p:spPr>
            <a:xfrm>
              <a:off x="11406960" y="4055760"/>
              <a:ext cx="13680" cy="207000"/>
            </a:xfrm>
            <a:custGeom>
              <a:avLst/>
              <a:gdLst/>
              <a:ah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a:noFill/>
            </a:ln>
          </p:spPr>
          <p:style>
            <a:lnRef idx="0"/>
            <a:fillRef idx="0"/>
            <a:effectRef idx="0"/>
            <a:fontRef idx="minor"/>
          </p:style>
        </p:sp>
        <p:sp>
          <p:nvSpPr>
            <p:cNvPr id="804" name="Freeform: Shape 1352"/>
            <p:cNvSpPr/>
            <p:nvPr/>
          </p:nvSpPr>
          <p:spPr>
            <a:xfrm>
              <a:off x="11642040" y="3211560"/>
              <a:ext cx="19080" cy="255600"/>
            </a:xfrm>
            <a:custGeom>
              <a:avLst/>
              <a:gdLst/>
              <a:ah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a:noFill/>
            </a:ln>
          </p:spPr>
          <p:style>
            <a:lnRef idx="0"/>
            <a:fillRef idx="0"/>
            <a:effectRef idx="0"/>
            <a:fontRef idx="minor"/>
          </p:style>
        </p:sp>
        <p:sp>
          <p:nvSpPr>
            <p:cNvPr id="805" name="Freeform: Shape 1353"/>
            <p:cNvSpPr/>
            <p:nvPr/>
          </p:nvSpPr>
          <p:spPr>
            <a:xfrm>
              <a:off x="11598120" y="3221640"/>
              <a:ext cx="19080" cy="257760"/>
            </a:xfrm>
            <a:custGeom>
              <a:avLst/>
              <a:gdLst/>
              <a:ah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a:noFill/>
            </a:ln>
          </p:spPr>
          <p:style>
            <a:lnRef idx="0"/>
            <a:fillRef idx="0"/>
            <a:effectRef idx="0"/>
            <a:fontRef idx="minor"/>
          </p:style>
        </p:sp>
        <p:sp>
          <p:nvSpPr>
            <p:cNvPr id="806" name="Freeform: Shape 1354"/>
            <p:cNvSpPr/>
            <p:nvPr/>
          </p:nvSpPr>
          <p:spPr>
            <a:xfrm>
              <a:off x="11396160" y="4284000"/>
              <a:ext cx="7200" cy="12960"/>
            </a:xfrm>
            <a:custGeom>
              <a:avLst/>
              <a:gdLst/>
              <a:ah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a:noFill/>
            </a:ln>
          </p:spPr>
          <p:style>
            <a:lnRef idx="0"/>
            <a:fillRef idx="0"/>
            <a:effectRef idx="0"/>
            <a:fontRef idx="minor"/>
          </p:style>
        </p:sp>
        <p:sp>
          <p:nvSpPr>
            <p:cNvPr id="807" name="Freeform: Shape 1355"/>
            <p:cNvSpPr/>
            <p:nvPr/>
          </p:nvSpPr>
          <p:spPr>
            <a:xfrm>
              <a:off x="11633040" y="4196880"/>
              <a:ext cx="360" cy="360"/>
            </a:xfrm>
            <a:custGeom>
              <a:avLst/>
              <a:gdLst/>
              <a:ahLst/>
              <a:rect l="l" t="t" r="r" b="b"/>
              <a:pathLst>
                <a:path w="749" h="1124">
                  <a:moveTo>
                    <a:pt x="0" y="0"/>
                  </a:moveTo>
                  <a:lnTo>
                    <a:pt x="0" y="0"/>
                  </a:lnTo>
                  <a:cubicBezTo>
                    <a:pt x="200" y="400"/>
                    <a:pt x="463" y="774"/>
                    <a:pt x="750" y="1125"/>
                  </a:cubicBezTo>
                  <a:lnTo>
                    <a:pt x="750" y="125"/>
                  </a:lnTo>
                  <a:close/>
                </a:path>
              </a:pathLst>
            </a:custGeom>
            <a:solidFill>
              <a:srgbClr val="000000"/>
            </a:solidFill>
            <a:ln w="12483">
              <a:noFill/>
            </a:ln>
          </p:spPr>
          <p:style>
            <a:lnRef idx="0"/>
            <a:fillRef idx="0"/>
            <a:effectRef idx="0"/>
            <a:fontRef idx="minor"/>
          </p:style>
        </p:sp>
        <p:sp>
          <p:nvSpPr>
            <p:cNvPr id="808" name="Freeform: Shape 1356"/>
            <p:cNvSpPr/>
            <p:nvPr/>
          </p:nvSpPr>
          <p:spPr>
            <a:xfrm>
              <a:off x="11631600" y="4192200"/>
              <a:ext cx="360" cy="360"/>
            </a:xfrm>
            <a:custGeom>
              <a:avLst/>
              <a:gdLst/>
              <a:ah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a:noFill/>
            </a:ln>
          </p:spPr>
          <p:style>
            <a:lnRef idx="0"/>
            <a:fillRef idx="0"/>
            <a:effectRef idx="0"/>
            <a:fontRef idx="minor"/>
          </p:style>
        </p:sp>
        <p:sp>
          <p:nvSpPr>
            <p:cNvPr id="809" name="Freeform: Shape 1357"/>
            <p:cNvSpPr/>
            <p:nvPr/>
          </p:nvSpPr>
          <p:spPr>
            <a:xfrm>
              <a:off x="11630880" y="4152600"/>
              <a:ext cx="18360" cy="36360"/>
            </a:xfrm>
            <a:custGeom>
              <a:avLst/>
              <a:gdLst/>
              <a:ah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a:noFill/>
            </a:ln>
          </p:spPr>
          <p:style>
            <a:lnRef idx="0"/>
            <a:fillRef idx="0"/>
            <a:effectRef idx="0"/>
            <a:fontRef idx="minor"/>
          </p:style>
        </p:sp>
        <p:sp>
          <p:nvSpPr>
            <p:cNvPr id="810" name="Freeform: Shape 1358"/>
            <p:cNvSpPr/>
            <p:nvPr/>
          </p:nvSpPr>
          <p:spPr>
            <a:xfrm>
              <a:off x="11290680" y="4142880"/>
              <a:ext cx="1800" cy="7200"/>
            </a:xfrm>
            <a:custGeom>
              <a:avLst/>
              <a:gdLst/>
              <a:ahLst/>
              <a:rect l="l" t="t" r="r" b="b"/>
              <a:pathLst>
                <a:path w="3373" h="8496">
                  <a:moveTo>
                    <a:pt x="0" y="4998"/>
                  </a:moveTo>
                  <a:lnTo>
                    <a:pt x="2999" y="8497"/>
                  </a:lnTo>
                  <a:lnTo>
                    <a:pt x="3373" y="0"/>
                  </a:lnTo>
                  <a:lnTo>
                    <a:pt x="125" y="1749"/>
                  </a:lnTo>
                  <a:lnTo>
                    <a:pt x="0" y="4998"/>
                  </a:lnTo>
                  <a:close/>
                </a:path>
              </a:pathLst>
            </a:custGeom>
            <a:solidFill>
              <a:srgbClr val="000000"/>
            </a:solidFill>
            <a:ln w="12483">
              <a:noFill/>
            </a:ln>
          </p:spPr>
          <p:style>
            <a:lnRef idx="0"/>
            <a:fillRef idx="0"/>
            <a:effectRef idx="0"/>
            <a:fontRef idx="minor"/>
          </p:style>
        </p:sp>
        <p:sp>
          <p:nvSpPr>
            <p:cNvPr id="811" name="Freeform: Shape 1359"/>
            <p:cNvSpPr/>
            <p:nvPr/>
          </p:nvSpPr>
          <p:spPr>
            <a:xfrm>
              <a:off x="12000240" y="6314400"/>
              <a:ext cx="203400" cy="134280"/>
            </a:xfrm>
            <a:custGeom>
              <a:avLst/>
              <a:gdLst/>
              <a:ah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a:noFill/>
            </a:ln>
          </p:spPr>
          <p:style>
            <a:lnRef idx="0"/>
            <a:fillRef idx="0"/>
            <a:effectRef idx="0"/>
            <a:fontRef idx="minor"/>
          </p:style>
        </p:sp>
        <p:sp>
          <p:nvSpPr>
            <p:cNvPr id="812" name="Freeform: Shape 1360"/>
            <p:cNvSpPr/>
            <p:nvPr/>
          </p:nvSpPr>
          <p:spPr>
            <a:xfrm>
              <a:off x="11999880" y="6449040"/>
              <a:ext cx="203760" cy="259200"/>
            </a:xfrm>
            <a:custGeom>
              <a:avLst/>
              <a:gdLst/>
              <a:ah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a:noFill/>
            </a:ln>
          </p:spPr>
          <p:style>
            <a:lnRef idx="0"/>
            <a:fillRef idx="0"/>
            <a:effectRef idx="0"/>
            <a:fontRef idx="minor"/>
          </p:style>
        </p:sp>
        <p:sp>
          <p:nvSpPr>
            <p:cNvPr id="813" name="Freeform: Shape 1361"/>
            <p:cNvSpPr/>
            <p:nvPr/>
          </p:nvSpPr>
          <p:spPr>
            <a:xfrm>
              <a:off x="7861680" y="6359760"/>
              <a:ext cx="188280" cy="109080"/>
            </a:xfrm>
            <a:custGeom>
              <a:avLst/>
              <a:gdLst/>
              <a:ah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a:noFill/>
            </a:ln>
          </p:spPr>
          <p:style>
            <a:lnRef idx="0"/>
            <a:fillRef idx="0"/>
            <a:effectRef idx="0"/>
            <a:fontRef idx="minor"/>
          </p:style>
        </p:sp>
        <p:sp>
          <p:nvSpPr>
            <p:cNvPr id="814" name="Freeform: Shape 1362"/>
            <p:cNvSpPr/>
            <p:nvPr/>
          </p:nvSpPr>
          <p:spPr>
            <a:xfrm>
              <a:off x="12028680" y="6124320"/>
              <a:ext cx="174960" cy="115560"/>
            </a:xfrm>
            <a:custGeom>
              <a:avLst/>
              <a:gdLst/>
              <a:ah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a:noFill/>
            </a:ln>
          </p:spPr>
          <p:style>
            <a:lnRef idx="0"/>
            <a:fillRef idx="0"/>
            <a:effectRef idx="0"/>
            <a:fontRef idx="minor"/>
          </p:style>
        </p:sp>
        <p:sp>
          <p:nvSpPr>
            <p:cNvPr id="815" name="Freeform: Shape 1363"/>
            <p:cNvSpPr/>
            <p:nvPr/>
          </p:nvSpPr>
          <p:spPr>
            <a:xfrm>
              <a:off x="11406960" y="4193640"/>
              <a:ext cx="225360" cy="130680"/>
            </a:xfrm>
            <a:custGeom>
              <a:avLst/>
              <a:gdLst/>
              <a:ah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a:noFill/>
            </a:ln>
          </p:spPr>
          <p:style>
            <a:lnRef idx="0"/>
            <a:fillRef idx="0"/>
            <a:effectRef idx="0"/>
            <a:fontRef idx="minor"/>
          </p:style>
        </p:sp>
        <p:sp>
          <p:nvSpPr>
            <p:cNvPr id="816" name="Freeform: Shape 1364"/>
            <p:cNvSpPr/>
            <p:nvPr/>
          </p:nvSpPr>
          <p:spPr>
            <a:xfrm>
              <a:off x="11407320" y="4161600"/>
              <a:ext cx="234720" cy="136080"/>
            </a:xfrm>
            <a:custGeom>
              <a:avLst/>
              <a:gdLst/>
              <a:ah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a:noFill/>
            </a:ln>
          </p:spPr>
          <p:style>
            <a:lnRef idx="0"/>
            <a:fillRef idx="0"/>
            <a:effectRef idx="0"/>
            <a:fontRef idx="minor"/>
          </p:style>
        </p:sp>
        <p:sp>
          <p:nvSpPr>
            <p:cNvPr id="817" name="Freeform: Shape 1365"/>
            <p:cNvSpPr/>
            <p:nvPr/>
          </p:nvSpPr>
          <p:spPr>
            <a:xfrm>
              <a:off x="11403000" y="4297680"/>
              <a:ext cx="2880" cy="25920"/>
            </a:xfrm>
            <a:custGeom>
              <a:avLst/>
              <a:gdLst/>
              <a:ah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a:noFill/>
            </a:ln>
          </p:spPr>
          <p:style>
            <a:lnRef idx="0"/>
            <a:fillRef idx="0"/>
            <a:effectRef idx="0"/>
            <a:fontRef idx="minor"/>
          </p:style>
        </p:sp>
        <p:sp>
          <p:nvSpPr>
            <p:cNvPr id="818" name="Freeform: Shape 1366"/>
            <p:cNvSpPr/>
            <p:nvPr/>
          </p:nvSpPr>
          <p:spPr>
            <a:xfrm>
              <a:off x="10828080" y="4443120"/>
              <a:ext cx="20160" cy="128880"/>
            </a:xfrm>
            <a:custGeom>
              <a:avLst/>
              <a:gdLst/>
              <a:ah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a:noFill/>
            </a:ln>
          </p:spPr>
          <p:style>
            <a:lnRef idx="0"/>
            <a:fillRef idx="0"/>
            <a:effectRef idx="0"/>
            <a:fontRef idx="minor"/>
          </p:style>
        </p:sp>
        <p:sp>
          <p:nvSpPr>
            <p:cNvPr id="819" name="Freeform: Shape 1367"/>
            <p:cNvSpPr/>
            <p:nvPr/>
          </p:nvSpPr>
          <p:spPr>
            <a:xfrm>
              <a:off x="10849320" y="4452120"/>
              <a:ext cx="360" cy="360"/>
            </a:xfrm>
            <a:custGeom>
              <a:avLst/>
              <a:gdLst/>
              <a:ahLst/>
              <a:rect l="l" t="t" r="r" b="b"/>
              <a:pathLst>
                <a:path w="374" h="874">
                  <a:moveTo>
                    <a:pt x="375" y="875"/>
                  </a:moveTo>
                  <a:lnTo>
                    <a:pt x="375" y="0"/>
                  </a:lnTo>
                  <a:lnTo>
                    <a:pt x="0" y="250"/>
                  </a:lnTo>
                  <a:lnTo>
                    <a:pt x="375" y="875"/>
                  </a:lnTo>
                  <a:close/>
                </a:path>
              </a:pathLst>
            </a:custGeom>
            <a:solidFill>
              <a:srgbClr val="000000"/>
            </a:solidFill>
            <a:ln w="12483">
              <a:noFill/>
            </a:ln>
          </p:spPr>
          <p:style>
            <a:lnRef idx="0"/>
            <a:fillRef idx="0"/>
            <a:effectRef idx="0"/>
            <a:fontRef idx="minor"/>
          </p:style>
        </p:sp>
        <p:sp>
          <p:nvSpPr>
            <p:cNvPr id="820" name="Freeform: Shape 1368"/>
            <p:cNvSpPr/>
            <p:nvPr/>
          </p:nvSpPr>
          <p:spPr>
            <a:xfrm>
              <a:off x="11759400" y="6448680"/>
              <a:ext cx="234720" cy="154800"/>
            </a:xfrm>
            <a:custGeom>
              <a:avLst/>
              <a:gdLst/>
              <a:ah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a:noFill/>
            </a:ln>
          </p:spPr>
          <p:style>
            <a:lnRef idx="0"/>
            <a:fillRef idx="0"/>
            <a:effectRef idx="0"/>
            <a:fontRef idx="minor"/>
          </p:style>
        </p:sp>
        <p:sp>
          <p:nvSpPr>
            <p:cNvPr id="821" name="Freeform: Shape 1369"/>
            <p:cNvSpPr/>
            <p:nvPr/>
          </p:nvSpPr>
          <p:spPr>
            <a:xfrm>
              <a:off x="11360880" y="6601320"/>
              <a:ext cx="397440" cy="259920"/>
            </a:xfrm>
            <a:custGeom>
              <a:avLst/>
              <a:gdLst/>
              <a:ah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a:noFill/>
            </a:ln>
          </p:spPr>
          <p:style>
            <a:lnRef idx="0"/>
            <a:fillRef idx="0"/>
            <a:effectRef idx="0"/>
            <a:fontRef idx="minor"/>
          </p:style>
        </p:sp>
        <p:sp>
          <p:nvSpPr>
            <p:cNvPr id="822" name="Freeform: Shape 1370"/>
            <p:cNvSpPr/>
            <p:nvPr/>
          </p:nvSpPr>
          <p:spPr>
            <a:xfrm>
              <a:off x="11761200" y="6602400"/>
              <a:ext cx="360" cy="360"/>
            </a:xfrm>
            <a:custGeom>
              <a:avLst/>
              <a:gdLst/>
              <a:ahLst/>
              <a:rect l="l" t="t" r="r" b="b"/>
              <a:pathLst>
                <a:path w="37" h="749">
                  <a:moveTo>
                    <a:pt x="0" y="0"/>
                  </a:moveTo>
                  <a:cubicBezTo>
                    <a:pt x="50" y="250"/>
                    <a:pt x="50" y="500"/>
                    <a:pt x="0" y="750"/>
                  </a:cubicBezTo>
                  <a:lnTo>
                    <a:pt x="0" y="125"/>
                  </a:lnTo>
                  <a:close/>
                </a:path>
              </a:pathLst>
            </a:custGeom>
            <a:solidFill>
              <a:srgbClr val="000000"/>
            </a:solidFill>
            <a:ln w="12483">
              <a:noFill/>
            </a:ln>
          </p:spPr>
          <p:style>
            <a:lnRef idx="0"/>
            <a:fillRef idx="0"/>
            <a:effectRef idx="0"/>
            <a:fontRef idx="minor"/>
          </p:style>
        </p:sp>
        <p:sp>
          <p:nvSpPr>
            <p:cNvPr id="823" name="Freeform: Shape 1371"/>
            <p:cNvSpPr/>
            <p:nvPr/>
          </p:nvSpPr>
          <p:spPr>
            <a:xfrm>
              <a:off x="11359800" y="6073920"/>
              <a:ext cx="52200" cy="785880"/>
            </a:xfrm>
            <a:custGeom>
              <a:avLst/>
              <a:gdLst/>
              <a:ah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a:noFill/>
            </a:ln>
          </p:spPr>
          <p:style>
            <a:lnRef idx="0"/>
            <a:fillRef idx="0"/>
            <a:effectRef idx="0"/>
            <a:fontRef idx="minor"/>
          </p:style>
        </p:sp>
        <p:sp>
          <p:nvSpPr>
            <p:cNvPr id="824" name="Freeform: Shape 1372"/>
            <p:cNvSpPr/>
            <p:nvPr/>
          </p:nvSpPr>
          <p:spPr>
            <a:xfrm>
              <a:off x="11926800" y="4791960"/>
              <a:ext cx="227160" cy="138600"/>
            </a:xfrm>
            <a:custGeom>
              <a:avLst/>
              <a:gdLst/>
              <a:ah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a:noFill/>
            </a:ln>
          </p:spPr>
          <p:style>
            <a:lnRef idx="0"/>
            <a:fillRef idx="0"/>
            <a:effectRef idx="0"/>
            <a:fontRef idx="minor"/>
          </p:style>
        </p:sp>
        <p:sp>
          <p:nvSpPr>
            <p:cNvPr id="825" name="Freeform: Shape 1373"/>
            <p:cNvSpPr/>
            <p:nvPr/>
          </p:nvSpPr>
          <p:spPr>
            <a:xfrm>
              <a:off x="11403000" y="4323600"/>
              <a:ext cx="360" cy="360"/>
            </a:xfrm>
            <a:custGeom>
              <a:avLst/>
              <a:gdLst/>
              <a:ah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a:noFill/>
            </a:ln>
          </p:spPr>
          <p:style>
            <a:lnRef idx="0"/>
            <a:fillRef idx="0"/>
            <a:effectRef idx="0"/>
            <a:fontRef idx="minor"/>
          </p:style>
        </p:sp>
        <p:sp>
          <p:nvSpPr>
            <p:cNvPr id="826" name="Freeform: Shape 1374"/>
            <p:cNvSpPr/>
            <p:nvPr/>
          </p:nvSpPr>
          <p:spPr>
            <a:xfrm>
              <a:off x="11405520" y="4323600"/>
              <a:ext cx="521280" cy="607320"/>
            </a:xfrm>
            <a:custGeom>
              <a:avLst/>
              <a:gdLst/>
              <a:ah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a:noFill/>
            </a:ln>
          </p:spPr>
          <p:style>
            <a:lnRef idx="0"/>
            <a:fillRef idx="0"/>
            <a:effectRef idx="0"/>
            <a:fontRef idx="minor"/>
          </p:style>
        </p:sp>
        <p:sp>
          <p:nvSpPr>
            <p:cNvPr id="827" name="Freeform: Shape 1375"/>
            <p:cNvSpPr/>
            <p:nvPr/>
          </p:nvSpPr>
          <p:spPr>
            <a:xfrm>
              <a:off x="10846080" y="4453920"/>
              <a:ext cx="105480" cy="127080"/>
            </a:xfrm>
            <a:custGeom>
              <a:avLst/>
              <a:gdLst/>
              <a:ah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a:noFill/>
            </a:ln>
          </p:spPr>
          <p:style>
            <a:lnRef idx="0"/>
            <a:fillRef idx="0"/>
            <a:effectRef idx="0"/>
            <a:fontRef idx="minor"/>
          </p:style>
        </p:sp>
        <p:sp>
          <p:nvSpPr>
            <p:cNvPr id="828" name="Freeform: Shape 1376"/>
            <p:cNvSpPr/>
            <p:nvPr/>
          </p:nvSpPr>
          <p:spPr>
            <a:xfrm>
              <a:off x="11275200" y="4209120"/>
              <a:ext cx="99000" cy="118440"/>
            </a:xfrm>
            <a:custGeom>
              <a:avLst/>
              <a:gdLst/>
              <a:ah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a:noFill/>
            </a:ln>
          </p:spPr>
          <p:style>
            <a:lnRef idx="0"/>
            <a:fillRef idx="0"/>
            <a:effectRef idx="0"/>
            <a:fontRef idx="minor"/>
          </p:style>
        </p:sp>
        <p:sp>
          <p:nvSpPr>
            <p:cNvPr id="829" name="Freeform: Shape 1377"/>
            <p:cNvSpPr/>
            <p:nvPr/>
          </p:nvSpPr>
          <p:spPr>
            <a:xfrm>
              <a:off x="11404800" y="4264200"/>
              <a:ext cx="3240" cy="33840"/>
            </a:xfrm>
            <a:custGeom>
              <a:avLst/>
              <a:gdLst/>
              <a:ah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a:noFill/>
            </a:ln>
          </p:spPr>
          <p:style>
            <a:lnRef idx="0"/>
            <a:fillRef idx="0"/>
            <a:effectRef idx="0"/>
            <a:fontRef idx="minor"/>
          </p:style>
        </p:sp>
        <p:sp>
          <p:nvSpPr>
            <p:cNvPr id="830" name="Freeform: Shape 1378"/>
            <p:cNvSpPr/>
            <p:nvPr/>
          </p:nvSpPr>
          <p:spPr>
            <a:xfrm>
              <a:off x="8593200" y="4768920"/>
              <a:ext cx="61200" cy="83880"/>
            </a:xfrm>
            <a:custGeom>
              <a:avLst/>
              <a:gdLst/>
              <a:ah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a:noFill/>
            </a:ln>
          </p:spPr>
          <p:style>
            <a:lnRef idx="0"/>
            <a:fillRef idx="0"/>
            <a:effectRef idx="0"/>
            <a:fontRef idx="minor"/>
          </p:style>
        </p:sp>
        <p:sp>
          <p:nvSpPr>
            <p:cNvPr id="831" name="Freeform: Shape 1379"/>
            <p:cNvSpPr/>
            <p:nvPr/>
          </p:nvSpPr>
          <p:spPr>
            <a:xfrm>
              <a:off x="8248320" y="5710320"/>
              <a:ext cx="360" cy="11160"/>
            </a:xfrm>
            <a:custGeom>
              <a:avLst/>
              <a:gdLst/>
              <a:ahLst/>
              <a:rect l="l" t="t" r="r" b="b"/>
              <a:pathLst>
                <a:path w="1124" h="12495">
                  <a:moveTo>
                    <a:pt x="0" y="0"/>
                  </a:moveTo>
                  <a:lnTo>
                    <a:pt x="1124" y="0"/>
                  </a:lnTo>
                  <a:lnTo>
                    <a:pt x="1124" y="0"/>
                  </a:lnTo>
                  <a:close/>
                </a:path>
              </a:pathLst>
            </a:custGeom>
            <a:solidFill>
              <a:srgbClr val="000000"/>
            </a:solidFill>
            <a:ln w="12483">
              <a:noFill/>
            </a:ln>
          </p:spPr>
          <p:style>
            <a:lnRef idx="0"/>
            <a:fillRef idx="0"/>
            <a:effectRef idx="0"/>
            <a:fontRef idx="minor"/>
          </p:style>
        </p:sp>
        <p:sp>
          <p:nvSpPr>
            <p:cNvPr id="832" name="Freeform: Shape 1380"/>
            <p:cNvSpPr/>
            <p:nvPr/>
          </p:nvSpPr>
          <p:spPr>
            <a:xfrm>
              <a:off x="8265240" y="5692680"/>
              <a:ext cx="360" cy="720"/>
            </a:xfrm>
            <a:custGeom>
              <a:avLst/>
              <a:gdLst/>
              <a:ah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a:noFill/>
            </a:ln>
          </p:spPr>
          <p:style>
            <a:lnRef idx="0"/>
            <a:fillRef idx="0"/>
            <a:effectRef idx="0"/>
            <a:fontRef idx="minor"/>
          </p:style>
        </p:sp>
        <p:sp>
          <p:nvSpPr>
            <p:cNvPr id="833" name="Freeform: Shape 1381"/>
            <p:cNvSpPr/>
            <p:nvPr/>
          </p:nvSpPr>
          <p:spPr>
            <a:xfrm>
              <a:off x="8252280" y="4945320"/>
              <a:ext cx="2880" cy="12600"/>
            </a:xfrm>
            <a:custGeom>
              <a:avLst/>
              <a:gdLst/>
              <a:ah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a:noFill/>
            </a:ln>
          </p:spPr>
          <p:style>
            <a:lnRef idx="0"/>
            <a:fillRef idx="0"/>
            <a:effectRef idx="0"/>
            <a:fontRef idx="minor"/>
          </p:style>
        </p:sp>
        <p:sp>
          <p:nvSpPr>
            <p:cNvPr id="834" name="Freeform: Shape 1382"/>
            <p:cNvSpPr/>
            <p:nvPr/>
          </p:nvSpPr>
          <p:spPr>
            <a:xfrm>
              <a:off x="8414280" y="5874480"/>
              <a:ext cx="134640" cy="77760"/>
            </a:xfrm>
            <a:custGeom>
              <a:avLst/>
              <a:gdLst/>
              <a:ah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a:noFill/>
            </a:ln>
          </p:spPr>
          <p:style>
            <a:lnRef idx="0"/>
            <a:fillRef idx="0"/>
            <a:effectRef idx="0"/>
            <a:fontRef idx="minor"/>
          </p:style>
        </p:sp>
        <p:sp>
          <p:nvSpPr>
            <p:cNvPr id="835" name="Freeform: Shape 1383"/>
            <p:cNvSpPr/>
            <p:nvPr/>
          </p:nvSpPr>
          <p:spPr>
            <a:xfrm>
              <a:off x="8562600" y="5849280"/>
              <a:ext cx="12600" cy="28800"/>
            </a:xfrm>
            <a:custGeom>
              <a:avLst/>
              <a:gdLst/>
              <a:ah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a:noFill/>
            </a:ln>
          </p:spPr>
          <p:style>
            <a:lnRef idx="0"/>
            <a:fillRef idx="0"/>
            <a:effectRef idx="0"/>
            <a:fontRef idx="minor"/>
          </p:style>
        </p:sp>
        <p:sp>
          <p:nvSpPr>
            <p:cNvPr id="836" name="Freeform: Shape 1384"/>
            <p:cNvSpPr/>
            <p:nvPr/>
          </p:nvSpPr>
          <p:spPr>
            <a:xfrm>
              <a:off x="8123760" y="5411520"/>
              <a:ext cx="136440" cy="75960"/>
            </a:xfrm>
            <a:custGeom>
              <a:avLst/>
              <a:gdLst/>
              <a:ah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a:noFill/>
            </a:ln>
          </p:spPr>
          <p:style>
            <a:lnRef idx="0"/>
            <a:fillRef idx="0"/>
            <a:effectRef idx="0"/>
            <a:fontRef idx="minor"/>
          </p:style>
        </p:sp>
        <p:sp>
          <p:nvSpPr>
            <p:cNvPr id="837" name="Freeform: Shape 1385"/>
            <p:cNvSpPr/>
            <p:nvPr/>
          </p:nvSpPr>
          <p:spPr>
            <a:xfrm>
              <a:off x="8251200" y="5687280"/>
              <a:ext cx="32400" cy="195120"/>
            </a:xfrm>
            <a:custGeom>
              <a:avLst/>
              <a:gdLst/>
              <a:ah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a:noFill/>
            </a:ln>
          </p:spPr>
          <p:style>
            <a:lnRef idx="0"/>
            <a:fillRef idx="0"/>
            <a:effectRef idx="0"/>
            <a:fontRef idx="minor"/>
          </p:style>
        </p:sp>
        <p:sp>
          <p:nvSpPr>
            <p:cNvPr id="838" name="Freeform: Shape 1386"/>
            <p:cNvSpPr/>
            <p:nvPr/>
          </p:nvSpPr>
          <p:spPr>
            <a:xfrm>
              <a:off x="8653680" y="4856040"/>
              <a:ext cx="1440" cy="9000"/>
            </a:xfrm>
            <a:custGeom>
              <a:avLst/>
              <a:gdLst/>
              <a:ah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a:noFill/>
            </a:ln>
          </p:spPr>
          <p:style>
            <a:lnRef idx="0"/>
            <a:fillRef idx="0"/>
            <a:effectRef idx="0"/>
            <a:fontRef idx="minor"/>
          </p:style>
        </p:sp>
        <p:sp>
          <p:nvSpPr>
            <p:cNvPr id="839" name="Freeform: Shape 1387"/>
            <p:cNvSpPr/>
            <p:nvPr/>
          </p:nvSpPr>
          <p:spPr>
            <a:xfrm>
              <a:off x="8556840" y="5882040"/>
              <a:ext cx="5400" cy="43560"/>
            </a:xfrm>
            <a:custGeom>
              <a:avLst/>
              <a:gdLst/>
              <a:ah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a:noFill/>
            </a:ln>
          </p:spPr>
          <p:style>
            <a:lnRef idx="0"/>
            <a:fillRef idx="0"/>
            <a:effectRef idx="0"/>
            <a:fontRef idx="minor"/>
          </p:style>
        </p:sp>
        <p:sp>
          <p:nvSpPr>
            <p:cNvPr id="840" name="Freeform: Shape 1388"/>
            <p:cNvSpPr/>
            <p:nvPr/>
          </p:nvSpPr>
          <p:spPr>
            <a:xfrm>
              <a:off x="8655120" y="4865400"/>
              <a:ext cx="300960" cy="429840"/>
            </a:xfrm>
            <a:custGeom>
              <a:avLst/>
              <a:gdLst/>
              <a:ah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a:noFill/>
            </a:ln>
          </p:spPr>
          <p:style>
            <a:lnRef idx="0"/>
            <a:fillRef idx="0"/>
            <a:effectRef idx="0"/>
            <a:fontRef idx="minor"/>
          </p:style>
        </p:sp>
        <p:sp>
          <p:nvSpPr>
            <p:cNvPr id="841" name="Freeform: Shape 1389"/>
            <p:cNvSpPr/>
            <p:nvPr/>
          </p:nvSpPr>
          <p:spPr>
            <a:xfrm>
              <a:off x="8654400" y="4849560"/>
              <a:ext cx="7560" cy="5760"/>
            </a:xfrm>
            <a:custGeom>
              <a:avLst/>
              <a:gdLst/>
              <a:ah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a:noFill/>
            </a:ln>
          </p:spPr>
          <p:style>
            <a:lnRef idx="0"/>
            <a:fillRef idx="0"/>
            <a:effectRef idx="0"/>
            <a:fontRef idx="minor"/>
          </p:style>
        </p:sp>
        <p:sp>
          <p:nvSpPr>
            <p:cNvPr id="842" name="Freeform: Shape 1390"/>
            <p:cNvSpPr/>
            <p:nvPr/>
          </p:nvSpPr>
          <p:spPr>
            <a:xfrm>
              <a:off x="8314200" y="4853160"/>
              <a:ext cx="341280" cy="186120"/>
            </a:xfrm>
            <a:custGeom>
              <a:avLst/>
              <a:gdLst/>
              <a:ah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a:noFill/>
            </a:ln>
          </p:spPr>
          <p:style>
            <a:lnRef idx="0"/>
            <a:fillRef idx="0"/>
            <a:effectRef idx="0"/>
            <a:fontRef idx="minor"/>
          </p:style>
        </p:sp>
        <p:sp>
          <p:nvSpPr>
            <p:cNvPr id="843" name="Freeform: Shape 1391"/>
            <p:cNvSpPr/>
            <p:nvPr/>
          </p:nvSpPr>
          <p:spPr>
            <a:xfrm>
              <a:off x="9306360" y="3497760"/>
              <a:ext cx="515880" cy="655560"/>
            </a:xfrm>
            <a:custGeom>
              <a:avLst/>
              <a:gdLst/>
              <a:ah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a:noFill/>
            </a:ln>
          </p:spPr>
          <p:style>
            <a:lnRef idx="0"/>
            <a:fillRef idx="0"/>
            <a:effectRef idx="0"/>
            <a:fontRef idx="minor"/>
          </p:style>
        </p:sp>
        <p:sp>
          <p:nvSpPr>
            <p:cNvPr id="844" name="Freeform: Shape 1392"/>
            <p:cNvSpPr/>
            <p:nvPr/>
          </p:nvSpPr>
          <p:spPr>
            <a:xfrm>
              <a:off x="8903160" y="3521880"/>
              <a:ext cx="116640" cy="156600"/>
            </a:xfrm>
            <a:custGeom>
              <a:avLst/>
              <a:gdLst/>
              <a:ah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a:noFill/>
            </a:ln>
          </p:spPr>
          <p:style>
            <a:lnRef idx="0"/>
            <a:fillRef idx="0"/>
            <a:effectRef idx="0"/>
            <a:fontRef idx="minor"/>
          </p:style>
        </p:sp>
        <p:sp>
          <p:nvSpPr>
            <p:cNvPr id="845" name="Freeform: Shape 1393"/>
            <p:cNvSpPr/>
            <p:nvPr/>
          </p:nvSpPr>
          <p:spPr>
            <a:xfrm>
              <a:off x="8904960" y="3509640"/>
              <a:ext cx="360" cy="360"/>
            </a:xfrm>
            <a:custGeom>
              <a:avLst/>
              <a:gdLst/>
              <a:ah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a:noFill/>
            </a:ln>
          </p:spPr>
          <p:style>
            <a:lnRef idx="0"/>
            <a:fillRef idx="0"/>
            <a:effectRef idx="0"/>
            <a:fontRef idx="minor"/>
          </p:style>
        </p:sp>
        <p:sp>
          <p:nvSpPr>
            <p:cNvPr id="846" name="Freeform: Shape 1394"/>
            <p:cNvSpPr/>
            <p:nvPr/>
          </p:nvSpPr>
          <p:spPr>
            <a:xfrm>
              <a:off x="8540280" y="3511440"/>
              <a:ext cx="360720" cy="190800"/>
            </a:xfrm>
            <a:custGeom>
              <a:avLst/>
              <a:gdLst/>
              <a:ah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a:noFill/>
            </a:ln>
          </p:spPr>
          <p:style>
            <a:lnRef idx="0"/>
            <a:fillRef idx="0"/>
            <a:effectRef idx="0"/>
            <a:fontRef idx="minor"/>
          </p:style>
        </p:sp>
        <p:sp>
          <p:nvSpPr>
            <p:cNvPr id="847" name="Freeform: Shape 1395"/>
            <p:cNvSpPr/>
            <p:nvPr/>
          </p:nvSpPr>
          <p:spPr>
            <a:xfrm>
              <a:off x="8903880" y="3521160"/>
              <a:ext cx="360" cy="720"/>
            </a:xfrm>
            <a:custGeom>
              <a:avLst/>
              <a:gdLst/>
              <a:ah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a:noFill/>
            </a:ln>
          </p:spPr>
          <p:style>
            <a:lnRef idx="0"/>
            <a:fillRef idx="0"/>
            <a:effectRef idx="0"/>
            <a:fontRef idx="minor"/>
          </p:style>
        </p:sp>
        <p:sp>
          <p:nvSpPr>
            <p:cNvPr id="848" name="Freeform: Shape 1396"/>
            <p:cNvSpPr/>
            <p:nvPr/>
          </p:nvSpPr>
          <p:spPr>
            <a:xfrm>
              <a:off x="8546400" y="3691440"/>
              <a:ext cx="166320" cy="224640"/>
            </a:xfrm>
            <a:custGeom>
              <a:avLst/>
              <a:gdLst/>
              <a:ah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a:noFill/>
            </a:ln>
          </p:spPr>
          <p:style>
            <a:lnRef idx="0"/>
            <a:fillRef idx="0"/>
            <a:effectRef idx="0"/>
            <a:fontRef idx="minor"/>
          </p:style>
        </p:sp>
        <p:sp>
          <p:nvSpPr>
            <p:cNvPr id="849" name="Freeform: Shape 1397"/>
            <p:cNvSpPr/>
            <p:nvPr/>
          </p:nvSpPr>
          <p:spPr>
            <a:xfrm>
              <a:off x="8665920" y="2833560"/>
              <a:ext cx="477000" cy="252000"/>
            </a:xfrm>
            <a:custGeom>
              <a:avLst/>
              <a:gdLst/>
              <a:ah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a:noFill/>
            </a:ln>
          </p:spPr>
          <p:style>
            <a:lnRef idx="0"/>
            <a:fillRef idx="0"/>
            <a:effectRef idx="0"/>
            <a:fontRef idx="minor"/>
          </p:style>
        </p:sp>
        <p:sp>
          <p:nvSpPr>
            <p:cNvPr id="850" name="Freeform: Shape 1398"/>
            <p:cNvSpPr/>
            <p:nvPr/>
          </p:nvSpPr>
          <p:spPr>
            <a:xfrm>
              <a:off x="8672040" y="3074400"/>
              <a:ext cx="214920" cy="280080"/>
            </a:xfrm>
            <a:custGeom>
              <a:avLst/>
              <a:gdLst/>
              <a:ah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a:noFill/>
            </a:ln>
          </p:spPr>
          <p:style>
            <a:lnRef idx="0"/>
            <a:fillRef idx="0"/>
            <a:effectRef idx="0"/>
            <a:fontRef idx="minor"/>
          </p:style>
        </p:sp>
        <p:sp>
          <p:nvSpPr>
            <p:cNvPr id="851" name="Freeform: Shape 1399"/>
            <p:cNvSpPr/>
            <p:nvPr/>
          </p:nvSpPr>
          <p:spPr>
            <a:xfrm>
              <a:off x="8885880" y="3352680"/>
              <a:ext cx="193320" cy="250560"/>
            </a:xfrm>
            <a:custGeom>
              <a:avLst/>
              <a:gdLst/>
              <a:ah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a:noFill/>
            </a:ln>
          </p:spPr>
          <p:style>
            <a:lnRef idx="0"/>
            <a:fillRef idx="0"/>
            <a:effectRef idx="0"/>
            <a:fontRef idx="minor"/>
          </p:style>
        </p:sp>
        <p:sp>
          <p:nvSpPr>
            <p:cNvPr id="852" name="Freeform: Shape 1400"/>
            <p:cNvSpPr/>
            <p:nvPr/>
          </p:nvSpPr>
          <p:spPr>
            <a:xfrm>
              <a:off x="11045520" y="2121480"/>
              <a:ext cx="194760" cy="120240"/>
            </a:xfrm>
            <a:custGeom>
              <a:avLst/>
              <a:gdLst/>
              <a:ah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a:noFill/>
            </a:ln>
          </p:spPr>
          <p:style>
            <a:lnRef idx="0"/>
            <a:fillRef idx="0"/>
            <a:effectRef idx="0"/>
            <a:fontRef idx="minor"/>
          </p:style>
        </p:sp>
        <p:sp>
          <p:nvSpPr>
            <p:cNvPr id="853" name="Freeform: Shape 1401"/>
            <p:cNvSpPr/>
            <p:nvPr/>
          </p:nvSpPr>
          <p:spPr>
            <a:xfrm>
              <a:off x="11234160" y="2121840"/>
              <a:ext cx="32040" cy="29520"/>
            </a:xfrm>
            <a:custGeom>
              <a:avLst/>
              <a:gdLst/>
              <a:ah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a:noFill/>
            </a:ln>
          </p:spPr>
          <p:style>
            <a:lnRef idx="0"/>
            <a:fillRef idx="0"/>
            <a:effectRef idx="0"/>
            <a:fontRef idx="minor"/>
          </p:style>
        </p:sp>
        <p:sp>
          <p:nvSpPr>
            <p:cNvPr id="854" name="Freeform: Shape 1402"/>
            <p:cNvSpPr/>
            <p:nvPr/>
          </p:nvSpPr>
          <p:spPr>
            <a:xfrm>
              <a:off x="10707840" y="2813760"/>
              <a:ext cx="282600" cy="318960"/>
            </a:xfrm>
            <a:custGeom>
              <a:avLst/>
              <a:gdLst/>
              <a:ah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a:noFill/>
            </a:ln>
          </p:spPr>
          <p:style>
            <a:lnRef idx="0"/>
            <a:fillRef idx="0"/>
            <a:effectRef idx="0"/>
            <a:fontRef idx="minor"/>
          </p:style>
        </p:sp>
        <p:sp>
          <p:nvSpPr>
            <p:cNvPr id="855" name="Freeform: Shape 1403"/>
            <p:cNvSpPr/>
            <p:nvPr/>
          </p:nvSpPr>
          <p:spPr>
            <a:xfrm>
              <a:off x="9301680" y="3329640"/>
              <a:ext cx="612720" cy="774000"/>
            </a:xfrm>
            <a:custGeom>
              <a:avLst/>
              <a:gdLst/>
              <a:ah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a:noFill/>
            </a:ln>
          </p:spPr>
          <p:style>
            <a:lnRef idx="0"/>
            <a:fillRef idx="0"/>
            <a:effectRef idx="0"/>
            <a:fontRef idx="minor"/>
          </p:style>
        </p:sp>
        <p:sp>
          <p:nvSpPr>
            <p:cNvPr id="856" name="Freeform: Shape 1404"/>
            <p:cNvSpPr/>
            <p:nvPr/>
          </p:nvSpPr>
          <p:spPr>
            <a:xfrm>
              <a:off x="9301680" y="3290760"/>
              <a:ext cx="70200" cy="37800"/>
            </a:xfrm>
            <a:custGeom>
              <a:avLst/>
              <a:gdLst/>
              <a:ah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a:noFill/>
            </a:ln>
          </p:spPr>
          <p:style>
            <a:lnRef idx="0"/>
            <a:fillRef idx="0"/>
            <a:effectRef idx="0"/>
            <a:fontRef idx="minor"/>
          </p:style>
        </p:sp>
        <p:sp>
          <p:nvSpPr>
            <p:cNvPr id="857" name="Freeform: Shape 1405"/>
            <p:cNvSpPr/>
            <p:nvPr/>
          </p:nvSpPr>
          <p:spPr>
            <a:xfrm>
              <a:off x="10052280" y="4133160"/>
              <a:ext cx="574920" cy="718560"/>
            </a:xfrm>
            <a:custGeom>
              <a:avLst/>
              <a:gdLst/>
              <a:ah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a:noFill/>
            </a:ln>
          </p:spPr>
          <p:style>
            <a:lnRef idx="0"/>
            <a:fillRef idx="0"/>
            <a:effectRef idx="0"/>
            <a:fontRef idx="minor"/>
          </p:style>
        </p:sp>
        <p:sp>
          <p:nvSpPr>
            <p:cNvPr id="858" name="Freeform: Shape 1406"/>
            <p:cNvSpPr/>
            <p:nvPr/>
          </p:nvSpPr>
          <p:spPr>
            <a:xfrm>
              <a:off x="10038600" y="3741120"/>
              <a:ext cx="695520" cy="393840"/>
            </a:xfrm>
            <a:custGeom>
              <a:avLst/>
              <a:gdLst/>
              <a:ah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a:noFill/>
            </a:ln>
          </p:spPr>
          <p:style>
            <a:lnRef idx="0"/>
            <a:fillRef idx="0"/>
            <a:effectRef idx="0"/>
            <a:fontRef idx="minor"/>
          </p:style>
        </p:sp>
        <p:sp>
          <p:nvSpPr>
            <p:cNvPr id="859" name="Freeform: Shape 1407"/>
            <p:cNvSpPr/>
            <p:nvPr/>
          </p:nvSpPr>
          <p:spPr>
            <a:xfrm>
              <a:off x="10818360" y="5322600"/>
              <a:ext cx="119880" cy="152640"/>
            </a:xfrm>
            <a:custGeom>
              <a:avLst/>
              <a:gdLst/>
              <a:ah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a:noFill/>
            </a:ln>
          </p:spPr>
          <p:style>
            <a:lnRef idx="0"/>
            <a:fillRef idx="0"/>
            <a:effectRef idx="0"/>
            <a:fontRef idx="minor"/>
          </p:style>
        </p:sp>
        <p:sp>
          <p:nvSpPr>
            <p:cNvPr id="860" name="Freeform: Shape 1408"/>
            <p:cNvSpPr/>
            <p:nvPr/>
          </p:nvSpPr>
          <p:spPr>
            <a:xfrm>
              <a:off x="12057120" y="3619440"/>
              <a:ext cx="75240" cy="45720"/>
            </a:xfrm>
            <a:custGeom>
              <a:avLst/>
              <a:gdLst/>
              <a:ahLst/>
              <a:rect l="l" t="t" r="r" b="b"/>
              <a:pathLst>
                <a:path w="76842" h="47230">
                  <a:moveTo>
                    <a:pt x="0" y="47231"/>
                  </a:moveTo>
                  <a:lnTo>
                    <a:pt x="76342" y="4373"/>
                  </a:lnTo>
                  <a:lnTo>
                    <a:pt x="76842" y="0"/>
                  </a:lnTo>
                  <a:lnTo>
                    <a:pt x="500" y="42733"/>
                  </a:lnTo>
                  <a:lnTo>
                    <a:pt x="0" y="47231"/>
                  </a:lnTo>
                  <a:close/>
                </a:path>
              </a:pathLst>
            </a:custGeom>
            <a:solidFill>
              <a:srgbClr val="000000"/>
            </a:solidFill>
            <a:ln w="12483">
              <a:noFill/>
            </a:ln>
          </p:spPr>
          <p:style>
            <a:lnRef idx="0"/>
            <a:fillRef idx="0"/>
            <a:effectRef idx="0"/>
            <a:fontRef idx="minor"/>
          </p:style>
        </p:sp>
        <p:sp>
          <p:nvSpPr>
            <p:cNvPr id="861" name="Freeform: Shape 1409"/>
            <p:cNvSpPr/>
            <p:nvPr/>
          </p:nvSpPr>
          <p:spPr>
            <a:xfrm>
              <a:off x="12139200" y="5096880"/>
              <a:ext cx="64440" cy="42840"/>
            </a:xfrm>
            <a:custGeom>
              <a:avLst/>
              <a:gdLst/>
              <a:ahLst/>
              <a:rect l="l" t="t" r="r" b="b"/>
              <a:pathLst>
                <a:path w="65846" h="44232">
                  <a:moveTo>
                    <a:pt x="0" y="44232"/>
                  </a:moveTo>
                  <a:lnTo>
                    <a:pt x="65847" y="4248"/>
                  </a:lnTo>
                  <a:lnTo>
                    <a:pt x="65847" y="0"/>
                  </a:lnTo>
                  <a:lnTo>
                    <a:pt x="500" y="39609"/>
                  </a:lnTo>
                  <a:lnTo>
                    <a:pt x="0" y="44232"/>
                  </a:lnTo>
                  <a:close/>
                </a:path>
              </a:pathLst>
            </a:custGeom>
            <a:solidFill>
              <a:srgbClr val="000000"/>
            </a:solidFill>
            <a:ln w="12483">
              <a:noFill/>
            </a:ln>
          </p:spPr>
          <p:style>
            <a:lnRef idx="0"/>
            <a:fillRef idx="0"/>
            <a:effectRef idx="0"/>
            <a:fontRef idx="minor"/>
          </p:style>
        </p:sp>
        <p:sp>
          <p:nvSpPr>
            <p:cNvPr id="862" name="Freeform: Shape 1410"/>
            <p:cNvSpPr/>
            <p:nvPr/>
          </p:nvSpPr>
          <p:spPr>
            <a:xfrm>
              <a:off x="10966320" y="3425760"/>
              <a:ext cx="14400" cy="349200"/>
            </a:xfrm>
            <a:custGeom>
              <a:avLst/>
              <a:gdLst/>
              <a:ah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a:noFill/>
            </a:ln>
          </p:spPr>
          <p:style>
            <a:lnRef idx="0"/>
            <a:fillRef idx="0"/>
            <a:effectRef idx="0"/>
            <a:fontRef idx="minor"/>
          </p:style>
        </p:sp>
        <p:sp>
          <p:nvSpPr>
            <p:cNvPr id="863" name="Freeform: Shape 1411"/>
            <p:cNvSpPr/>
            <p:nvPr/>
          </p:nvSpPr>
          <p:spPr>
            <a:xfrm>
              <a:off x="11209680" y="3688920"/>
              <a:ext cx="2160" cy="13320"/>
            </a:xfrm>
            <a:custGeom>
              <a:avLst/>
              <a:gdLst/>
              <a:ah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a:noFill/>
            </a:ln>
          </p:spPr>
          <p:style>
            <a:lnRef idx="0"/>
            <a:fillRef idx="0"/>
            <a:effectRef idx="0"/>
            <a:fontRef idx="minor"/>
          </p:style>
        </p:sp>
        <p:sp>
          <p:nvSpPr>
            <p:cNvPr id="864" name="Freeform: Shape 1412"/>
            <p:cNvSpPr/>
            <p:nvPr/>
          </p:nvSpPr>
          <p:spPr>
            <a:xfrm>
              <a:off x="9285120" y="3182760"/>
              <a:ext cx="11160" cy="11160"/>
            </a:xfrm>
            <a:custGeom>
              <a:avLst/>
              <a:gdLst/>
              <a:ahLst/>
              <a:rect l="l" t="t" r="r" b="b"/>
              <a:pathLst>
                <a:path w="12494" h="12495">
                  <a:moveTo>
                    <a:pt x="0" y="0"/>
                  </a:moveTo>
                  <a:lnTo>
                    <a:pt x="0" y="0"/>
                  </a:lnTo>
                  <a:cubicBezTo>
                    <a:pt x="0" y="0"/>
                    <a:pt x="0" y="0"/>
                    <a:pt x="0" y="0"/>
                  </a:cubicBezTo>
                  <a:lnTo>
                    <a:pt x="0" y="0"/>
                  </a:lnTo>
                  <a:close/>
                </a:path>
              </a:pathLst>
            </a:custGeom>
            <a:solidFill>
              <a:srgbClr val="000000"/>
            </a:solidFill>
            <a:ln w="12483">
              <a:noFill/>
            </a:ln>
          </p:spPr>
          <p:style>
            <a:lnRef idx="0"/>
            <a:fillRef idx="0"/>
            <a:effectRef idx="0"/>
            <a:fontRef idx="minor"/>
          </p:style>
        </p:sp>
        <p:sp>
          <p:nvSpPr>
            <p:cNvPr id="865" name="Freeform: Shape 1413"/>
            <p:cNvSpPr/>
            <p:nvPr/>
          </p:nvSpPr>
          <p:spPr>
            <a:xfrm>
              <a:off x="9301680" y="3143880"/>
              <a:ext cx="49320" cy="37080"/>
            </a:xfrm>
            <a:custGeom>
              <a:avLst/>
              <a:gdLst/>
              <a:ah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a:noFill/>
            </a:ln>
          </p:spPr>
          <p:style>
            <a:lnRef idx="0"/>
            <a:fillRef idx="0"/>
            <a:effectRef idx="0"/>
            <a:fontRef idx="minor"/>
          </p:style>
        </p:sp>
        <p:sp>
          <p:nvSpPr>
            <p:cNvPr id="866" name="Freeform: Shape 1414"/>
            <p:cNvSpPr/>
            <p:nvPr/>
          </p:nvSpPr>
          <p:spPr>
            <a:xfrm>
              <a:off x="7981920" y="4559400"/>
              <a:ext cx="17640" cy="20880"/>
            </a:xfrm>
            <a:custGeom>
              <a:avLst/>
              <a:gdLst/>
              <a:ah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a:noFill/>
            </a:ln>
          </p:spPr>
          <p:style>
            <a:lnRef idx="0"/>
            <a:fillRef idx="0"/>
            <a:effectRef idx="0"/>
            <a:fontRef idx="minor"/>
          </p:style>
        </p:sp>
        <p:sp>
          <p:nvSpPr>
            <p:cNvPr id="867" name="Freeform: Shape 1415"/>
            <p:cNvSpPr/>
            <p:nvPr/>
          </p:nvSpPr>
          <p:spPr>
            <a:xfrm>
              <a:off x="8313840" y="5037480"/>
              <a:ext cx="2880" cy="12240"/>
            </a:xfrm>
            <a:custGeom>
              <a:avLst/>
              <a:gdLst/>
              <a:ah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a:noFill/>
            </a:ln>
          </p:spPr>
          <p:style>
            <a:lnRef idx="0"/>
            <a:fillRef idx="0"/>
            <a:effectRef idx="0"/>
            <a:fontRef idx="minor"/>
          </p:style>
        </p:sp>
        <p:sp>
          <p:nvSpPr>
            <p:cNvPr id="868" name="Freeform: Shape 1416"/>
            <p:cNvSpPr/>
            <p:nvPr/>
          </p:nvSpPr>
          <p:spPr>
            <a:xfrm>
              <a:off x="7474320" y="4973040"/>
              <a:ext cx="635040" cy="999360"/>
            </a:xfrm>
            <a:custGeom>
              <a:avLst/>
              <a:gdLst/>
              <a:ah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a:noFill/>
            </a:ln>
          </p:spPr>
          <p:style>
            <a:lnRef idx="0"/>
            <a:fillRef idx="0"/>
            <a:effectRef idx="0"/>
            <a:fontRef idx="minor"/>
          </p:style>
        </p:sp>
        <p:sp>
          <p:nvSpPr>
            <p:cNvPr id="869" name="Freeform: Shape 1417"/>
            <p:cNvSpPr/>
            <p:nvPr/>
          </p:nvSpPr>
          <p:spPr>
            <a:xfrm>
              <a:off x="7728120" y="4827600"/>
              <a:ext cx="99360" cy="151920"/>
            </a:xfrm>
            <a:custGeom>
              <a:avLst/>
              <a:gdLst/>
              <a:ah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a:noFill/>
            </a:ln>
          </p:spPr>
          <p:style>
            <a:lnRef idx="0"/>
            <a:fillRef idx="0"/>
            <a:effectRef idx="0"/>
            <a:fontRef idx="minor"/>
          </p:style>
        </p:sp>
        <p:sp>
          <p:nvSpPr>
            <p:cNvPr id="870" name="Freeform: Shape 1418"/>
            <p:cNvSpPr/>
            <p:nvPr/>
          </p:nvSpPr>
          <p:spPr>
            <a:xfrm>
              <a:off x="7704360" y="4826880"/>
              <a:ext cx="24480" cy="14400"/>
            </a:xfrm>
            <a:custGeom>
              <a:avLst/>
              <a:gdLst/>
              <a:ah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a:noFill/>
            </a:ln>
          </p:spPr>
          <p:style>
            <a:lnRef idx="0"/>
            <a:fillRef idx="0"/>
            <a:effectRef idx="0"/>
            <a:fontRef idx="minor"/>
          </p:style>
        </p:sp>
        <p:sp>
          <p:nvSpPr>
            <p:cNvPr id="871" name="Freeform: Shape 1419"/>
            <p:cNvSpPr/>
            <p:nvPr/>
          </p:nvSpPr>
          <p:spPr>
            <a:xfrm>
              <a:off x="8598960" y="5670360"/>
              <a:ext cx="430200" cy="247320"/>
            </a:xfrm>
            <a:custGeom>
              <a:avLst/>
              <a:gdLst/>
              <a:ah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a:noFill/>
            </a:ln>
          </p:spPr>
          <p:style>
            <a:lnRef idx="0"/>
            <a:fillRef idx="0"/>
            <a:effectRef idx="0"/>
            <a:fontRef idx="minor"/>
          </p:style>
        </p:sp>
        <p:sp>
          <p:nvSpPr>
            <p:cNvPr id="872" name="Freeform: Shape 1420"/>
            <p:cNvSpPr/>
            <p:nvPr/>
          </p:nvSpPr>
          <p:spPr>
            <a:xfrm>
              <a:off x="7697160" y="6418800"/>
              <a:ext cx="360" cy="11160"/>
            </a:xfrm>
            <a:custGeom>
              <a:avLst/>
              <a:gdLst/>
              <a:ah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a:noFill/>
            </a:ln>
          </p:spPr>
          <p:style>
            <a:lnRef idx="0"/>
            <a:fillRef idx="0"/>
            <a:effectRef idx="0"/>
            <a:fontRef idx="minor"/>
          </p:style>
        </p:sp>
        <p:sp>
          <p:nvSpPr>
            <p:cNvPr id="873" name="Freeform: Shape 1421"/>
            <p:cNvSpPr/>
            <p:nvPr/>
          </p:nvSpPr>
          <p:spPr>
            <a:xfrm>
              <a:off x="7476480" y="6867720"/>
              <a:ext cx="4320" cy="2880"/>
            </a:xfrm>
            <a:custGeom>
              <a:avLst/>
              <a:gdLst/>
              <a:ah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a:noFill/>
            </a:ln>
          </p:spPr>
          <p:style>
            <a:lnRef idx="0"/>
            <a:fillRef idx="0"/>
            <a:effectRef idx="0"/>
            <a:fontRef idx="minor"/>
          </p:style>
        </p:sp>
        <p:sp>
          <p:nvSpPr>
            <p:cNvPr id="874" name="Freeform: Shape 1422"/>
            <p:cNvSpPr/>
            <p:nvPr/>
          </p:nvSpPr>
          <p:spPr>
            <a:xfrm>
              <a:off x="10292760" y="5047920"/>
              <a:ext cx="17280" cy="212400"/>
            </a:xfrm>
            <a:custGeom>
              <a:avLst/>
              <a:gdLst/>
              <a:ah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a:noFill/>
            </a:ln>
          </p:spPr>
          <p:style>
            <a:lnRef idx="0"/>
            <a:fillRef idx="0"/>
            <a:effectRef idx="0"/>
            <a:fontRef idx="minor"/>
          </p:style>
        </p:sp>
        <p:sp>
          <p:nvSpPr>
            <p:cNvPr id="875" name="Freeform: Shape 1423"/>
            <p:cNvSpPr/>
            <p:nvPr/>
          </p:nvSpPr>
          <p:spPr>
            <a:xfrm>
              <a:off x="10310760" y="5056920"/>
              <a:ext cx="360" cy="360"/>
            </a:xfrm>
            <a:custGeom>
              <a:avLst/>
              <a:gdLst/>
              <a:ahLst/>
              <a:rect l="l" t="t" r="r" b="b"/>
              <a:pathLst>
                <a:path w="999" h="1874">
                  <a:moveTo>
                    <a:pt x="1000" y="0"/>
                  </a:moveTo>
                  <a:lnTo>
                    <a:pt x="0" y="625"/>
                  </a:lnTo>
                  <a:lnTo>
                    <a:pt x="1000" y="1875"/>
                  </a:lnTo>
                  <a:lnTo>
                    <a:pt x="1000" y="0"/>
                  </a:lnTo>
                  <a:close/>
                </a:path>
              </a:pathLst>
            </a:custGeom>
            <a:solidFill>
              <a:srgbClr val="000000"/>
            </a:solidFill>
            <a:ln w="12483">
              <a:noFill/>
            </a:ln>
          </p:spPr>
          <p:style>
            <a:lnRef idx="0"/>
            <a:fillRef idx="0"/>
            <a:effectRef idx="0"/>
            <a:fontRef idx="minor"/>
          </p:style>
        </p:sp>
        <p:sp>
          <p:nvSpPr>
            <p:cNvPr id="876" name="Freeform: Shape 1424"/>
            <p:cNvSpPr/>
            <p:nvPr/>
          </p:nvSpPr>
          <p:spPr>
            <a:xfrm>
              <a:off x="10306440" y="5266800"/>
              <a:ext cx="177120" cy="230760"/>
            </a:xfrm>
            <a:custGeom>
              <a:avLst/>
              <a:gdLst/>
              <a:ah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a:noFill/>
            </a:ln>
          </p:spPr>
          <p:style>
            <a:lnRef idx="0"/>
            <a:fillRef idx="0"/>
            <a:effectRef idx="0"/>
            <a:fontRef idx="minor"/>
          </p:style>
        </p:sp>
        <p:sp>
          <p:nvSpPr>
            <p:cNvPr id="877" name="Freeform: Shape 1425"/>
            <p:cNvSpPr/>
            <p:nvPr/>
          </p:nvSpPr>
          <p:spPr>
            <a:xfrm>
              <a:off x="10721880" y="4818960"/>
              <a:ext cx="92880" cy="118440"/>
            </a:xfrm>
            <a:custGeom>
              <a:avLst/>
              <a:gdLst/>
              <a:ah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a:noFill/>
            </a:ln>
          </p:spPr>
          <p:style>
            <a:lnRef idx="0"/>
            <a:fillRef idx="0"/>
            <a:effectRef idx="0"/>
            <a:fontRef idx="minor"/>
          </p:style>
        </p:sp>
        <p:sp>
          <p:nvSpPr>
            <p:cNvPr id="878" name="Freeform: Shape 1426"/>
            <p:cNvSpPr/>
            <p:nvPr/>
          </p:nvSpPr>
          <p:spPr>
            <a:xfrm>
              <a:off x="10307880" y="5057280"/>
              <a:ext cx="290160" cy="372960"/>
            </a:xfrm>
            <a:custGeom>
              <a:avLst/>
              <a:gdLst/>
              <a:ah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a:noFill/>
            </a:ln>
          </p:spPr>
          <p:style>
            <a:lnRef idx="0"/>
            <a:fillRef idx="0"/>
            <a:effectRef idx="0"/>
            <a:fontRef idx="minor"/>
          </p:style>
        </p:sp>
        <p:sp>
          <p:nvSpPr>
            <p:cNvPr id="879" name="Freeform: Shape 1427"/>
            <p:cNvSpPr/>
            <p:nvPr/>
          </p:nvSpPr>
          <p:spPr>
            <a:xfrm>
              <a:off x="10488600" y="2347200"/>
              <a:ext cx="229320" cy="117000"/>
            </a:xfrm>
            <a:custGeom>
              <a:avLst/>
              <a:gdLst/>
              <a:ah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a:noFill/>
            </a:ln>
          </p:spPr>
          <p:style>
            <a:lnRef idx="0"/>
            <a:fillRef idx="0"/>
            <a:effectRef idx="0"/>
            <a:fontRef idx="minor"/>
          </p:style>
        </p:sp>
        <p:sp>
          <p:nvSpPr>
            <p:cNvPr id="880" name="Freeform: Shape 1428"/>
            <p:cNvSpPr/>
            <p:nvPr/>
          </p:nvSpPr>
          <p:spPr>
            <a:xfrm>
              <a:off x="10720440" y="2348280"/>
              <a:ext cx="11160" cy="360"/>
            </a:xfrm>
            <a:custGeom>
              <a:avLst/>
              <a:gdLst/>
              <a:ahLst/>
              <a:rect l="l" t="t" r="r" b="b"/>
              <a:pathLst>
                <a:path w="12494" h="624">
                  <a:moveTo>
                    <a:pt x="0" y="0"/>
                  </a:moveTo>
                  <a:cubicBezTo>
                    <a:pt x="0" y="0"/>
                    <a:pt x="0" y="0"/>
                    <a:pt x="0" y="0"/>
                  </a:cubicBezTo>
                  <a:lnTo>
                    <a:pt x="0" y="625"/>
                  </a:lnTo>
                  <a:close/>
                </a:path>
              </a:pathLst>
            </a:custGeom>
            <a:solidFill>
              <a:srgbClr val="000000"/>
            </a:solidFill>
            <a:ln w="12483">
              <a:noFill/>
            </a:ln>
          </p:spPr>
          <p:style>
            <a:lnRef idx="0"/>
            <a:fillRef idx="0"/>
            <a:effectRef idx="0"/>
            <a:fontRef idx="minor"/>
          </p:style>
        </p:sp>
        <p:sp>
          <p:nvSpPr>
            <p:cNvPr id="881" name="Freeform: Shape 1429"/>
            <p:cNvSpPr/>
            <p:nvPr/>
          </p:nvSpPr>
          <p:spPr>
            <a:xfrm>
              <a:off x="10482120" y="293220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882" name="Freeform: Shape 1430"/>
            <p:cNvSpPr/>
            <p:nvPr/>
          </p:nvSpPr>
          <p:spPr>
            <a:xfrm>
              <a:off x="10484640" y="2812680"/>
              <a:ext cx="223920" cy="117000"/>
            </a:xfrm>
            <a:custGeom>
              <a:avLst/>
              <a:gdLst/>
              <a:ah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a:noFill/>
            </a:ln>
          </p:spPr>
          <p:style>
            <a:lnRef idx="0"/>
            <a:fillRef idx="0"/>
            <a:effectRef idx="0"/>
            <a:fontRef idx="minor"/>
          </p:style>
        </p:sp>
        <p:sp>
          <p:nvSpPr>
            <p:cNvPr id="883" name="Freeform: Shape 1431"/>
            <p:cNvSpPr/>
            <p:nvPr/>
          </p:nvSpPr>
          <p:spPr>
            <a:xfrm>
              <a:off x="10446840" y="2886840"/>
              <a:ext cx="36000" cy="43200"/>
            </a:xfrm>
            <a:custGeom>
              <a:avLst/>
              <a:gdLst/>
              <a:ah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a:noFill/>
            </a:ln>
          </p:spPr>
          <p:style>
            <a:lnRef idx="0"/>
            <a:fillRef idx="0"/>
            <a:effectRef idx="0"/>
            <a:fontRef idx="minor"/>
          </p:style>
        </p:sp>
        <p:sp>
          <p:nvSpPr>
            <p:cNvPr id="884" name="Freeform: Shape 1432"/>
            <p:cNvSpPr/>
            <p:nvPr/>
          </p:nvSpPr>
          <p:spPr>
            <a:xfrm>
              <a:off x="10482840" y="2932200"/>
              <a:ext cx="360" cy="11160"/>
            </a:xfrm>
            <a:custGeom>
              <a:avLst/>
              <a:gdLst/>
              <a:ahLst/>
              <a:rect l="l" t="t" r="r" b="b"/>
              <a:pathLst>
                <a:path w="624" h="12495">
                  <a:moveTo>
                    <a:pt x="625" y="0"/>
                  </a:moveTo>
                  <a:lnTo>
                    <a:pt x="625" y="0"/>
                  </a:lnTo>
                  <a:cubicBezTo>
                    <a:pt x="625" y="0"/>
                    <a:pt x="625" y="0"/>
                    <a:pt x="0" y="0"/>
                  </a:cubicBezTo>
                  <a:close/>
                </a:path>
              </a:pathLst>
            </a:custGeom>
            <a:solidFill>
              <a:srgbClr val="000000"/>
            </a:solidFill>
            <a:ln w="12483">
              <a:noFill/>
            </a:ln>
          </p:spPr>
          <p:style>
            <a:lnRef idx="0"/>
            <a:fillRef idx="0"/>
            <a:effectRef idx="0"/>
            <a:fontRef idx="minor"/>
          </p:style>
        </p:sp>
        <p:sp>
          <p:nvSpPr>
            <p:cNvPr id="885" name="Freeform: Shape 1433"/>
            <p:cNvSpPr/>
            <p:nvPr/>
          </p:nvSpPr>
          <p:spPr>
            <a:xfrm>
              <a:off x="10481760" y="2931840"/>
              <a:ext cx="11160" cy="11160"/>
            </a:xfrm>
            <a:custGeom>
              <a:avLst/>
              <a:gdLst/>
              <a:ahLst/>
              <a:rect l="l" t="t" r="r" b="b"/>
              <a:pathLst>
                <a:path w="12494" h="12495">
                  <a:moveTo>
                    <a:pt x="0" y="0"/>
                  </a:moveTo>
                  <a:lnTo>
                    <a:pt x="0" y="0"/>
                  </a:lnTo>
                  <a:close/>
                </a:path>
              </a:pathLst>
            </a:custGeom>
            <a:solidFill>
              <a:srgbClr val="000000"/>
            </a:solidFill>
            <a:ln w="12483">
              <a:noFill/>
            </a:ln>
          </p:spPr>
          <p:style>
            <a:lnRef idx="0"/>
            <a:fillRef idx="0"/>
            <a:effectRef idx="0"/>
            <a:fontRef idx="minor"/>
          </p:style>
        </p:sp>
        <p:sp>
          <p:nvSpPr>
            <p:cNvPr id="886" name="Freeform: Shape 1434"/>
            <p:cNvSpPr/>
            <p:nvPr/>
          </p:nvSpPr>
          <p:spPr>
            <a:xfrm>
              <a:off x="10484280" y="2930760"/>
              <a:ext cx="11160" cy="360"/>
            </a:xfrm>
            <a:custGeom>
              <a:avLst/>
              <a:gdLst/>
              <a:ah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a:noFill/>
            </a:ln>
          </p:spPr>
          <p:style>
            <a:lnRef idx="0"/>
            <a:fillRef idx="0"/>
            <a:effectRef idx="0"/>
            <a:fontRef idx="minor"/>
          </p:style>
        </p:sp>
        <p:sp>
          <p:nvSpPr>
            <p:cNvPr id="887" name="Freeform: Shape 1435"/>
            <p:cNvSpPr/>
            <p:nvPr/>
          </p:nvSpPr>
          <p:spPr>
            <a:xfrm>
              <a:off x="10285560" y="2235960"/>
              <a:ext cx="162000" cy="185040"/>
            </a:xfrm>
            <a:custGeom>
              <a:avLst/>
              <a:gdLst/>
              <a:ah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a:noFill/>
            </a:ln>
          </p:spPr>
          <p:style>
            <a:lnRef idx="0"/>
            <a:fillRef idx="0"/>
            <a:effectRef idx="0"/>
            <a:fontRef idx="minor"/>
          </p:style>
        </p:sp>
        <p:sp>
          <p:nvSpPr>
            <p:cNvPr id="888" name="Freeform: Shape 1436"/>
            <p:cNvSpPr/>
            <p:nvPr/>
          </p:nvSpPr>
          <p:spPr>
            <a:xfrm>
              <a:off x="9928440" y="3669840"/>
              <a:ext cx="807480" cy="438840"/>
            </a:xfrm>
            <a:custGeom>
              <a:avLst/>
              <a:gdLst/>
              <a:ah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a:noFill/>
            </a:ln>
          </p:spPr>
          <p:style>
            <a:lnRef idx="0"/>
            <a:fillRef idx="0"/>
            <a:effectRef idx="0"/>
            <a:fontRef idx="minor"/>
          </p:style>
        </p:sp>
        <p:sp>
          <p:nvSpPr>
            <p:cNvPr id="889" name="Freeform: Shape 1437"/>
            <p:cNvSpPr/>
            <p:nvPr/>
          </p:nvSpPr>
          <p:spPr>
            <a:xfrm>
              <a:off x="10449360" y="1977120"/>
              <a:ext cx="6480" cy="443160"/>
            </a:xfrm>
            <a:custGeom>
              <a:avLst/>
              <a:gdLst/>
              <a:ah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a:noFill/>
            </a:ln>
          </p:spPr>
          <p:style>
            <a:lnRef idx="0"/>
            <a:fillRef idx="0"/>
            <a:effectRef idx="0"/>
            <a:fontRef idx="minor"/>
          </p:style>
        </p:sp>
        <p:sp>
          <p:nvSpPr>
            <p:cNvPr id="890" name="Freeform: Shape 1438"/>
            <p:cNvSpPr/>
            <p:nvPr/>
          </p:nvSpPr>
          <p:spPr>
            <a:xfrm>
              <a:off x="10288800" y="559080"/>
              <a:ext cx="234000" cy="106560"/>
            </a:xfrm>
            <a:custGeom>
              <a:avLst/>
              <a:gdLst/>
              <a:ah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a:noFill/>
            </a:ln>
          </p:spPr>
          <p:style>
            <a:lnRef idx="0"/>
            <a:fillRef idx="0"/>
            <a:effectRef idx="0"/>
            <a:fontRef idx="minor"/>
          </p:style>
        </p:sp>
        <p:sp>
          <p:nvSpPr>
            <p:cNvPr id="891" name="Freeform: Shape 1439"/>
            <p:cNvSpPr/>
            <p:nvPr/>
          </p:nvSpPr>
          <p:spPr>
            <a:xfrm>
              <a:off x="10196280" y="457560"/>
              <a:ext cx="254520" cy="123840"/>
            </a:xfrm>
            <a:custGeom>
              <a:avLst/>
              <a:gdLst/>
              <a:ah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a:noFill/>
            </a:ln>
          </p:spPr>
          <p:style>
            <a:lnRef idx="0"/>
            <a:fillRef idx="0"/>
            <a:effectRef idx="0"/>
            <a:fontRef idx="minor"/>
          </p:style>
        </p:sp>
        <p:sp>
          <p:nvSpPr>
            <p:cNvPr id="892" name="Freeform: Shape 1440"/>
            <p:cNvSpPr/>
            <p:nvPr/>
          </p:nvSpPr>
          <p:spPr>
            <a:xfrm>
              <a:off x="10707840" y="2347920"/>
              <a:ext cx="11520" cy="468000"/>
            </a:xfrm>
            <a:custGeom>
              <a:avLst/>
              <a:gdLst/>
              <a:ah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a:noFill/>
            </a:ln>
          </p:spPr>
          <p:style>
            <a:lnRef idx="0"/>
            <a:fillRef idx="0"/>
            <a:effectRef idx="0"/>
            <a:fontRef idx="minor"/>
          </p:style>
        </p:sp>
        <p:sp>
          <p:nvSpPr>
            <p:cNvPr id="893" name="Freeform: Shape 1441"/>
            <p:cNvSpPr/>
            <p:nvPr/>
          </p:nvSpPr>
          <p:spPr>
            <a:xfrm>
              <a:off x="10481400" y="2462400"/>
              <a:ext cx="5760" cy="468000"/>
            </a:xfrm>
            <a:custGeom>
              <a:avLst/>
              <a:gdLst/>
              <a:ah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a:noFill/>
            </a:ln>
          </p:spPr>
          <p:style>
            <a:lnRef idx="0"/>
            <a:fillRef idx="0"/>
            <a:effectRef idx="0"/>
            <a:fontRef idx="minor"/>
          </p:style>
        </p:sp>
        <p:sp>
          <p:nvSpPr>
            <p:cNvPr id="894" name="Freeform: Shape 1442"/>
            <p:cNvSpPr/>
            <p:nvPr/>
          </p:nvSpPr>
          <p:spPr>
            <a:xfrm>
              <a:off x="10443240" y="2419560"/>
              <a:ext cx="6840" cy="466560"/>
            </a:xfrm>
            <a:custGeom>
              <a:avLst/>
              <a:gdLst/>
              <a:ah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a:noFill/>
            </a:ln>
          </p:spPr>
          <p:style>
            <a:lnRef idx="0"/>
            <a:fillRef idx="0"/>
            <a:effectRef idx="0"/>
            <a:fontRef idx="minor"/>
          </p:style>
        </p:sp>
        <p:sp>
          <p:nvSpPr>
            <p:cNvPr id="895" name="Freeform: Shape 1443"/>
            <p:cNvSpPr/>
            <p:nvPr/>
          </p:nvSpPr>
          <p:spPr>
            <a:xfrm>
              <a:off x="10446840" y="2887560"/>
              <a:ext cx="360" cy="360"/>
            </a:xfrm>
            <a:custGeom>
              <a:avLst/>
              <a:gdLst/>
              <a:ahLst/>
              <a:rect l="l" t="t" r="r" b="b"/>
              <a:pathLst>
                <a:path w="37" h="749">
                  <a:moveTo>
                    <a:pt x="0" y="0"/>
                  </a:moveTo>
                  <a:cubicBezTo>
                    <a:pt x="50" y="250"/>
                    <a:pt x="50" y="500"/>
                    <a:pt x="0" y="750"/>
                  </a:cubicBezTo>
                  <a:cubicBezTo>
                    <a:pt x="0" y="750"/>
                    <a:pt x="0" y="750"/>
                    <a:pt x="0" y="750"/>
                  </a:cubicBezTo>
                  <a:close/>
                </a:path>
              </a:pathLst>
            </a:custGeom>
            <a:solidFill>
              <a:srgbClr val="000000"/>
            </a:solidFill>
            <a:ln w="12483">
              <a:noFill/>
            </a:ln>
          </p:spPr>
          <p:style>
            <a:lnRef idx="0"/>
            <a:fillRef idx="0"/>
            <a:effectRef idx="0"/>
            <a:fontRef idx="minor"/>
          </p:style>
        </p:sp>
        <p:sp>
          <p:nvSpPr>
            <p:cNvPr id="896" name="Freeform: Shape 1444"/>
            <p:cNvSpPr/>
            <p:nvPr/>
          </p:nvSpPr>
          <p:spPr>
            <a:xfrm>
              <a:off x="10445400" y="288972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897" name="Freeform: Shape 1445"/>
            <p:cNvSpPr/>
            <p:nvPr/>
          </p:nvSpPr>
          <p:spPr>
            <a:xfrm>
              <a:off x="9916920" y="3848760"/>
              <a:ext cx="1800" cy="97560"/>
            </a:xfrm>
            <a:custGeom>
              <a:avLst/>
              <a:gdLst/>
              <a:ah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a:noFill/>
            </a:ln>
          </p:spPr>
          <p:style>
            <a:lnRef idx="0"/>
            <a:fillRef idx="0"/>
            <a:effectRef idx="0"/>
            <a:fontRef idx="minor"/>
          </p:style>
        </p:sp>
        <p:sp>
          <p:nvSpPr>
            <p:cNvPr id="898" name="Freeform: Shape 1446"/>
            <p:cNvSpPr/>
            <p:nvPr/>
          </p:nvSpPr>
          <p:spPr>
            <a:xfrm>
              <a:off x="11193840" y="3701880"/>
              <a:ext cx="18000" cy="337320"/>
            </a:xfrm>
            <a:custGeom>
              <a:avLst/>
              <a:gdLst/>
              <a:ah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a:noFill/>
            </a:ln>
          </p:spPr>
          <p:style>
            <a:lnRef idx="0"/>
            <a:fillRef idx="0"/>
            <a:effectRef idx="0"/>
            <a:fontRef idx="minor"/>
          </p:style>
        </p:sp>
        <p:sp>
          <p:nvSpPr>
            <p:cNvPr id="899" name="Freeform: Shape 1447"/>
            <p:cNvSpPr/>
            <p:nvPr/>
          </p:nvSpPr>
          <p:spPr>
            <a:xfrm>
              <a:off x="11313000" y="3930840"/>
              <a:ext cx="107280" cy="125280"/>
            </a:xfrm>
            <a:custGeom>
              <a:avLst/>
              <a:gdLst/>
              <a:ah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a:noFill/>
            </a:ln>
          </p:spPr>
          <p:style>
            <a:lnRef idx="0"/>
            <a:fillRef idx="0"/>
            <a:effectRef idx="0"/>
            <a:fontRef idx="minor"/>
          </p:style>
        </p:sp>
        <p:sp>
          <p:nvSpPr>
            <p:cNvPr id="900" name="Freeform: Shape 1448"/>
            <p:cNvSpPr/>
            <p:nvPr/>
          </p:nvSpPr>
          <p:spPr>
            <a:xfrm>
              <a:off x="6977520" y="5247720"/>
              <a:ext cx="716400" cy="1198800"/>
            </a:xfrm>
            <a:custGeom>
              <a:avLst/>
              <a:gdLst/>
              <a:ah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a:noFill/>
            </a:ln>
          </p:spPr>
          <p:style>
            <a:lnRef idx="0"/>
            <a:fillRef idx="0"/>
            <a:effectRef idx="0"/>
            <a:fontRef idx="minor"/>
          </p:style>
        </p:sp>
        <p:sp>
          <p:nvSpPr>
            <p:cNvPr id="901" name="Freeform: Shape 1449"/>
            <p:cNvSpPr/>
            <p:nvPr/>
          </p:nvSpPr>
          <p:spPr>
            <a:xfrm>
              <a:off x="6957000" y="5232240"/>
              <a:ext cx="60480" cy="263880"/>
            </a:xfrm>
            <a:custGeom>
              <a:avLst/>
              <a:gdLst/>
              <a:ah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a:noFill/>
            </a:ln>
          </p:spPr>
          <p:style>
            <a:lnRef idx="0"/>
            <a:fillRef idx="0"/>
            <a:effectRef idx="0"/>
            <a:fontRef idx="minor"/>
          </p:style>
        </p:sp>
        <p:sp>
          <p:nvSpPr>
            <p:cNvPr id="902" name="Freeform: Shape 1450"/>
            <p:cNvSpPr/>
            <p:nvPr/>
          </p:nvSpPr>
          <p:spPr>
            <a:xfrm>
              <a:off x="7477200" y="4960080"/>
              <a:ext cx="360" cy="720"/>
            </a:xfrm>
            <a:custGeom>
              <a:avLst/>
              <a:gdLst/>
              <a:ah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a:noFill/>
            </a:ln>
          </p:spPr>
          <p:style>
            <a:lnRef idx="0"/>
            <a:fillRef idx="0"/>
            <a:effectRef idx="0"/>
            <a:fontRef idx="minor"/>
          </p:style>
        </p:sp>
        <p:sp>
          <p:nvSpPr>
            <p:cNvPr id="903" name="Freeform: Shape 1451"/>
            <p:cNvSpPr/>
            <p:nvPr/>
          </p:nvSpPr>
          <p:spPr>
            <a:xfrm>
              <a:off x="7475040" y="4971600"/>
              <a:ext cx="360" cy="360"/>
            </a:xfrm>
            <a:custGeom>
              <a:avLst/>
              <a:gdLst/>
              <a:ah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a:noFill/>
            </a:ln>
          </p:spPr>
          <p:style>
            <a:lnRef idx="0"/>
            <a:fillRef idx="0"/>
            <a:effectRef idx="0"/>
            <a:fontRef idx="minor"/>
          </p:style>
        </p:sp>
        <p:sp>
          <p:nvSpPr>
            <p:cNvPr id="904" name="Freeform: Shape 1452"/>
            <p:cNvSpPr/>
            <p:nvPr/>
          </p:nvSpPr>
          <p:spPr>
            <a:xfrm>
              <a:off x="6956280" y="4961520"/>
              <a:ext cx="514800" cy="279000"/>
            </a:xfrm>
            <a:custGeom>
              <a:avLst/>
              <a:gdLst/>
              <a:ah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a:noFill/>
            </a:ln>
          </p:spPr>
          <p:style>
            <a:lnRef idx="0"/>
            <a:fillRef idx="0"/>
            <a:effectRef idx="0"/>
            <a:fontRef idx="minor"/>
          </p:style>
        </p:sp>
        <p:sp>
          <p:nvSpPr>
            <p:cNvPr id="905" name="Freeform: Shape 1453"/>
            <p:cNvSpPr/>
            <p:nvPr/>
          </p:nvSpPr>
          <p:spPr>
            <a:xfrm>
              <a:off x="11997000" y="6255000"/>
              <a:ext cx="20880" cy="193320"/>
            </a:xfrm>
            <a:custGeom>
              <a:avLst/>
              <a:gdLst/>
              <a:ah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a:noFill/>
            </a:ln>
          </p:spPr>
          <p:style>
            <a:lnRef idx="0"/>
            <a:fillRef idx="0"/>
            <a:effectRef idx="0"/>
            <a:fontRef idx="minor"/>
          </p:style>
        </p:sp>
        <p:sp>
          <p:nvSpPr>
            <p:cNvPr id="906" name="Freeform: Shape 1454"/>
            <p:cNvSpPr/>
            <p:nvPr/>
          </p:nvSpPr>
          <p:spPr>
            <a:xfrm>
              <a:off x="9870120" y="5727600"/>
              <a:ext cx="67320" cy="91800"/>
            </a:xfrm>
            <a:custGeom>
              <a:avLst/>
              <a:gdLst/>
              <a:ah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a:noFill/>
            </a:ln>
          </p:spPr>
          <p:style>
            <a:lnRef idx="0"/>
            <a:fillRef idx="0"/>
            <a:effectRef idx="0"/>
            <a:fontRef idx="minor"/>
          </p:style>
        </p:sp>
        <p:sp>
          <p:nvSpPr>
            <p:cNvPr id="907" name="Freeform: Shape 1455"/>
            <p:cNvSpPr/>
            <p:nvPr/>
          </p:nvSpPr>
          <p:spPr>
            <a:xfrm>
              <a:off x="9222120" y="5413680"/>
              <a:ext cx="409680" cy="234720"/>
            </a:xfrm>
            <a:custGeom>
              <a:avLst/>
              <a:gdLst/>
              <a:ah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a:noFill/>
            </a:ln>
          </p:spPr>
          <p:style>
            <a:lnRef idx="0"/>
            <a:fillRef idx="0"/>
            <a:effectRef idx="0"/>
            <a:fontRef idx="minor"/>
          </p:style>
        </p:sp>
        <p:sp>
          <p:nvSpPr>
            <p:cNvPr id="908" name="Freeform: Shape 1456"/>
            <p:cNvSpPr/>
            <p:nvPr/>
          </p:nvSpPr>
          <p:spPr>
            <a:xfrm>
              <a:off x="9221400" y="5649480"/>
              <a:ext cx="11160" cy="360"/>
            </a:xfrm>
            <a:custGeom>
              <a:avLst/>
              <a:gdLst/>
              <a:ah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a:noFill/>
            </a:ln>
          </p:spPr>
          <p:style>
            <a:lnRef idx="0"/>
            <a:fillRef idx="0"/>
            <a:effectRef idx="0"/>
            <a:fontRef idx="minor"/>
          </p:style>
        </p:sp>
        <p:sp>
          <p:nvSpPr>
            <p:cNvPr id="909" name="Freeform: Shape 1457"/>
            <p:cNvSpPr/>
            <p:nvPr/>
          </p:nvSpPr>
          <p:spPr>
            <a:xfrm>
              <a:off x="9652320" y="6548400"/>
              <a:ext cx="11880" cy="322200"/>
            </a:xfrm>
            <a:custGeom>
              <a:avLst/>
              <a:gdLst/>
              <a:ah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a:noFill/>
            </a:ln>
          </p:spPr>
          <p:style>
            <a:lnRef idx="0"/>
            <a:fillRef idx="0"/>
            <a:effectRef idx="0"/>
            <a:fontRef idx="minor"/>
          </p:style>
        </p:sp>
        <p:sp>
          <p:nvSpPr>
            <p:cNvPr id="910" name="Freeform: Shape 1458"/>
            <p:cNvSpPr/>
            <p:nvPr/>
          </p:nvSpPr>
          <p:spPr>
            <a:xfrm>
              <a:off x="9222120" y="5648040"/>
              <a:ext cx="112320" cy="158760"/>
            </a:xfrm>
            <a:custGeom>
              <a:avLst/>
              <a:gdLst/>
              <a:ah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a:noFill/>
            </a:ln>
          </p:spPr>
          <p:style>
            <a:lnRef idx="0"/>
            <a:fillRef idx="0"/>
            <a:effectRef idx="0"/>
            <a:fontRef idx="minor"/>
          </p:style>
        </p:sp>
        <p:sp>
          <p:nvSpPr>
            <p:cNvPr id="911" name="Freeform: Shape 1459"/>
            <p:cNvSpPr/>
            <p:nvPr/>
          </p:nvSpPr>
          <p:spPr>
            <a:xfrm>
              <a:off x="11736360" y="6602760"/>
              <a:ext cx="23760" cy="269280"/>
            </a:xfrm>
            <a:custGeom>
              <a:avLst/>
              <a:gdLst/>
              <a:ah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a:noFill/>
            </a:ln>
          </p:spPr>
          <p:style>
            <a:lnRef idx="0"/>
            <a:fillRef idx="0"/>
            <a:effectRef idx="0"/>
            <a:fontRef idx="minor"/>
          </p:style>
        </p:sp>
        <p:sp>
          <p:nvSpPr>
            <p:cNvPr id="912" name="Freeform: Shape 1460"/>
            <p:cNvSpPr/>
            <p:nvPr/>
          </p:nvSpPr>
          <p:spPr>
            <a:xfrm>
              <a:off x="11954880" y="6447960"/>
              <a:ext cx="43920" cy="423000"/>
            </a:xfrm>
            <a:custGeom>
              <a:avLst/>
              <a:gdLst/>
              <a:ah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a:noFill/>
            </a:ln>
          </p:spPr>
          <p:style>
            <a:lnRef idx="0"/>
            <a:fillRef idx="0"/>
            <a:effectRef idx="0"/>
            <a:fontRef idx="minor"/>
          </p:style>
        </p:sp>
        <p:sp>
          <p:nvSpPr>
            <p:cNvPr id="913" name="Freeform: Shape 1461"/>
            <p:cNvSpPr/>
            <p:nvPr/>
          </p:nvSpPr>
          <p:spPr>
            <a:xfrm>
              <a:off x="11357640" y="6861600"/>
              <a:ext cx="2160" cy="9720"/>
            </a:xfrm>
            <a:custGeom>
              <a:avLst/>
              <a:gdLst/>
              <a:ah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a:noFill/>
            </a:ln>
          </p:spPr>
          <p:style>
            <a:lnRef idx="0"/>
            <a:fillRef idx="0"/>
            <a:effectRef idx="0"/>
            <a:fontRef idx="minor"/>
          </p:style>
        </p:sp>
        <p:sp>
          <p:nvSpPr>
            <p:cNvPr id="914" name="Freeform: Shape 1462"/>
            <p:cNvSpPr/>
            <p:nvPr/>
          </p:nvSpPr>
          <p:spPr>
            <a:xfrm>
              <a:off x="10942200" y="5234400"/>
              <a:ext cx="402120" cy="241920"/>
            </a:xfrm>
            <a:custGeom>
              <a:avLst/>
              <a:gdLst/>
              <a:ah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a:noFill/>
            </a:ln>
          </p:spPr>
          <p:style>
            <a:lnRef idx="0"/>
            <a:fillRef idx="0"/>
            <a:effectRef idx="0"/>
            <a:fontRef idx="minor"/>
          </p:style>
        </p:sp>
        <p:sp>
          <p:nvSpPr>
            <p:cNvPr id="915" name="Freeform: Shape 1463"/>
            <p:cNvSpPr/>
            <p:nvPr/>
          </p:nvSpPr>
          <p:spPr>
            <a:xfrm>
              <a:off x="11850480" y="5802480"/>
              <a:ext cx="11160" cy="11160"/>
            </a:xfrm>
            <a:custGeom>
              <a:avLst/>
              <a:gdLst/>
              <a:ahLst/>
              <a:rect l="l" t="t" r="r" b="b"/>
              <a:pathLst>
                <a:path w="12494" h="12495">
                  <a:moveTo>
                    <a:pt x="0" y="0"/>
                  </a:moveTo>
                  <a:lnTo>
                    <a:pt x="0" y="0"/>
                  </a:lnTo>
                  <a:lnTo>
                    <a:pt x="0" y="0"/>
                  </a:lnTo>
                  <a:lnTo>
                    <a:pt x="0" y="0"/>
                  </a:lnTo>
                  <a:lnTo>
                    <a:pt x="0" y="0"/>
                  </a:lnTo>
                  <a:close/>
                </a:path>
              </a:pathLst>
            </a:custGeom>
            <a:solidFill>
              <a:srgbClr val="000000"/>
            </a:solidFill>
            <a:ln w="12483">
              <a:noFill/>
            </a:ln>
          </p:spPr>
          <p:style>
            <a:lnRef idx="0"/>
            <a:fillRef idx="0"/>
            <a:effectRef idx="0"/>
            <a:fontRef idx="minor"/>
          </p:style>
        </p:sp>
        <p:sp>
          <p:nvSpPr>
            <p:cNvPr id="916" name="Freeform: Shape 1464"/>
            <p:cNvSpPr/>
            <p:nvPr/>
          </p:nvSpPr>
          <p:spPr>
            <a:xfrm>
              <a:off x="11363400" y="5207040"/>
              <a:ext cx="483120" cy="592200"/>
            </a:xfrm>
            <a:custGeom>
              <a:avLst/>
              <a:gdLst/>
              <a:ah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a:noFill/>
            </a:ln>
          </p:spPr>
          <p:style>
            <a:lnRef idx="0"/>
            <a:fillRef idx="0"/>
            <a:effectRef idx="0"/>
            <a:fontRef idx="minor"/>
          </p:style>
        </p:sp>
        <p:sp>
          <p:nvSpPr>
            <p:cNvPr id="917" name="Freeform: Shape 1465"/>
            <p:cNvSpPr/>
            <p:nvPr/>
          </p:nvSpPr>
          <p:spPr>
            <a:xfrm>
              <a:off x="11412000" y="5799600"/>
              <a:ext cx="437040" cy="273600"/>
            </a:xfrm>
            <a:custGeom>
              <a:avLst/>
              <a:gdLst/>
              <a:ah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a:noFill/>
            </a:ln>
          </p:spPr>
          <p:style>
            <a:lnRef idx="0"/>
            <a:fillRef idx="0"/>
            <a:effectRef idx="0"/>
            <a:fontRef idx="minor"/>
          </p:style>
        </p:sp>
        <p:sp>
          <p:nvSpPr>
            <p:cNvPr id="918" name="Freeform: Shape 1466"/>
            <p:cNvSpPr/>
            <p:nvPr/>
          </p:nvSpPr>
          <p:spPr>
            <a:xfrm>
              <a:off x="11850480" y="5802120"/>
              <a:ext cx="360" cy="360"/>
            </a:xfrm>
            <a:custGeom>
              <a:avLst/>
              <a:gdLst/>
              <a:ahLst/>
              <a:rect l="l" t="t" r="r" b="b"/>
              <a:pathLst>
                <a:path w="46" h="624">
                  <a:moveTo>
                    <a:pt x="0" y="0"/>
                  </a:moveTo>
                  <a:cubicBezTo>
                    <a:pt x="0" y="0"/>
                    <a:pt x="0" y="0"/>
                    <a:pt x="0" y="0"/>
                  </a:cubicBezTo>
                  <a:cubicBezTo>
                    <a:pt x="63" y="200"/>
                    <a:pt x="63" y="425"/>
                    <a:pt x="0" y="625"/>
                  </a:cubicBezTo>
                  <a:close/>
                </a:path>
              </a:pathLst>
            </a:custGeom>
            <a:solidFill>
              <a:srgbClr val="000000"/>
            </a:solidFill>
            <a:ln w="12483">
              <a:noFill/>
            </a:ln>
          </p:spPr>
          <p:style>
            <a:lnRef idx="0"/>
            <a:fillRef idx="0"/>
            <a:effectRef idx="0"/>
            <a:fontRef idx="minor"/>
          </p:style>
        </p:sp>
        <p:sp>
          <p:nvSpPr>
            <p:cNvPr id="919" name="Freeform: Shape 1467"/>
            <p:cNvSpPr/>
            <p:nvPr/>
          </p:nvSpPr>
          <p:spPr>
            <a:xfrm>
              <a:off x="11403000" y="4322160"/>
              <a:ext cx="2520" cy="20160"/>
            </a:xfrm>
            <a:custGeom>
              <a:avLst/>
              <a:gdLst/>
              <a:ah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a:noFill/>
            </a:ln>
          </p:spPr>
          <p:style>
            <a:lnRef idx="0"/>
            <a:fillRef idx="0"/>
            <a:effectRef idx="0"/>
            <a:fontRef idx="minor"/>
          </p:style>
        </p:sp>
        <p:sp>
          <p:nvSpPr>
            <p:cNvPr id="920" name="Freeform: Shape 1468"/>
            <p:cNvSpPr/>
            <p:nvPr/>
          </p:nvSpPr>
          <p:spPr>
            <a:xfrm>
              <a:off x="11847600" y="4930920"/>
              <a:ext cx="78120" cy="870840"/>
            </a:xfrm>
            <a:custGeom>
              <a:avLst/>
              <a:gdLst/>
              <a:ah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a:noFill/>
            </a:ln>
          </p:spPr>
          <p:style>
            <a:lnRef idx="0"/>
            <a:fillRef idx="0"/>
            <a:effectRef idx="0"/>
            <a:fontRef idx="minor"/>
          </p:style>
        </p:sp>
        <p:sp>
          <p:nvSpPr>
            <p:cNvPr id="921" name="Freeform: Shape 1469"/>
            <p:cNvSpPr/>
            <p:nvPr/>
          </p:nvSpPr>
          <p:spPr>
            <a:xfrm>
              <a:off x="11883240" y="3333960"/>
              <a:ext cx="184320" cy="103320"/>
            </a:xfrm>
            <a:custGeom>
              <a:avLst/>
              <a:gdLst/>
              <a:ah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a:noFill/>
            </a:ln>
          </p:spPr>
          <p:style>
            <a:lnRef idx="0"/>
            <a:fillRef idx="0"/>
            <a:effectRef idx="0"/>
            <a:fontRef idx="minor"/>
          </p:style>
        </p:sp>
        <p:sp>
          <p:nvSpPr>
            <p:cNvPr id="922" name="Freeform: Shape 1470"/>
            <p:cNvSpPr/>
            <p:nvPr/>
          </p:nvSpPr>
          <p:spPr>
            <a:xfrm>
              <a:off x="11816280" y="3704400"/>
              <a:ext cx="42840" cy="26280"/>
            </a:xfrm>
            <a:custGeom>
              <a:avLst/>
              <a:gdLst/>
              <a:ah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a:noFill/>
            </a:ln>
          </p:spPr>
          <p:style>
            <a:lnRef idx="0"/>
            <a:fillRef idx="0"/>
            <a:effectRef idx="0"/>
            <a:fontRef idx="minor"/>
          </p:style>
        </p:sp>
        <p:sp>
          <p:nvSpPr>
            <p:cNvPr id="923" name="Freeform: Shape 1471"/>
            <p:cNvSpPr/>
            <p:nvPr/>
          </p:nvSpPr>
          <p:spPr>
            <a:xfrm>
              <a:off x="11860560" y="3436200"/>
              <a:ext cx="23040" cy="268560"/>
            </a:xfrm>
            <a:custGeom>
              <a:avLst/>
              <a:gdLst/>
              <a:ah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a:noFill/>
            </a:ln>
          </p:spPr>
          <p:style>
            <a:lnRef idx="0"/>
            <a:fillRef idx="0"/>
            <a:effectRef idx="0"/>
            <a:fontRef idx="minor"/>
          </p:style>
        </p:sp>
        <p:sp>
          <p:nvSpPr>
            <p:cNvPr id="924" name="Freeform: Shape 1472"/>
            <p:cNvSpPr/>
            <p:nvPr/>
          </p:nvSpPr>
          <p:spPr>
            <a:xfrm>
              <a:off x="12098880" y="5537160"/>
              <a:ext cx="104760" cy="129240"/>
            </a:xfrm>
            <a:custGeom>
              <a:avLst/>
              <a:gdLst/>
              <a:ahLst/>
              <a:rect l="l" t="t" r="r" b="b"/>
              <a:pathLst>
                <a:path w="106079" h="130572">
                  <a:moveTo>
                    <a:pt x="0" y="4748"/>
                  </a:moveTo>
                  <a:lnTo>
                    <a:pt x="106079" y="130573"/>
                  </a:lnTo>
                  <a:lnTo>
                    <a:pt x="106079" y="125200"/>
                  </a:lnTo>
                  <a:lnTo>
                    <a:pt x="500" y="0"/>
                  </a:lnTo>
                  <a:lnTo>
                    <a:pt x="0" y="4748"/>
                  </a:lnTo>
                  <a:close/>
                </a:path>
              </a:pathLst>
            </a:custGeom>
            <a:solidFill>
              <a:srgbClr val="000000"/>
            </a:solidFill>
            <a:ln w="12483">
              <a:noFill/>
            </a:ln>
          </p:spPr>
          <p:style>
            <a:lnRef idx="0"/>
            <a:fillRef idx="0"/>
            <a:effectRef idx="0"/>
            <a:fontRef idx="minor"/>
          </p:style>
        </p:sp>
        <p:sp>
          <p:nvSpPr>
            <p:cNvPr id="925" name="Freeform: Shape 1473"/>
            <p:cNvSpPr/>
            <p:nvPr/>
          </p:nvSpPr>
          <p:spPr>
            <a:xfrm>
              <a:off x="11970720" y="3967560"/>
              <a:ext cx="69120" cy="601560"/>
            </a:xfrm>
            <a:custGeom>
              <a:avLst/>
              <a:gdLst/>
              <a:ah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a:noFill/>
            </a:ln>
          </p:spPr>
          <p:style>
            <a:lnRef idx="0"/>
            <a:fillRef idx="0"/>
            <a:effectRef idx="0"/>
            <a:fontRef idx="minor"/>
          </p:style>
        </p:sp>
        <p:sp>
          <p:nvSpPr>
            <p:cNvPr id="926" name="Freeform: Shape 1474"/>
            <p:cNvSpPr/>
            <p:nvPr/>
          </p:nvSpPr>
          <p:spPr>
            <a:xfrm>
              <a:off x="12033360" y="3955680"/>
              <a:ext cx="360" cy="11160"/>
            </a:xfrm>
            <a:custGeom>
              <a:avLst/>
              <a:gdLst/>
              <a:ahLst/>
              <a:rect l="l" t="t" r="r" b="b"/>
              <a:pathLst>
                <a:path w="1624" h="12495">
                  <a:moveTo>
                    <a:pt x="0" y="0"/>
                  </a:moveTo>
                  <a:lnTo>
                    <a:pt x="0" y="0"/>
                  </a:lnTo>
                  <a:lnTo>
                    <a:pt x="1624" y="0"/>
                  </a:lnTo>
                  <a:close/>
                </a:path>
              </a:pathLst>
            </a:custGeom>
            <a:solidFill>
              <a:srgbClr val="000000"/>
            </a:solidFill>
            <a:ln w="12483">
              <a:noFill/>
            </a:ln>
          </p:spPr>
          <p:style>
            <a:lnRef idx="0"/>
            <a:fillRef idx="0"/>
            <a:effectRef idx="0"/>
            <a:fontRef idx="minor"/>
          </p:style>
        </p:sp>
        <p:sp>
          <p:nvSpPr>
            <p:cNvPr id="927" name="Freeform: Shape 1475"/>
            <p:cNvSpPr/>
            <p:nvPr/>
          </p:nvSpPr>
          <p:spPr>
            <a:xfrm>
              <a:off x="11787120" y="3728880"/>
              <a:ext cx="30240" cy="365040"/>
            </a:xfrm>
            <a:custGeom>
              <a:avLst/>
              <a:gdLst/>
              <a:ah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a:noFill/>
            </a:ln>
          </p:spPr>
          <p:style>
            <a:lnRef idx="0"/>
            <a:fillRef idx="0"/>
            <a:effectRef idx="0"/>
            <a:fontRef idx="minor"/>
          </p:style>
        </p:sp>
        <p:sp>
          <p:nvSpPr>
            <p:cNvPr id="928" name="Freeform: Shape 1476"/>
            <p:cNvSpPr/>
            <p:nvPr/>
          </p:nvSpPr>
          <p:spPr>
            <a:xfrm>
              <a:off x="11831400" y="3703320"/>
              <a:ext cx="30960" cy="364680"/>
            </a:xfrm>
            <a:custGeom>
              <a:avLst/>
              <a:gdLst/>
              <a:ah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a:noFill/>
            </a:ln>
          </p:spPr>
          <p:style>
            <a:lnRef idx="0"/>
            <a:fillRef idx="0"/>
            <a:effectRef idx="0"/>
            <a:fontRef idx="minor"/>
          </p:style>
        </p:sp>
        <p:sp>
          <p:nvSpPr>
            <p:cNvPr id="929" name="Freeform: Shape 1477"/>
            <p:cNvSpPr/>
            <p:nvPr/>
          </p:nvSpPr>
          <p:spPr>
            <a:xfrm>
              <a:off x="11080440" y="5707440"/>
              <a:ext cx="39960" cy="776520"/>
            </a:xfrm>
            <a:custGeom>
              <a:avLst/>
              <a:gdLst/>
              <a:ah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a:noFill/>
            </a:ln>
          </p:spPr>
          <p:style>
            <a:lnRef idx="0"/>
            <a:fillRef idx="0"/>
            <a:effectRef idx="0"/>
            <a:fontRef idx="minor"/>
          </p:style>
        </p:sp>
        <p:sp>
          <p:nvSpPr>
            <p:cNvPr id="930" name="Freeform: Shape 1478"/>
            <p:cNvSpPr/>
            <p:nvPr/>
          </p:nvSpPr>
          <p:spPr>
            <a:xfrm>
              <a:off x="11085840" y="6502320"/>
              <a:ext cx="272880" cy="359280"/>
            </a:xfrm>
            <a:custGeom>
              <a:avLst/>
              <a:gdLst/>
              <a:ah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a:noFill/>
            </a:ln>
          </p:spPr>
          <p:style>
            <a:lnRef idx="0"/>
            <a:fillRef idx="0"/>
            <a:effectRef idx="0"/>
            <a:fontRef idx="minor"/>
          </p:style>
        </p:sp>
        <p:sp>
          <p:nvSpPr>
            <p:cNvPr id="931" name="Freeform: Shape 1479"/>
            <p:cNvSpPr/>
            <p:nvPr/>
          </p:nvSpPr>
          <p:spPr>
            <a:xfrm>
              <a:off x="11120400" y="5703480"/>
              <a:ext cx="290520" cy="368640"/>
            </a:xfrm>
            <a:custGeom>
              <a:avLst/>
              <a:gdLst/>
              <a:ah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a:noFill/>
            </a:ln>
          </p:spPr>
          <p:style>
            <a:lnRef idx="0"/>
            <a:fillRef idx="0"/>
            <a:effectRef idx="0"/>
            <a:fontRef idx="minor"/>
          </p:style>
        </p:sp>
        <p:sp>
          <p:nvSpPr>
            <p:cNvPr id="932" name="Freeform: Shape 1480"/>
            <p:cNvSpPr/>
            <p:nvPr/>
          </p:nvSpPr>
          <p:spPr>
            <a:xfrm>
              <a:off x="11273760" y="4124160"/>
              <a:ext cx="21960" cy="19800"/>
            </a:xfrm>
            <a:custGeom>
              <a:avLst/>
              <a:gdLst/>
              <a:ah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a:noFill/>
            </a:ln>
          </p:spPr>
          <p:style>
            <a:lnRef idx="0"/>
            <a:fillRef idx="0"/>
            <a:effectRef idx="0"/>
            <a:fontRef idx="minor"/>
          </p:style>
        </p:sp>
        <p:sp>
          <p:nvSpPr>
            <p:cNvPr id="933" name="Freeform: Shape 1481"/>
            <p:cNvSpPr/>
            <p:nvPr/>
          </p:nvSpPr>
          <p:spPr>
            <a:xfrm>
              <a:off x="11298240" y="4137120"/>
              <a:ext cx="109440" cy="127440"/>
            </a:xfrm>
            <a:custGeom>
              <a:avLst/>
              <a:gdLst/>
              <a:ah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a:noFill/>
            </a:ln>
          </p:spPr>
          <p:style>
            <a:lnRef idx="0"/>
            <a:fillRef idx="0"/>
            <a:effectRef idx="0"/>
            <a:fontRef idx="minor"/>
          </p:style>
        </p:sp>
        <p:sp>
          <p:nvSpPr>
            <p:cNvPr id="934" name="Freeform: Shape 1482"/>
            <p:cNvSpPr/>
            <p:nvPr/>
          </p:nvSpPr>
          <p:spPr>
            <a:xfrm>
              <a:off x="11284920" y="3921480"/>
              <a:ext cx="26280" cy="219240"/>
            </a:xfrm>
            <a:custGeom>
              <a:avLst/>
              <a:gdLst/>
              <a:ah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a:noFill/>
            </a:ln>
          </p:spPr>
          <p:style>
            <a:lnRef idx="0"/>
            <a:fillRef idx="0"/>
            <a:effectRef idx="0"/>
            <a:fontRef idx="minor"/>
          </p:style>
        </p:sp>
        <p:sp>
          <p:nvSpPr>
            <p:cNvPr id="935" name="Freeform: Shape 1483"/>
            <p:cNvSpPr/>
            <p:nvPr/>
          </p:nvSpPr>
          <p:spPr>
            <a:xfrm>
              <a:off x="10971000" y="4491720"/>
              <a:ext cx="416160" cy="242640"/>
            </a:xfrm>
            <a:custGeom>
              <a:avLst/>
              <a:gdLst/>
              <a:ah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a:noFill/>
            </a:ln>
          </p:spPr>
          <p:style>
            <a:lnRef idx="0"/>
            <a:fillRef idx="0"/>
            <a:effectRef idx="0"/>
            <a:fontRef idx="minor"/>
          </p:style>
        </p:sp>
        <p:sp>
          <p:nvSpPr>
            <p:cNvPr id="936" name="Freeform: Shape 1484"/>
            <p:cNvSpPr/>
            <p:nvPr/>
          </p:nvSpPr>
          <p:spPr>
            <a:xfrm>
              <a:off x="10282320" y="2700360"/>
              <a:ext cx="161280" cy="186480"/>
            </a:xfrm>
            <a:custGeom>
              <a:avLst/>
              <a:gdLst/>
              <a:ah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a:noFill/>
            </a:ln>
          </p:spPr>
          <p:style>
            <a:lnRef idx="0"/>
            <a:fillRef idx="0"/>
            <a:effectRef idx="0"/>
            <a:fontRef idx="minor"/>
          </p:style>
        </p:sp>
        <p:sp>
          <p:nvSpPr>
            <p:cNvPr id="937" name="Freeform: Shape 1485"/>
            <p:cNvSpPr/>
            <p:nvPr/>
          </p:nvSpPr>
          <p:spPr>
            <a:xfrm>
              <a:off x="9376560" y="3172680"/>
              <a:ext cx="539280" cy="675360"/>
            </a:xfrm>
            <a:custGeom>
              <a:avLst/>
              <a:gdLst/>
              <a:ah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a:noFill/>
            </a:ln>
          </p:spPr>
          <p:style>
            <a:lnRef idx="0"/>
            <a:fillRef idx="0"/>
            <a:effectRef idx="0"/>
            <a:fontRef idx="minor"/>
          </p:style>
        </p:sp>
        <p:sp>
          <p:nvSpPr>
            <p:cNvPr id="938" name="Freeform: Shape 1486"/>
            <p:cNvSpPr/>
            <p:nvPr/>
          </p:nvSpPr>
          <p:spPr>
            <a:xfrm>
              <a:off x="9915480" y="3276720"/>
              <a:ext cx="1071360" cy="571320"/>
            </a:xfrm>
            <a:custGeom>
              <a:avLst/>
              <a:gdLst/>
              <a:ah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a:noFill/>
            </a:ln>
          </p:spPr>
          <p:style>
            <a:lnRef idx="0"/>
            <a:fillRef idx="0"/>
            <a:effectRef idx="0"/>
            <a:fontRef idx="minor"/>
          </p:style>
        </p:sp>
        <p:sp>
          <p:nvSpPr>
            <p:cNvPr id="939" name="Freeform: Shape 1487"/>
            <p:cNvSpPr/>
            <p:nvPr/>
          </p:nvSpPr>
          <p:spPr>
            <a:xfrm>
              <a:off x="10990080" y="3284640"/>
              <a:ext cx="4320" cy="90720"/>
            </a:xfrm>
            <a:custGeom>
              <a:avLst/>
              <a:gdLst/>
              <a:ah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a:noFill/>
            </a:ln>
          </p:spPr>
          <p:style>
            <a:lnRef idx="0"/>
            <a:fillRef idx="0"/>
            <a:effectRef idx="0"/>
            <a:fontRef idx="minor"/>
          </p:style>
        </p:sp>
        <p:sp>
          <p:nvSpPr>
            <p:cNvPr id="940" name="Freeform: Shape 1488"/>
            <p:cNvSpPr/>
            <p:nvPr/>
          </p:nvSpPr>
          <p:spPr>
            <a:xfrm>
              <a:off x="9347760" y="2697840"/>
              <a:ext cx="20160" cy="450720"/>
            </a:xfrm>
            <a:custGeom>
              <a:avLst/>
              <a:gdLst/>
              <a:ah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a:noFill/>
            </a:ln>
          </p:spPr>
          <p:style>
            <a:lnRef idx="0"/>
            <a:fillRef idx="0"/>
            <a:effectRef idx="0"/>
            <a:fontRef idx="minor"/>
          </p:style>
        </p:sp>
        <p:sp>
          <p:nvSpPr>
            <p:cNvPr id="941" name="Freeform: Shape 1489"/>
            <p:cNvSpPr/>
            <p:nvPr/>
          </p:nvSpPr>
          <p:spPr>
            <a:xfrm>
              <a:off x="10280880" y="2237400"/>
              <a:ext cx="3240" cy="463680"/>
            </a:xfrm>
            <a:custGeom>
              <a:avLst/>
              <a:gdLst/>
              <a:ah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a:noFill/>
            </a:ln>
          </p:spPr>
          <p:style>
            <a:lnRef idx="0"/>
            <a:fillRef idx="0"/>
            <a:effectRef idx="0"/>
            <a:fontRef idx="minor"/>
          </p:style>
        </p:sp>
        <p:sp>
          <p:nvSpPr>
            <p:cNvPr id="942" name="Freeform: Shape 1490"/>
            <p:cNvSpPr/>
            <p:nvPr/>
          </p:nvSpPr>
          <p:spPr>
            <a:xfrm>
              <a:off x="7327080" y="2597400"/>
              <a:ext cx="193680" cy="1444320"/>
            </a:xfrm>
            <a:custGeom>
              <a:avLst/>
              <a:gdLst/>
              <a:ah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a:noFill/>
            </a:ln>
          </p:spPr>
          <p:style>
            <a:lnRef idx="0"/>
            <a:fillRef idx="0"/>
            <a:effectRef idx="0"/>
            <a:fontRef idx="minor"/>
          </p:style>
        </p:sp>
        <p:sp>
          <p:nvSpPr>
            <p:cNvPr id="943" name="Freeform: Shape 1491"/>
            <p:cNvSpPr/>
            <p:nvPr/>
          </p:nvSpPr>
          <p:spPr>
            <a:xfrm>
              <a:off x="7129800" y="2114640"/>
              <a:ext cx="440640" cy="215640"/>
            </a:xfrm>
            <a:custGeom>
              <a:avLst/>
              <a:gdLst/>
              <a:ah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a:noFill/>
            </a:ln>
          </p:spPr>
          <p:style>
            <a:lnRef idx="0"/>
            <a:fillRef idx="0"/>
            <a:effectRef idx="0"/>
            <a:fontRef idx="minor"/>
          </p:style>
        </p:sp>
        <p:sp>
          <p:nvSpPr>
            <p:cNvPr id="944" name="Freeform: Shape 1492"/>
            <p:cNvSpPr/>
            <p:nvPr/>
          </p:nvSpPr>
          <p:spPr>
            <a:xfrm>
              <a:off x="7565400" y="2114640"/>
              <a:ext cx="212760" cy="276480"/>
            </a:xfrm>
            <a:custGeom>
              <a:avLst/>
              <a:gdLst/>
              <a:ah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a:noFill/>
            </a:ln>
          </p:spPr>
          <p:style>
            <a:lnRef idx="0"/>
            <a:fillRef idx="0"/>
            <a:effectRef idx="0"/>
            <a:fontRef idx="minor"/>
          </p:style>
        </p:sp>
        <p:sp>
          <p:nvSpPr>
            <p:cNvPr id="945" name="Freeform: Shape 1493"/>
            <p:cNvSpPr/>
            <p:nvPr/>
          </p:nvSpPr>
          <p:spPr>
            <a:xfrm>
              <a:off x="7327440" y="2392200"/>
              <a:ext cx="435960" cy="204120"/>
            </a:xfrm>
            <a:custGeom>
              <a:avLst/>
              <a:gdLst/>
              <a:ah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a:noFill/>
            </a:ln>
          </p:spPr>
          <p:style>
            <a:lnRef idx="0"/>
            <a:fillRef idx="0"/>
            <a:effectRef idx="0"/>
            <a:fontRef idx="minor"/>
          </p:style>
        </p:sp>
        <p:sp>
          <p:nvSpPr>
            <p:cNvPr id="946" name="Freeform: Shape 1494"/>
            <p:cNvSpPr/>
            <p:nvPr/>
          </p:nvSpPr>
          <p:spPr>
            <a:xfrm>
              <a:off x="7144200" y="2337120"/>
              <a:ext cx="181800" cy="259200"/>
            </a:xfrm>
            <a:custGeom>
              <a:avLst/>
              <a:gdLst/>
              <a:ah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a:noFill/>
            </a:ln>
          </p:spPr>
          <p:style>
            <a:lnRef idx="0"/>
            <a:fillRef idx="0"/>
            <a:effectRef idx="0"/>
            <a:fontRef idx="minor"/>
          </p:style>
        </p:sp>
        <p:sp>
          <p:nvSpPr>
            <p:cNvPr id="947" name="Freeform: Shape 1495"/>
            <p:cNvSpPr/>
            <p:nvPr/>
          </p:nvSpPr>
          <p:spPr>
            <a:xfrm>
              <a:off x="11598840" y="2780640"/>
              <a:ext cx="604440" cy="326520"/>
            </a:xfrm>
            <a:custGeom>
              <a:avLst/>
              <a:gdLst/>
              <a:ah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a:noFill/>
            </a:ln>
          </p:spPr>
          <p:style>
            <a:lnRef idx="0"/>
            <a:fillRef idx="0"/>
            <a:effectRef idx="0"/>
            <a:fontRef idx="minor"/>
          </p:style>
        </p:sp>
        <p:sp>
          <p:nvSpPr>
            <p:cNvPr id="948" name="Freeform: Shape 1496"/>
            <p:cNvSpPr/>
            <p:nvPr/>
          </p:nvSpPr>
          <p:spPr>
            <a:xfrm>
              <a:off x="12062520" y="3538800"/>
              <a:ext cx="77400" cy="66600"/>
            </a:xfrm>
            <a:custGeom>
              <a:avLst/>
              <a:gdLst/>
              <a:ah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a:noFill/>
            </a:ln>
          </p:spPr>
          <p:style>
            <a:lnRef idx="0"/>
            <a:fillRef idx="0"/>
            <a:effectRef idx="0"/>
            <a:fontRef idx="minor"/>
          </p:style>
        </p:sp>
        <p:sp>
          <p:nvSpPr>
            <p:cNvPr id="949" name="Freeform: Shape 1497"/>
            <p:cNvSpPr/>
            <p:nvPr/>
          </p:nvSpPr>
          <p:spPr>
            <a:xfrm>
              <a:off x="11596680" y="3108960"/>
              <a:ext cx="1800" cy="6840"/>
            </a:xfrm>
            <a:custGeom>
              <a:avLst/>
              <a:gdLst/>
              <a:ah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a:noFill/>
            </a:ln>
          </p:spPr>
          <p:style>
            <a:lnRef idx="0"/>
            <a:fillRef idx="0"/>
            <a:effectRef idx="0"/>
            <a:fontRef idx="minor"/>
          </p:style>
        </p:sp>
        <p:sp>
          <p:nvSpPr>
            <p:cNvPr id="950" name="Freeform: Shape 1498"/>
            <p:cNvSpPr/>
            <p:nvPr/>
          </p:nvSpPr>
          <p:spPr>
            <a:xfrm>
              <a:off x="11523600" y="2661480"/>
              <a:ext cx="680040" cy="364680"/>
            </a:xfrm>
            <a:custGeom>
              <a:avLst/>
              <a:gdLst/>
              <a:ah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a:noFill/>
            </a:ln>
          </p:spPr>
          <p:style>
            <a:lnRef idx="0"/>
            <a:fillRef idx="0"/>
            <a:effectRef idx="0"/>
            <a:fontRef idx="minor"/>
          </p:style>
        </p:sp>
        <p:sp>
          <p:nvSpPr>
            <p:cNvPr id="951" name="Freeform: Shape 1499"/>
            <p:cNvSpPr/>
            <p:nvPr/>
          </p:nvSpPr>
          <p:spPr>
            <a:xfrm>
              <a:off x="11521440" y="3027960"/>
              <a:ext cx="1800" cy="6840"/>
            </a:xfrm>
            <a:custGeom>
              <a:avLst/>
              <a:gdLst/>
              <a:ah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a:noFill/>
            </a:ln>
          </p:spPr>
          <p:style>
            <a:lnRef idx="0"/>
            <a:fillRef idx="0"/>
            <a:effectRef idx="0"/>
            <a:fontRef idx="minor"/>
          </p:style>
        </p:sp>
        <p:sp>
          <p:nvSpPr>
            <p:cNvPr id="952" name="Freeform: Shape 1500"/>
            <p:cNvSpPr/>
            <p:nvPr/>
          </p:nvSpPr>
          <p:spPr>
            <a:xfrm>
              <a:off x="11598120" y="3105720"/>
              <a:ext cx="71640" cy="77400"/>
            </a:xfrm>
            <a:custGeom>
              <a:avLst/>
              <a:gdLst/>
              <a:ah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a:noFill/>
            </a:ln>
          </p:spPr>
          <p:style>
            <a:lnRef idx="0"/>
            <a:fillRef idx="0"/>
            <a:effectRef idx="0"/>
            <a:fontRef idx="minor"/>
          </p:style>
        </p:sp>
        <p:sp>
          <p:nvSpPr>
            <p:cNvPr id="953" name="Freeform: Shape 1501"/>
            <p:cNvSpPr/>
            <p:nvPr/>
          </p:nvSpPr>
          <p:spPr>
            <a:xfrm>
              <a:off x="10946880" y="2404440"/>
              <a:ext cx="576360" cy="622080"/>
            </a:xfrm>
            <a:custGeom>
              <a:avLst/>
              <a:gdLst/>
              <a:ah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a:noFill/>
            </a:ln>
          </p:spPr>
          <p:style>
            <a:lnRef idx="0"/>
            <a:fillRef idx="0"/>
            <a:effectRef idx="0"/>
            <a:fontRef idx="minor"/>
          </p:style>
        </p:sp>
        <p:sp>
          <p:nvSpPr>
            <p:cNvPr id="954" name="Freeform: Shape 1502"/>
            <p:cNvSpPr/>
            <p:nvPr/>
          </p:nvSpPr>
          <p:spPr>
            <a:xfrm>
              <a:off x="12109680" y="2208240"/>
              <a:ext cx="93960" cy="119160"/>
            </a:xfrm>
            <a:custGeom>
              <a:avLst/>
              <a:gdLst/>
              <a:ah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a:noFill/>
            </a:ln>
          </p:spPr>
          <p:style>
            <a:lnRef idx="0"/>
            <a:fillRef idx="0"/>
            <a:effectRef idx="0"/>
            <a:fontRef idx="minor"/>
          </p:style>
        </p:sp>
        <p:sp>
          <p:nvSpPr>
            <p:cNvPr id="955" name="Freeform: Shape 1503"/>
            <p:cNvSpPr/>
            <p:nvPr/>
          </p:nvSpPr>
          <p:spPr>
            <a:xfrm>
              <a:off x="11521800" y="3025440"/>
              <a:ext cx="76680" cy="83160"/>
            </a:xfrm>
            <a:custGeom>
              <a:avLst/>
              <a:gdLst/>
              <a:ah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a:noFill/>
            </a:ln>
          </p:spPr>
          <p:style>
            <a:lnRef idx="0"/>
            <a:fillRef idx="0"/>
            <a:effectRef idx="0"/>
            <a:fontRef idx="minor"/>
          </p:style>
        </p:sp>
        <p:sp>
          <p:nvSpPr>
            <p:cNvPr id="956" name="Freeform: Shape 1504"/>
            <p:cNvSpPr/>
            <p:nvPr/>
          </p:nvSpPr>
          <p:spPr>
            <a:xfrm>
              <a:off x="8604360" y="6606360"/>
              <a:ext cx="438120" cy="262800"/>
            </a:xfrm>
            <a:custGeom>
              <a:avLst/>
              <a:gdLst/>
              <a:ah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a:noFill/>
            </a:ln>
          </p:spPr>
          <p:style>
            <a:lnRef idx="0"/>
            <a:fillRef idx="0"/>
            <a:effectRef idx="0"/>
            <a:fontRef idx="minor"/>
          </p:style>
        </p:sp>
        <p:sp>
          <p:nvSpPr>
            <p:cNvPr id="957" name="Freeform: Shape 1505"/>
            <p:cNvSpPr/>
            <p:nvPr/>
          </p:nvSpPr>
          <p:spPr>
            <a:xfrm>
              <a:off x="9546120" y="5475960"/>
              <a:ext cx="1392840" cy="831600"/>
            </a:xfrm>
            <a:custGeom>
              <a:avLst/>
              <a:gdLst/>
              <a:ah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a:noFill/>
            </a:ln>
          </p:spPr>
          <p:style>
            <a:lnRef idx="0"/>
            <a:fillRef idx="0"/>
            <a:effectRef idx="0"/>
            <a:fontRef idx="minor"/>
          </p:style>
        </p:sp>
        <p:sp>
          <p:nvSpPr>
            <p:cNvPr id="958" name="Freeform: Shape 1506"/>
            <p:cNvSpPr/>
            <p:nvPr/>
          </p:nvSpPr>
          <p:spPr>
            <a:xfrm>
              <a:off x="10940760" y="4734720"/>
              <a:ext cx="28440" cy="740880"/>
            </a:xfrm>
            <a:custGeom>
              <a:avLst/>
              <a:gdLst/>
              <a:ah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a:noFill/>
            </a:ln>
          </p:spPr>
          <p:style>
            <a:lnRef idx="0"/>
            <a:fillRef idx="0"/>
            <a:effectRef idx="0"/>
            <a:fontRef idx="minor"/>
          </p:style>
        </p:sp>
        <p:sp>
          <p:nvSpPr>
            <p:cNvPr id="959" name="Freeform: Shape 1507"/>
            <p:cNvSpPr/>
            <p:nvPr/>
          </p:nvSpPr>
          <p:spPr>
            <a:xfrm>
              <a:off x="11388600" y="4361040"/>
              <a:ext cx="24120" cy="126360"/>
            </a:xfrm>
            <a:custGeom>
              <a:avLst/>
              <a:gdLst/>
              <a:ah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a:noFill/>
            </a:ln>
          </p:spPr>
          <p:style>
            <a:lnRef idx="0"/>
            <a:fillRef idx="0"/>
            <a:effectRef idx="0"/>
            <a:fontRef idx="minor"/>
          </p:style>
        </p:sp>
        <p:sp>
          <p:nvSpPr>
            <p:cNvPr id="960" name="Freeform: Shape 1508"/>
            <p:cNvSpPr/>
            <p:nvPr/>
          </p:nvSpPr>
          <p:spPr>
            <a:xfrm>
              <a:off x="10831320" y="4196160"/>
              <a:ext cx="441720" cy="258480"/>
            </a:xfrm>
            <a:custGeom>
              <a:avLst/>
              <a:gdLst/>
              <a:ah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a:noFill/>
            </a:ln>
          </p:spPr>
          <p:style>
            <a:lnRef idx="0"/>
            <a:fillRef idx="0"/>
            <a:effectRef idx="0"/>
            <a:fontRef idx="minor"/>
          </p:style>
        </p:sp>
        <p:sp>
          <p:nvSpPr>
            <p:cNvPr id="961" name="Freeform: Shape 1509"/>
            <p:cNvSpPr/>
            <p:nvPr/>
          </p:nvSpPr>
          <p:spPr>
            <a:xfrm>
              <a:off x="10974600" y="4364280"/>
              <a:ext cx="421920" cy="241920"/>
            </a:xfrm>
            <a:custGeom>
              <a:avLst/>
              <a:gdLst/>
              <a:ah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a:noFill/>
            </a:ln>
          </p:spPr>
          <p:style>
            <a:lnRef idx="0"/>
            <a:fillRef idx="0"/>
            <a:effectRef idx="0"/>
            <a:fontRef idx="minor"/>
          </p:style>
        </p:sp>
        <p:sp>
          <p:nvSpPr>
            <p:cNvPr id="962" name="Freeform: Shape 1510"/>
            <p:cNvSpPr/>
            <p:nvPr/>
          </p:nvSpPr>
          <p:spPr>
            <a:xfrm>
              <a:off x="8128800" y="6192360"/>
              <a:ext cx="11880" cy="23760"/>
            </a:xfrm>
            <a:custGeom>
              <a:avLst/>
              <a:gdLst/>
              <a:ah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a:noFill/>
            </a:ln>
          </p:spPr>
          <p:style>
            <a:lnRef idx="0"/>
            <a:fillRef idx="0"/>
            <a:effectRef idx="0"/>
            <a:fontRef idx="minor"/>
          </p:style>
        </p:sp>
        <p:sp>
          <p:nvSpPr>
            <p:cNvPr id="963" name="Freeform: Shape 1511"/>
            <p:cNvSpPr/>
            <p:nvPr/>
          </p:nvSpPr>
          <p:spPr>
            <a:xfrm>
              <a:off x="8127000" y="6188040"/>
              <a:ext cx="360" cy="360"/>
            </a:xfrm>
            <a:custGeom>
              <a:avLst/>
              <a:gdLst/>
              <a:ahLst/>
              <a:rect l="l" t="t" r="r" b="b"/>
              <a:pathLst>
                <a:path w="874" h="1249">
                  <a:moveTo>
                    <a:pt x="0" y="0"/>
                  </a:moveTo>
                  <a:lnTo>
                    <a:pt x="875" y="1250"/>
                  </a:lnTo>
                  <a:lnTo>
                    <a:pt x="875" y="1250"/>
                  </a:lnTo>
                  <a:lnTo>
                    <a:pt x="875" y="1250"/>
                  </a:lnTo>
                  <a:close/>
                </a:path>
              </a:pathLst>
            </a:custGeom>
            <a:solidFill>
              <a:srgbClr val="000000"/>
            </a:solidFill>
            <a:ln w="12483">
              <a:noFill/>
            </a:ln>
          </p:spPr>
          <p:style>
            <a:lnRef idx="0"/>
            <a:fillRef idx="0"/>
            <a:effectRef idx="0"/>
            <a:fontRef idx="minor"/>
          </p:style>
        </p:sp>
        <p:sp>
          <p:nvSpPr>
            <p:cNvPr id="964" name="Freeform: Shape 1512"/>
            <p:cNvSpPr/>
            <p:nvPr/>
          </p:nvSpPr>
          <p:spPr>
            <a:xfrm>
              <a:off x="10970640" y="4734720"/>
              <a:ext cx="11160" cy="360"/>
            </a:xfrm>
            <a:custGeom>
              <a:avLst/>
              <a:gdLst/>
              <a:ah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a:noFill/>
            </a:ln>
          </p:spPr>
          <p:style>
            <a:lnRef idx="0"/>
            <a:fillRef idx="0"/>
            <a:effectRef idx="0"/>
            <a:fontRef idx="minor"/>
          </p:style>
        </p:sp>
        <p:sp>
          <p:nvSpPr>
            <p:cNvPr id="965" name="Freeform: Shape 1513"/>
            <p:cNvSpPr/>
            <p:nvPr/>
          </p:nvSpPr>
          <p:spPr>
            <a:xfrm>
              <a:off x="10969200" y="473652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966" name="Freeform: Shape 1514"/>
            <p:cNvSpPr/>
            <p:nvPr/>
          </p:nvSpPr>
          <p:spPr>
            <a:xfrm>
              <a:off x="10968840" y="4606920"/>
              <a:ext cx="5760" cy="126360"/>
            </a:xfrm>
            <a:custGeom>
              <a:avLst/>
              <a:gdLst/>
              <a:ah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a:noFill/>
            </a:ln>
          </p:spPr>
          <p:style>
            <a:lnRef idx="0"/>
            <a:fillRef idx="0"/>
            <a:effectRef idx="0"/>
            <a:fontRef idx="minor"/>
          </p:style>
        </p:sp>
        <p:sp>
          <p:nvSpPr>
            <p:cNvPr id="967" name="Freeform: Shape 1515"/>
            <p:cNvSpPr/>
            <p:nvPr/>
          </p:nvSpPr>
          <p:spPr>
            <a:xfrm>
              <a:off x="8436240" y="6012000"/>
              <a:ext cx="30960" cy="23400"/>
            </a:xfrm>
            <a:custGeom>
              <a:avLst/>
              <a:gdLst/>
              <a:ah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a:noFill/>
            </a:ln>
          </p:spPr>
          <p:style>
            <a:lnRef idx="0"/>
            <a:fillRef idx="0"/>
            <a:effectRef idx="0"/>
            <a:fontRef idx="minor"/>
          </p:style>
        </p:sp>
        <p:sp>
          <p:nvSpPr>
            <p:cNvPr id="968" name="Freeform: Shape 1516"/>
            <p:cNvSpPr/>
            <p:nvPr/>
          </p:nvSpPr>
          <p:spPr>
            <a:xfrm>
              <a:off x="8470440" y="6037200"/>
              <a:ext cx="360" cy="360"/>
            </a:xfrm>
            <a:custGeom>
              <a:avLst/>
              <a:gdLst/>
              <a:ah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a:noFill/>
            </a:ln>
          </p:spPr>
          <p:style>
            <a:lnRef idx="0"/>
            <a:fillRef idx="0"/>
            <a:effectRef idx="0"/>
            <a:fontRef idx="minor"/>
          </p:style>
        </p:sp>
        <p:sp>
          <p:nvSpPr>
            <p:cNvPr id="969" name="Freeform: Shape 1517"/>
            <p:cNvSpPr/>
            <p:nvPr/>
          </p:nvSpPr>
          <p:spPr>
            <a:xfrm>
              <a:off x="10950480" y="4708800"/>
              <a:ext cx="19800" cy="25200"/>
            </a:xfrm>
            <a:custGeom>
              <a:avLst/>
              <a:gdLst/>
              <a:ah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a:noFill/>
            </a:ln>
          </p:spPr>
          <p:style>
            <a:lnRef idx="0"/>
            <a:fillRef idx="0"/>
            <a:effectRef idx="0"/>
            <a:fontRef idx="minor"/>
          </p:style>
        </p:sp>
        <p:sp>
          <p:nvSpPr>
            <p:cNvPr id="970" name="Freeform: Shape 1518"/>
            <p:cNvSpPr/>
            <p:nvPr/>
          </p:nvSpPr>
          <p:spPr>
            <a:xfrm>
              <a:off x="11121840" y="5704200"/>
              <a:ext cx="360" cy="360"/>
            </a:xfrm>
            <a:custGeom>
              <a:avLst/>
              <a:gdLst/>
              <a:ah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a:noFill/>
            </a:ln>
          </p:spPr>
          <p:style>
            <a:lnRef idx="0"/>
            <a:fillRef idx="0"/>
            <a:effectRef idx="0"/>
            <a:fontRef idx="minor"/>
          </p:style>
        </p:sp>
        <p:sp>
          <p:nvSpPr>
            <p:cNvPr id="971" name="Freeform: Shape 1519"/>
            <p:cNvSpPr/>
            <p:nvPr/>
          </p:nvSpPr>
          <p:spPr>
            <a:xfrm>
              <a:off x="9698760" y="5704560"/>
              <a:ext cx="1420920" cy="861840"/>
            </a:xfrm>
            <a:custGeom>
              <a:avLst/>
              <a:gdLst/>
              <a:ah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a:noFill/>
            </a:ln>
          </p:spPr>
          <p:style>
            <a:lnRef idx="0"/>
            <a:fillRef idx="0"/>
            <a:effectRef idx="0"/>
            <a:fontRef idx="minor"/>
          </p:style>
        </p:sp>
        <p:sp>
          <p:nvSpPr>
            <p:cNvPr id="972" name="Freeform: Shape 1520"/>
            <p:cNvSpPr/>
            <p:nvPr/>
          </p:nvSpPr>
          <p:spPr>
            <a:xfrm>
              <a:off x="9189360" y="6861240"/>
              <a:ext cx="19800" cy="10800"/>
            </a:xfrm>
            <a:custGeom>
              <a:avLst/>
              <a:gdLst/>
              <a:ah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a:noFill/>
            </a:ln>
          </p:spPr>
          <p:style>
            <a:lnRef idx="0"/>
            <a:fillRef idx="0"/>
            <a:effectRef idx="0"/>
            <a:fontRef idx="minor"/>
          </p:style>
        </p:sp>
        <p:sp>
          <p:nvSpPr>
            <p:cNvPr id="973" name="Freeform: Shape 1521"/>
            <p:cNvSpPr/>
            <p:nvPr/>
          </p:nvSpPr>
          <p:spPr>
            <a:xfrm>
              <a:off x="10940040" y="5475960"/>
              <a:ext cx="69480" cy="87840"/>
            </a:xfrm>
            <a:custGeom>
              <a:avLst/>
              <a:gdLst/>
              <a:ah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a:noFill/>
            </a:ln>
          </p:spPr>
          <p:style>
            <a:lnRef idx="0"/>
            <a:fillRef idx="0"/>
            <a:effectRef idx="0"/>
            <a:fontRef idx="minor"/>
          </p:style>
        </p:sp>
        <p:sp>
          <p:nvSpPr>
            <p:cNvPr id="974" name="Freeform: Shape 1522"/>
            <p:cNvSpPr/>
            <p:nvPr/>
          </p:nvSpPr>
          <p:spPr>
            <a:xfrm>
              <a:off x="8468280" y="6163920"/>
              <a:ext cx="78840" cy="107280"/>
            </a:xfrm>
            <a:custGeom>
              <a:avLst/>
              <a:gdLst/>
              <a:ah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a:noFill/>
            </a:ln>
          </p:spPr>
          <p:style>
            <a:lnRef idx="0"/>
            <a:fillRef idx="0"/>
            <a:effectRef idx="0"/>
            <a:fontRef idx="minor"/>
          </p:style>
        </p:sp>
        <p:sp>
          <p:nvSpPr>
            <p:cNvPr id="975" name="Freeform: Shape 1523"/>
            <p:cNvSpPr/>
            <p:nvPr/>
          </p:nvSpPr>
          <p:spPr>
            <a:xfrm>
              <a:off x="8139600" y="6329880"/>
              <a:ext cx="2160" cy="6840"/>
            </a:xfrm>
            <a:custGeom>
              <a:avLst/>
              <a:gdLst/>
              <a:ah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a:noFill/>
            </a:ln>
          </p:spPr>
          <p:style>
            <a:lnRef idx="0"/>
            <a:fillRef idx="0"/>
            <a:effectRef idx="0"/>
            <a:fontRef idx="minor"/>
          </p:style>
        </p:sp>
        <p:sp>
          <p:nvSpPr>
            <p:cNvPr id="976" name="Freeform: Shape 1524"/>
            <p:cNvSpPr/>
            <p:nvPr/>
          </p:nvSpPr>
          <p:spPr>
            <a:xfrm>
              <a:off x="8446680" y="6141600"/>
              <a:ext cx="360" cy="360"/>
            </a:xfrm>
            <a:custGeom>
              <a:avLst/>
              <a:gdLst/>
              <a:ah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a:noFill/>
            </a:ln>
          </p:spPr>
          <p:style>
            <a:lnRef idx="0"/>
            <a:fillRef idx="0"/>
            <a:effectRef idx="0"/>
            <a:fontRef idx="minor"/>
          </p:style>
        </p:sp>
        <p:sp>
          <p:nvSpPr>
            <p:cNvPr id="977" name="Freeform: Shape 1525"/>
            <p:cNvSpPr/>
            <p:nvPr/>
          </p:nvSpPr>
          <p:spPr>
            <a:xfrm>
              <a:off x="8448120" y="6145200"/>
              <a:ext cx="15840" cy="23760"/>
            </a:xfrm>
            <a:custGeom>
              <a:avLst/>
              <a:gdLst/>
              <a:ah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a:noFill/>
            </a:ln>
          </p:spPr>
          <p:style>
            <a:lnRef idx="0"/>
            <a:fillRef idx="0"/>
            <a:effectRef idx="0"/>
            <a:fontRef idx="minor"/>
          </p:style>
        </p:sp>
        <p:sp>
          <p:nvSpPr>
            <p:cNvPr id="978" name="Freeform: Shape 1526"/>
            <p:cNvSpPr/>
            <p:nvPr/>
          </p:nvSpPr>
          <p:spPr>
            <a:xfrm>
              <a:off x="8466840" y="6174360"/>
              <a:ext cx="360" cy="360"/>
            </a:xfrm>
            <a:custGeom>
              <a:avLst/>
              <a:gdLst/>
              <a:ah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a:noFill/>
            </a:ln>
          </p:spPr>
          <p:style>
            <a:lnRef idx="0"/>
            <a:fillRef idx="0"/>
            <a:effectRef idx="0"/>
            <a:fontRef idx="minor"/>
          </p:style>
        </p:sp>
        <p:sp>
          <p:nvSpPr>
            <p:cNvPr id="979" name="Freeform: Shape 1527"/>
            <p:cNvSpPr/>
            <p:nvPr/>
          </p:nvSpPr>
          <p:spPr>
            <a:xfrm>
              <a:off x="8479080" y="6175800"/>
              <a:ext cx="360" cy="360"/>
            </a:xfrm>
            <a:custGeom>
              <a:avLst/>
              <a:gdLst/>
              <a:ahLst/>
              <a:rect l="l" t="t" r="r" b="b"/>
              <a:pathLst>
                <a:path w="1374" h="1249">
                  <a:moveTo>
                    <a:pt x="625" y="875"/>
                  </a:moveTo>
                  <a:lnTo>
                    <a:pt x="1374" y="0"/>
                  </a:lnTo>
                  <a:lnTo>
                    <a:pt x="0" y="1250"/>
                  </a:lnTo>
                  <a:cubicBezTo>
                    <a:pt x="0" y="1250"/>
                    <a:pt x="500" y="1125"/>
                    <a:pt x="625" y="875"/>
                  </a:cubicBezTo>
                  <a:close/>
                </a:path>
              </a:pathLst>
            </a:custGeom>
            <a:solidFill>
              <a:srgbClr val="000000"/>
            </a:solidFill>
            <a:ln w="12483">
              <a:noFill/>
            </a:ln>
          </p:spPr>
          <p:style>
            <a:lnRef idx="0"/>
            <a:fillRef idx="0"/>
            <a:effectRef idx="0"/>
            <a:fontRef idx="minor"/>
          </p:style>
        </p:sp>
        <p:sp>
          <p:nvSpPr>
            <p:cNvPr id="980" name="Freeform: Shape 1528"/>
            <p:cNvSpPr/>
            <p:nvPr/>
          </p:nvSpPr>
          <p:spPr>
            <a:xfrm>
              <a:off x="8125200" y="6308640"/>
              <a:ext cx="8640" cy="23040"/>
            </a:xfrm>
            <a:custGeom>
              <a:avLst/>
              <a:gdLst/>
              <a:ah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a:noFill/>
            </a:ln>
          </p:spPr>
          <p:style>
            <a:lnRef idx="0"/>
            <a:fillRef idx="0"/>
            <a:effectRef idx="0"/>
            <a:fontRef idx="minor"/>
          </p:style>
        </p:sp>
        <p:sp>
          <p:nvSpPr>
            <p:cNvPr id="981" name="Freeform: Shape 1529"/>
            <p:cNvSpPr/>
            <p:nvPr/>
          </p:nvSpPr>
          <p:spPr>
            <a:xfrm>
              <a:off x="8117640" y="6185520"/>
              <a:ext cx="9720" cy="5760"/>
            </a:xfrm>
            <a:custGeom>
              <a:avLst/>
              <a:gdLst/>
              <a:ah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a:noFill/>
            </a:ln>
          </p:spPr>
          <p:style>
            <a:lnRef idx="0"/>
            <a:fillRef idx="0"/>
            <a:effectRef idx="0"/>
            <a:fontRef idx="minor"/>
          </p:style>
        </p:sp>
        <p:sp>
          <p:nvSpPr>
            <p:cNvPr id="982" name="Freeform: Shape 1530"/>
            <p:cNvSpPr/>
            <p:nvPr/>
          </p:nvSpPr>
          <p:spPr>
            <a:xfrm>
              <a:off x="8113320" y="6188760"/>
              <a:ext cx="28440" cy="130320"/>
            </a:xfrm>
            <a:custGeom>
              <a:avLst/>
              <a:gdLst/>
              <a:ah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a:noFill/>
            </a:ln>
          </p:spPr>
          <p:style>
            <a:lnRef idx="0"/>
            <a:fillRef idx="0"/>
            <a:effectRef idx="0"/>
            <a:fontRef idx="minor"/>
          </p:style>
        </p:sp>
        <p:sp>
          <p:nvSpPr>
            <p:cNvPr id="983" name="Freeform: Shape 1531"/>
            <p:cNvSpPr/>
            <p:nvPr/>
          </p:nvSpPr>
          <p:spPr>
            <a:xfrm>
              <a:off x="8137440" y="6321600"/>
              <a:ext cx="3600" cy="9720"/>
            </a:xfrm>
            <a:custGeom>
              <a:avLst/>
              <a:gdLst/>
              <a:ah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a:noFill/>
            </a:ln>
          </p:spPr>
          <p:style>
            <a:lnRef idx="0"/>
            <a:fillRef idx="0"/>
            <a:effectRef idx="0"/>
            <a:fontRef idx="minor"/>
          </p:style>
        </p:sp>
        <p:sp>
          <p:nvSpPr>
            <p:cNvPr id="984" name="Freeform: Shape 1532"/>
            <p:cNvSpPr/>
            <p:nvPr/>
          </p:nvSpPr>
          <p:spPr>
            <a:xfrm>
              <a:off x="8158320" y="6141960"/>
              <a:ext cx="288720" cy="168120"/>
            </a:xfrm>
            <a:custGeom>
              <a:avLst/>
              <a:gdLst/>
              <a:ah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a:noFill/>
            </a:ln>
          </p:spPr>
          <p:style>
            <a:lnRef idx="0"/>
            <a:fillRef idx="0"/>
            <a:effectRef idx="0"/>
            <a:fontRef idx="minor"/>
          </p:style>
        </p:sp>
        <p:sp>
          <p:nvSpPr>
            <p:cNvPr id="985" name="Freeform: Shape 1533"/>
            <p:cNvSpPr/>
            <p:nvPr/>
          </p:nvSpPr>
          <p:spPr>
            <a:xfrm>
              <a:off x="8136360" y="6317280"/>
              <a:ext cx="3600" cy="3960"/>
            </a:xfrm>
            <a:custGeom>
              <a:avLst/>
              <a:gdLst/>
              <a:ah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a:noFill/>
            </a:ln>
          </p:spPr>
          <p:style>
            <a:lnRef idx="0"/>
            <a:fillRef idx="0"/>
            <a:effectRef idx="0"/>
            <a:fontRef idx="minor"/>
          </p:style>
        </p:sp>
        <p:sp>
          <p:nvSpPr>
            <p:cNvPr id="986" name="Freeform: Shape 1534"/>
            <p:cNvSpPr/>
            <p:nvPr/>
          </p:nvSpPr>
          <p:spPr>
            <a:xfrm>
              <a:off x="8046000" y="6176520"/>
              <a:ext cx="89280" cy="145080"/>
            </a:xfrm>
            <a:custGeom>
              <a:avLst/>
              <a:gdLst/>
              <a:ah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a:noFill/>
            </a:ln>
          </p:spPr>
          <p:style>
            <a:lnRef idx="0"/>
            <a:fillRef idx="0"/>
            <a:effectRef idx="0"/>
            <a:fontRef idx="minor"/>
          </p:style>
        </p:sp>
        <p:sp>
          <p:nvSpPr>
            <p:cNvPr id="987" name="Freeform: Shape 1535"/>
            <p:cNvSpPr/>
            <p:nvPr/>
          </p:nvSpPr>
          <p:spPr>
            <a:xfrm>
              <a:off x="8415000" y="6077880"/>
              <a:ext cx="28800" cy="47160"/>
            </a:xfrm>
            <a:custGeom>
              <a:avLst/>
              <a:gdLst/>
              <a:ahLst/>
              <a:rect l="l" t="t" r="r" b="b"/>
              <a:pathLst>
                <a:path w="30361" h="48480">
                  <a:moveTo>
                    <a:pt x="2999" y="0"/>
                  </a:moveTo>
                  <a:lnTo>
                    <a:pt x="0" y="1624"/>
                  </a:lnTo>
                  <a:lnTo>
                    <a:pt x="30362" y="48481"/>
                  </a:lnTo>
                  <a:lnTo>
                    <a:pt x="29612" y="41109"/>
                  </a:lnTo>
                  <a:lnTo>
                    <a:pt x="2999" y="0"/>
                  </a:lnTo>
                  <a:close/>
                </a:path>
              </a:pathLst>
            </a:custGeom>
            <a:solidFill>
              <a:srgbClr val="000000"/>
            </a:solidFill>
            <a:ln w="12483">
              <a:noFill/>
            </a:ln>
          </p:spPr>
          <p:style>
            <a:lnRef idx="0"/>
            <a:fillRef idx="0"/>
            <a:effectRef idx="0"/>
            <a:fontRef idx="minor"/>
          </p:style>
        </p:sp>
        <p:sp>
          <p:nvSpPr>
            <p:cNvPr id="988" name="Freeform: Shape 1536"/>
            <p:cNvSpPr/>
            <p:nvPr/>
          </p:nvSpPr>
          <p:spPr>
            <a:xfrm>
              <a:off x="8439120" y="6057720"/>
              <a:ext cx="22320" cy="91080"/>
            </a:xfrm>
            <a:custGeom>
              <a:avLst/>
              <a:gdLst/>
              <a:ah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a:noFill/>
            </a:ln>
          </p:spPr>
          <p:style>
            <a:lnRef idx="0"/>
            <a:fillRef idx="0"/>
            <a:effectRef idx="0"/>
            <a:fontRef idx="minor"/>
          </p:style>
        </p:sp>
        <p:sp>
          <p:nvSpPr>
            <p:cNvPr id="989" name="Freeform: Shape 1537"/>
            <p:cNvSpPr/>
            <p:nvPr/>
          </p:nvSpPr>
          <p:spPr>
            <a:xfrm>
              <a:off x="8121600" y="6015240"/>
              <a:ext cx="312840" cy="180360"/>
            </a:xfrm>
            <a:custGeom>
              <a:avLst/>
              <a:gdLst/>
              <a:ah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a:noFill/>
            </a:ln>
          </p:spPr>
          <p:style>
            <a:lnRef idx="0"/>
            <a:fillRef idx="0"/>
            <a:effectRef idx="0"/>
            <a:fontRef idx="minor"/>
          </p:style>
        </p:sp>
        <p:sp>
          <p:nvSpPr>
            <p:cNvPr id="990" name="Freeform: Shape 1538"/>
            <p:cNvSpPr/>
            <p:nvPr/>
          </p:nvSpPr>
          <p:spPr>
            <a:xfrm>
              <a:off x="10953000" y="4339800"/>
              <a:ext cx="422640" cy="240840"/>
            </a:xfrm>
            <a:custGeom>
              <a:avLst/>
              <a:gdLst/>
              <a:ah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a:noFill/>
            </a:ln>
          </p:spPr>
          <p:style>
            <a:lnRef idx="0"/>
            <a:fillRef idx="0"/>
            <a:effectRef idx="0"/>
            <a:fontRef idx="minor"/>
          </p:style>
        </p:sp>
        <p:sp>
          <p:nvSpPr>
            <p:cNvPr id="991" name="Freeform: Shape 1539"/>
            <p:cNvSpPr/>
            <p:nvPr/>
          </p:nvSpPr>
          <p:spPr>
            <a:xfrm>
              <a:off x="10952280" y="4580640"/>
              <a:ext cx="360" cy="360"/>
            </a:xfrm>
            <a:custGeom>
              <a:avLst/>
              <a:gdLst/>
              <a:ahLst/>
              <a:rect l="l" t="t" r="r" b="b"/>
              <a:pathLst>
                <a:path w="0" h="902">
                  <a:moveTo>
                    <a:pt x="0" y="0"/>
                  </a:moveTo>
                  <a:cubicBezTo>
                    <a:pt x="0" y="0"/>
                    <a:pt x="0" y="0"/>
                    <a:pt x="0" y="625"/>
                  </a:cubicBezTo>
                  <a:cubicBezTo>
                    <a:pt x="0" y="1250"/>
                    <a:pt x="0" y="625"/>
                    <a:pt x="0" y="625"/>
                  </a:cubicBezTo>
                  <a:close/>
                </a:path>
              </a:pathLst>
            </a:custGeom>
            <a:solidFill>
              <a:srgbClr val="000000"/>
            </a:solidFill>
            <a:ln w="12483">
              <a:noFill/>
            </a:ln>
          </p:spPr>
          <p:style>
            <a:lnRef idx="0"/>
            <a:fillRef idx="0"/>
            <a:effectRef idx="0"/>
            <a:fontRef idx="minor"/>
          </p:style>
        </p:sp>
        <p:sp>
          <p:nvSpPr>
            <p:cNvPr id="992" name="Freeform: Shape 1540"/>
            <p:cNvSpPr/>
            <p:nvPr/>
          </p:nvSpPr>
          <p:spPr>
            <a:xfrm>
              <a:off x="10947960" y="4581720"/>
              <a:ext cx="5760" cy="126360"/>
            </a:xfrm>
            <a:custGeom>
              <a:avLst/>
              <a:gdLst/>
              <a:ah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a:noFill/>
            </a:ln>
          </p:spPr>
          <p:style>
            <a:lnRef idx="0"/>
            <a:fillRef idx="0"/>
            <a:effectRef idx="0"/>
            <a:fontRef idx="minor"/>
          </p:style>
        </p:sp>
        <p:sp>
          <p:nvSpPr>
            <p:cNvPr id="993" name="Freeform: Shape 1541"/>
            <p:cNvSpPr/>
            <p:nvPr/>
          </p:nvSpPr>
          <p:spPr>
            <a:xfrm>
              <a:off x="10953000" y="458064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994" name="Freeform: Shape 1542"/>
            <p:cNvSpPr/>
            <p:nvPr/>
          </p:nvSpPr>
          <p:spPr>
            <a:xfrm>
              <a:off x="10948680" y="471132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995" name="Freeform: Shape 1543"/>
            <p:cNvSpPr/>
            <p:nvPr/>
          </p:nvSpPr>
          <p:spPr>
            <a:xfrm>
              <a:off x="10950840" y="4709520"/>
              <a:ext cx="360" cy="360"/>
            </a:xfrm>
            <a:custGeom>
              <a:avLst/>
              <a:gdLst/>
              <a:ah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a:noFill/>
            </a:ln>
          </p:spPr>
          <p:style>
            <a:lnRef idx="0"/>
            <a:fillRef idx="0"/>
            <a:effectRef idx="0"/>
            <a:fontRef idx="minor"/>
          </p:style>
        </p:sp>
        <p:sp>
          <p:nvSpPr>
            <p:cNvPr id="996" name="Freeform: Shape 1544"/>
            <p:cNvSpPr/>
            <p:nvPr/>
          </p:nvSpPr>
          <p:spPr>
            <a:xfrm>
              <a:off x="10952280" y="4580640"/>
              <a:ext cx="11160" cy="360"/>
            </a:xfrm>
            <a:custGeom>
              <a:avLst/>
              <a:gdLst/>
              <a:ah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a:noFill/>
            </a:ln>
          </p:spPr>
          <p:style>
            <a:lnRef idx="0"/>
            <a:fillRef idx="0"/>
            <a:effectRef idx="0"/>
            <a:fontRef idx="minor"/>
          </p:style>
        </p:sp>
        <p:sp>
          <p:nvSpPr>
            <p:cNvPr id="997" name="Freeform: Shape 1545"/>
            <p:cNvSpPr/>
            <p:nvPr/>
          </p:nvSpPr>
          <p:spPr>
            <a:xfrm>
              <a:off x="10953720" y="4579560"/>
              <a:ext cx="11160" cy="11160"/>
            </a:xfrm>
            <a:custGeom>
              <a:avLst/>
              <a:gdLst/>
              <a:ahLst/>
              <a:rect l="l" t="t" r="r" b="b"/>
              <a:pathLst>
                <a:path w="12494" h="12495">
                  <a:moveTo>
                    <a:pt x="0" y="0"/>
                  </a:moveTo>
                  <a:lnTo>
                    <a:pt x="0" y="0"/>
                  </a:lnTo>
                  <a:cubicBezTo>
                    <a:pt x="0" y="0"/>
                    <a:pt x="0" y="0"/>
                    <a:pt x="0" y="0"/>
                  </a:cubicBezTo>
                  <a:close/>
                </a:path>
              </a:pathLst>
            </a:custGeom>
            <a:solidFill>
              <a:srgbClr val="000000"/>
            </a:solidFill>
            <a:ln w="12483">
              <a:noFill/>
            </a:ln>
          </p:spPr>
          <p:style>
            <a:lnRef idx="0"/>
            <a:fillRef idx="0"/>
            <a:effectRef idx="0"/>
            <a:fontRef idx="minor"/>
          </p:style>
        </p:sp>
        <p:sp>
          <p:nvSpPr>
            <p:cNvPr id="998" name="Freeform: Shape 1546"/>
            <p:cNvSpPr/>
            <p:nvPr/>
          </p:nvSpPr>
          <p:spPr>
            <a:xfrm>
              <a:off x="10845720" y="4580640"/>
              <a:ext cx="101880" cy="128880"/>
            </a:xfrm>
            <a:custGeom>
              <a:avLst/>
              <a:gdLst/>
              <a:ah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a:noFill/>
            </a:ln>
          </p:spPr>
          <p:style>
            <a:lnRef idx="0"/>
            <a:fillRef idx="0"/>
            <a:effectRef idx="0"/>
            <a:fontRef idx="minor"/>
          </p:style>
        </p:sp>
        <p:sp>
          <p:nvSpPr>
            <p:cNvPr id="999" name="Freeform: Shape 1547"/>
            <p:cNvSpPr/>
            <p:nvPr/>
          </p:nvSpPr>
          <p:spPr>
            <a:xfrm>
              <a:off x="8031240" y="6049440"/>
              <a:ext cx="89640" cy="145800"/>
            </a:xfrm>
            <a:custGeom>
              <a:avLst/>
              <a:gdLst/>
              <a:ah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a:noFill/>
            </a:ln>
          </p:spPr>
          <p:style>
            <a:lnRef idx="0"/>
            <a:fillRef idx="0"/>
            <a:effectRef idx="0"/>
            <a:fontRef idx="minor"/>
          </p:style>
        </p:sp>
        <p:sp>
          <p:nvSpPr>
            <p:cNvPr id="1000" name="Freeform: Shape 1548"/>
            <p:cNvSpPr/>
            <p:nvPr/>
          </p:nvSpPr>
          <p:spPr>
            <a:xfrm>
              <a:off x="10952640" y="4580280"/>
              <a:ext cx="21240" cy="26280"/>
            </a:xfrm>
            <a:custGeom>
              <a:avLst/>
              <a:gdLst/>
              <a:ah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a:noFill/>
            </a:ln>
          </p:spPr>
          <p:style>
            <a:lnRef idx="0"/>
            <a:fillRef idx="0"/>
            <a:effectRef idx="0"/>
            <a:fontRef idx="minor"/>
          </p:style>
        </p:sp>
        <p:sp>
          <p:nvSpPr>
            <p:cNvPr id="1001" name="Freeform: Shape 1549"/>
            <p:cNvSpPr/>
            <p:nvPr/>
          </p:nvSpPr>
          <p:spPr>
            <a:xfrm>
              <a:off x="9612000" y="5563800"/>
              <a:ext cx="1396440" cy="839520"/>
            </a:xfrm>
            <a:custGeom>
              <a:avLst/>
              <a:gdLst/>
              <a:ah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a:noFill/>
            </a:ln>
          </p:spPr>
          <p:style>
            <a:lnRef idx="0"/>
            <a:fillRef idx="0"/>
            <a:effectRef idx="0"/>
            <a:fontRef idx="minor"/>
          </p:style>
        </p:sp>
        <p:sp>
          <p:nvSpPr>
            <p:cNvPr id="1002" name="Freeform: Shape 1550"/>
            <p:cNvSpPr/>
            <p:nvPr/>
          </p:nvSpPr>
          <p:spPr>
            <a:xfrm>
              <a:off x="8826840" y="6704280"/>
              <a:ext cx="280440" cy="166680"/>
            </a:xfrm>
            <a:custGeom>
              <a:avLst/>
              <a:gdLst/>
              <a:ah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a:noFill/>
            </a:ln>
          </p:spPr>
          <p:style>
            <a:lnRef idx="0"/>
            <a:fillRef idx="0"/>
            <a:effectRef idx="0"/>
            <a:fontRef idx="minor"/>
          </p:style>
        </p:sp>
        <p:sp>
          <p:nvSpPr>
            <p:cNvPr id="1003" name="Freeform: Shape 1551"/>
            <p:cNvSpPr/>
            <p:nvPr/>
          </p:nvSpPr>
          <p:spPr>
            <a:xfrm>
              <a:off x="11009880" y="5564880"/>
              <a:ext cx="111240" cy="141480"/>
            </a:xfrm>
            <a:custGeom>
              <a:avLst/>
              <a:gdLst/>
              <a:ah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a:noFill/>
            </a:ln>
          </p:spPr>
          <p:style>
            <a:lnRef idx="0"/>
            <a:fillRef idx="0"/>
            <a:effectRef idx="0"/>
            <a:fontRef idx="minor"/>
          </p:style>
        </p:sp>
        <p:sp>
          <p:nvSpPr>
            <p:cNvPr id="1004" name="Freeform: Shape 1552"/>
            <p:cNvSpPr/>
            <p:nvPr/>
          </p:nvSpPr>
          <p:spPr>
            <a:xfrm>
              <a:off x="10509480" y="1681560"/>
              <a:ext cx="360" cy="360"/>
            </a:xfrm>
            <a:custGeom>
              <a:avLst/>
              <a:gdLst/>
              <a:ah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a:noFill/>
            </a:ln>
          </p:spPr>
          <p:style>
            <a:lnRef idx="0"/>
            <a:fillRef idx="0"/>
            <a:effectRef idx="0"/>
            <a:fontRef idx="minor"/>
          </p:style>
        </p:sp>
        <p:sp>
          <p:nvSpPr>
            <p:cNvPr id="1005" name="Freeform: Shape 1553"/>
            <p:cNvSpPr/>
            <p:nvPr/>
          </p:nvSpPr>
          <p:spPr>
            <a:xfrm>
              <a:off x="10512360" y="1675800"/>
              <a:ext cx="182160" cy="187920"/>
            </a:xfrm>
            <a:custGeom>
              <a:avLst/>
              <a:gdLst/>
              <a:ah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a:noFill/>
            </a:ln>
          </p:spPr>
          <p:style>
            <a:lnRef idx="0"/>
            <a:fillRef idx="0"/>
            <a:effectRef idx="0"/>
            <a:fontRef idx="minor"/>
          </p:style>
        </p:sp>
        <p:sp>
          <p:nvSpPr>
            <p:cNvPr id="1006" name="Freeform: Shape 1554"/>
            <p:cNvSpPr/>
            <p:nvPr/>
          </p:nvSpPr>
          <p:spPr>
            <a:xfrm>
              <a:off x="10510920" y="168660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1007" name="Freeform: Shape 1555"/>
            <p:cNvSpPr/>
            <p:nvPr/>
          </p:nvSpPr>
          <p:spPr>
            <a:xfrm>
              <a:off x="10287000" y="1683000"/>
              <a:ext cx="222480" cy="108720"/>
            </a:xfrm>
            <a:custGeom>
              <a:avLst/>
              <a:gdLst/>
              <a:ah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a:noFill/>
            </a:ln>
          </p:spPr>
          <p:style>
            <a:lnRef idx="0"/>
            <a:fillRef idx="0"/>
            <a:effectRef idx="0"/>
            <a:fontRef idx="minor"/>
          </p:style>
        </p:sp>
        <p:sp>
          <p:nvSpPr>
            <p:cNvPr id="1008" name="Freeform: Shape 1556"/>
            <p:cNvSpPr/>
            <p:nvPr/>
          </p:nvSpPr>
          <p:spPr>
            <a:xfrm>
              <a:off x="10287000" y="1791720"/>
              <a:ext cx="167040" cy="184680"/>
            </a:xfrm>
            <a:custGeom>
              <a:avLst/>
              <a:gdLst/>
              <a:ah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a:noFill/>
            </a:ln>
          </p:spPr>
          <p:style>
            <a:lnRef idx="0"/>
            <a:fillRef idx="0"/>
            <a:effectRef idx="0"/>
            <a:fontRef idx="minor"/>
          </p:style>
        </p:sp>
        <p:sp>
          <p:nvSpPr>
            <p:cNvPr id="1009" name="Freeform: Shape 1557"/>
            <p:cNvSpPr/>
            <p:nvPr/>
          </p:nvSpPr>
          <p:spPr>
            <a:xfrm>
              <a:off x="10453320" y="1864800"/>
              <a:ext cx="225720" cy="111600"/>
            </a:xfrm>
            <a:custGeom>
              <a:avLst/>
              <a:gdLst/>
              <a:ah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a:noFill/>
            </a:ln>
          </p:spPr>
          <p:style>
            <a:lnRef idx="0"/>
            <a:fillRef idx="0"/>
            <a:effectRef idx="0"/>
            <a:fontRef idx="minor"/>
          </p:style>
        </p:sp>
        <p:sp>
          <p:nvSpPr>
            <p:cNvPr id="1010" name="Freeform: Shape 1558"/>
            <p:cNvSpPr/>
            <p:nvPr/>
          </p:nvSpPr>
          <p:spPr>
            <a:xfrm>
              <a:off x="7974720" y="3434760"/>
              <a:ext cx="850320" cy="430560"/>
            </a:xfrm>
            <a:custGeom>
              <a:avLst/>
              <a:gdLst/>
              <a:ah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a:noFill/>
            </a:ln>
          </p:spPr>
          <p:style>
            <a:lnRef idx="0"/>
            <a:fillRef idx="0"/>
            <a:effectRef idx="0"/>
            <a:fontRef idx="minor"/>
          </p:style>
        </p:sp>
        <p:sp>
          <p:nvSpPr>
            <p:cNvPr id="1011" name="Freeform: Shape 1559"/>
            <p:cNvSpPr/>
            <p:nvPr/>
          </p:nvSpPr>
          <p:spPr>
            <a:xfrm>
              <a:off x="6216840" y="4317480"/>
              <a:ext cx="857880" cy="435960"/>
            </a:xfrm>
            <a:custGeom>
              <a:avLst/>
              <a:gdLst/>
              <a:ah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a:noFill/>
            </a:ln>
          </p:spPr>
          <p:style>
            <a:lnRef idx="0"/>
            <a:fillRef idx="0"/>
            <a:effectRef idx="0"/>
            <a:fontRef idx="minor"/>
          </p:style>
        </p:sp>
        <p:sp>
          <p:nvSpPr>
            <p:cNvPr id="1012" name="Freeform: Shape 1560"/>
            <p:cNvSpPr/>
            <p:nvPr/>
          </p:nvSpPr>
          <p:spPr>
            <a:xfrm>
              <a:off x="5870160" y="4133520"/>
              <a:ext cx="200520" cy="99000"/>
            </a:xfrm>
            <a:custGeom>
              <a:avLst/>
              <a:gdLst/>
              <a:ah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a:noFill/>
            </a:ln>
          </p:spPr>
          <p:style>
            <a:lnRef idx="0"/>
            <a:fillRef idx="0"/>
            <a:effectRef idx="0"/>
            <a:fontRef idx="minor"/>
          </p:style>
        </p:sp>
        <p:sp>
          <p:nvSpPr>
            <p:cNvPr id="1013" name="Freeform: Shape 1561"/>
            <p:cNvSpPr/>
            <p:nvPr/>
          </p:nvSpPr>
          <p:spPr>
            <a:xfrm>
              <a:off x="11825640" y="532080"/>
              <a:ext cx="377640" cy="358560"/>
            </a:xfrm>
            <a:custGeom>
              <a:avLst/>
              <a:gdLst/>
              <a:ah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a:noFill/>
            </a:ln>
          </p:spPr>
          <p:style>
            <a:lnRef idx="0"/>
            <a:fillRef idx="0"/>
            <a:effectRef idx="0"/>
            <a:fontRef idx="minor"/>
          </p:style>
        </p:sp>
        <p:sp>
          <p:nvSpPr>
            <p:cNvPr id="1014" name="Freeform: Shape 1562"/>
            <p:cNvSpPr/>
            <p:nvPr/>
          </p:nvSpPr>
          <p:spPr>
            <a:xfrm>
              <a:off x="11790360" y="689400"/>
              <a:ext cx="414000" cy="385200"/>
            </a:xfrm>
            <a:custGeom>
              <a:avLst/>
              <a:gdLst/>
              <a:ah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a:noFill/>
            </a:ln>
          </p:spPr>
          <p:style>
            <a:lnRef idx="0"/>
            <a:fillRef idx="0"/>
            <a:effectRef idx="0"/>
            <a:fontRef idx="minor"/>
          </p:style>
        </p:sp>
        <p:sp>
          <p:nvSpPr>
            <p:cNvPr id="1015" name="Freeform: Shape 1563"/>
            <p:cNvSpPr/>
            <p:nvPr/>
          </p:nvSpPr>
          <p:spPr>
            <a:xfrm>
              <a:off x="11789280" y="68940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1016" name="Freeform: Shape 1564"/>
            <p:cNvSpPr/>
            <p:nvPr/>
          </p:nvSpPr>
          <p:spPr>
            <a:xfrm>
              <a:off x="11787840" y="689760"/>
              <a:ext cx="360" cy="360"/>
            </a:xfrm>
            <a:custGeom>
              <a:avLst/>
              <a:gdLst/>
              <a:ah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a:noFill/>
            </a:ln>
          </p:spPr>
          <p:style>
            <a:lnRef idx="0"/>
            <a:fillRef idx="0"/>
            <a:effectRef idx="0"/>
            <a:fontRef idx="minor"/>
          </p:style>
        </p:sp>
        <p:sp>
          <p:nvSpPr>
            <p:cNvPr id="1017" name="Freeform: Shape 1565"/>
            <p:cNvSpPr/>
            <p:nvPr/>
          </p:nvSpPr>
          <p:spPr>
            <a:xfrm>
              <a:off x="6161400" y="5600520"/>
              <a:ext cx="714600" cy="1270800"/>
            </a:xfrm>
            <a:custGeom>
              <a:avLst/>
              <a:gdLst/>
              <a:ah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a:noFill/>
            </a:ln>
          </p:spPr>
          <p:style>
            <a:lnRef idx="0"/>
            <a:fillRef idx="0"/>
            <a:effectRef idx="0"/>
            <a:fontRef idx="minor"/>
          </p:style>
        </p:sp>
        <p:sp>
          <p:nvSpPr>
            <p:cNvPr id="1018" name="Freeform: Shape 1566"/>
            <p:cNvSpPr/>
            <p:nvPr/>
          </p:nvSpPr>
          <p:spPr>
            <a:xfrm>
              <a:off x="6075000" y="5177160"/>
              <a:ext cx="96480" cy="434520"/>
            </a:xfrm>
            <a:custGeom>
              <a:avLst/>
              <a:gdLst/>
              <a:ah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a:noFill/>
            </a:ln>
          </p:spPr>
          <p:style>
            <a:lnRef idx="0"/>
            <a:fillRef idx="0"/>
            <a:effectRef idx="0"/>
            <a:fontRef idx="minor"/>
          </p:style>
        </p:sp>
        <p:sp>
          <p:nvSpPr>
            <p:cNvPr id="1019" name="Freeform: Shape 1567"/>
            <p:cNvSpPr/>
            <p:nvPr/>
          </p:nvSpPr>
          <p:spPr>
            <a:xfrm>
              <a:off x="5870880" y="4230720"/>
              <a:ext cx="205560" cy="944640"/>
            </a:xfrm>
            <a:custGeom>
              <a:avLst/>
              <a:gdLst/>
              <a:ah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a:noFill/>
            </a:ln>
          </p:spPr>
          <p:style>
            <a:lnRef idx="0"/>
            <a:fillRef idx="0"/>
            <a:effectRef idx="0"/>
            <a:fontRef idx="minor"/>
          </p:style>
        </p:sp>
        <p:sp>
          <p:nvSpPr>
            <p:cNvPr id="1020" name="Freeform: Shape 1568"/>
            <p:cNvSpPr/>
            <p:nvPr/>
          </p:nvSpPr>
          <p:spPr>
            <a:xfrm>
              <a:off x="6267240" y="5069520"/>
              <a:ext cx="1045080" cy="1801080"/>
            </a:xfrm>
            <a:custGeom>
              <a:avLst/>
              <a:gdLst/>
              <a:ah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a:noFill/>
            </a:ln>
          </p:spPr>
          <p:style>
            <a:lnRef idx="0"/>
            <a:fillRef idx="0"/>
            <a:effectRef idx="0"/>
            <a:fontRef idx="minor"/>
          </p:style>
        </p:sp>
        <p:sp>
          <p:nvSpPr>
            <p:cNvPr id="1021" name="Freeform: Shape 1569"/>
            <p:cNvSpPr/>
            <p:nvPr/>
          </p:nvSpPr>
          <p:spPr>
            <a:xfrm>
              <a:off x="6076080" y="5076720"/>
              <a:ext cx="189360" cy="98280"/>
            </a:xfrm>
            <a:custGeom>
              <a:avLst/>
              <a:gdLst/>
              <a:ah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a:noFill/>
            </a:ln>
          </p:spPr>
          <p:style>
            <a:lnRef idx="0"/>
            <a:fillRef idx="0"/>
            <a:effectRef idx="0"/>
            <a:fontRef idx="minor"/>
          </p:style>
        </p:sp>
        <p:sp>
          <p:nvSpPr>
            <p:cNvPr id="1022" name="Freeform: Shape 1570"/>
            <p:cNvSpPr/>
            <p:nvPr/>
          </p:nvSpPr>
          <p:spPr>
            <a:xfrm>
              <a:off x="6074640" y="5176080"/>
              <a:ext cx="360" cy="360"/>
            </a:xfrm>
            <a:custGeom>
              <a:avLst/>
              <a:gdLst/>
              <a:ah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a:noFill/>
            </a:ln>
          </p:spPr>
          <p:style>
            <a:lnRef idx="0"/>
            <a:fillRef idx="0"/>
            <a:effectRef idx="0"/>
            <a:fontRef idx="minor"/>
          </p:style>
        </p:sp>
        <p:sp>
          <p:nvSpPr>
            <p:cNvPr id="1023" name="Freeform: Shape 1571"/>
            <p:cNvSpPr/>
            <p:nvPr/>
          </p:nvSpPr>
          <p:spPr>
            <a:xfrm>
              <a:off x="6075720" y="5174640"/>
              <a:ext cx="949680" cy="1695600"/>
            </a:xfrm>
            <a:custGeom>
              <a:avLst/>
              <a:gdLst/>
              <a:ah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a:noFill/>
            </a:ln>
          </p:spPr>
          <p:style>
            <a:lnRef idx="0"/>
            <a:fillRef idx="0"/>
            <a:effectRef idx="0"/>
            <a:fontRef idx="minor"/>
          </p:style>
        </p:sp>
        <p:sp>
          <p:nvSpPr>
            <p:cNvPr id="1024" name="Freeform: Shape 1572"/>
            <p:cNvSpPr/>
            <p:nvPr/>
          </p:nvSpPr>
          <p:spPr>
            <a:xfrm>
              <a:off x="11701800" y="689400"/>
              <a:ext cx="87480" cy="1284840"/>
            </a:xfrm>
            <a:custGeom>
              <a:avLst/>
              <a:gdLst/>
              <a:ah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a:noFill/>
            </a:ln>
          </p:spPr>
          <p:style>
            <a:lnRef idx="0"/>
            <a:fillRef idx="0"/>
            <a:effectRef idx="0"/>
            <a:fontRef idx="minor"/>
          </p:style>
        </p:sp>
        <p:sp>
          <p:nvSpPr>
            <p:cNvPr id="1025" name="Freeform: Shape 1573"/>
            <p:cNvSpPr/>
            <p:nvPr/>
          </p:nvSpPr>
          <p:spPr>
            <a:xfrm>
              <a:off x="9211320" y="2597760"/>
              <a:ext cx="54000" cy="28440"/>
            </a:xfrm>
            <a:custGeom>
              <a:avLst/>
              <a:gdLst/>
              <a:ah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a:noFill/>
            </a:ln>
          </p:spPr>
          <p:style>
            <a:lnRef idx="0"/>
            <a:fillRef idx="0"/>
            <a:effectRef idx="0"/>
            <a:fontRef idx="minor"/>
          </p:style>
        </p:sp>
        <p:sp>
          <p:nvSpPr>
            <p:cNvPr id="1026" name="Freeform: Shape 1574"/>
            <p:cNvSpPr/>
            <p:nvPr/>
          </p:nvSpPr>
          <p:spPr>
            <a:xfrm>
              <a:off x="9373680" y="2701080"/>
              <a:ext cx="907920" cy="459000"/>
            </a:xfrm>
            <a:custGeom>
              <a:avLst/>
              <a:gdLst/>
              <a:ah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a:noFill/>
            </a:ln>
          </p:spPr>
          <p:style>
            <a:lnRef idx="0"/>
            <a:fillRef idx="0"/>
            <a:effectRef idx="0"/>
            <a:fontRef idx="minor"/>
          </p:style>
        </p:sp>
        <p:sp>
          <p:nvSpPr>
            <p:cNvPr id="1027" name="Freeform: Shape 1575"/>
            <p:cNvSpPr/>
            <p:nvPr/>
          </p:nvSpPr>
          <p:spPr>
            <a:xfrm>
              <a:off x="9266760" y="2599560"/>
              <a:ext cx="21240" cy="454320"/>
            </a:xfrm>
            <a:custGeom>
              <a:avLst/>
              <a:gdLst/>
              <a:ah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a:noFill/>
            </a:ln>
          </p:spPr>
          <p:style>
            <a:lnRef idx="0"/>
            <a:fillRef idx="0"/>
            <a:effectRef idx="0"/>
            <a:fontRef idx="minor"/>
          </p:style>
        </p:sp>
        <p:sp>
          <p:nvSpPr>
            <p:cNvPr id="1028" name="Freeform: Shape 1576"/>
            <p:cNvSpPr/>
            <p:nvPr/>
          </p:nvSpPr>
          <p:spPr>
            <a:xfrm>
              <a:off x="9751320" y="1733400"/>
              <a:ext cx="438480" cy="225360"/>
            </a:xfrm>
            <a:custGeom>
              <a:avLst/>
              <a:gdLst/>
              <a:ah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a:noFill/>
            </a:ln>
          </p:spPr>
          <p:style>
            <a:lnRef idx="0"/>
            <a:fillRef idx="0"/>
            <a:effectRef idx="0"/>
            <a:fontRef idx="minor"/>
          </p:style>
        </p:sp>
        <p:sp>
          <p:nvSpPr>
            <p:cNvPr id="1029" name="Freeform: Shape 1577"/>
            <p:cNvSpPr/>
            <p:nvPr/>
          </p:nvSpPr>
          <p:spPr>
            <a:xfrm>
              <a:off x="9763920" y="1960560"/>
              <a:ext cx="39960" cy="50040"/>
            </a:xfrm>
            <a:custGeom>
              <a:avLst/>
              <a:gdLst/>
              <a:ah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a:noFill/>
            </a:ln>
          </p:spPr>
          <p:style>
            <a:lnRef idx="0"/>
            <a:fillRef idx="0"/>
            <a:effectRef idx="0"/>
            <a:fontRef idx="minor"/>
          </p:style>
        </p:sp>
        <p:sp>
          <p:nvSpPr>
            <p:cNvPr id="1030" name="Freeform: Shape 1578"/>
            <p:cNvSpPr/>
            <p:nvPr/>
          </p:nvSpPr>
          <p:spPr>
            <a:xfrm>
              <a:off x="9360000" y="3161880"/>
              <a:ext cx="19440" cy="109080"/>
            </a:xfrm>
            <a:custGeom>
              <a:avLst/>
              <a:gdLst/>
              <a:ah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a:noFill/>
            </a:ln>
          </p:spPr>
          <p:style>
            <a:lnRef idx="0"/>
            <a:fillRef idx="0"/>
            <a:effectRef idx="0"/>
            <a:fontRef idx="minor"/>
          </p:style>
        </p:sp>
        <p:sp>
          <p:nvSpPr>
            <p:cNvPr id="1031" name="Freeform: Shape 1579"/>
            <p:cNvSpPr/>
            <p:nvPr/>
          </p:nvSpPr>
          <p:spPr>
            <a:xfrm>
              <a:off x="9374760" y="3157920"/>
              <a:ext cx="360" cy="720"/>
            </a:xfrm>
            <a:custGeom>
              <a:avLst/>
              <a:gdLst/>
              <a:ahLst/>
              <a:rect l="l" t="t" r="r" b="b"/>
              <a:pathLst>
                <a:path w="1124" h="1999">
                  <a:moveTo>
                    <a:pt x="0" y="0"/>
                  </a:moveTo>
                  <a:cubicBezTo>
                    <a:pt x="0" y="0"/>
                    <a:pt x="0" y="0"/>
                    <a:pt x="0" y="0"/>
                  </a:cubicBezTo>
                  <a:lnTo>
                    <a:pt x="1124" y="1999"/>
                  </a:lnTo>
                  <a:close/>
                </a:path>
              </a:pathLst>
            </a:custGeom>
            <a:solidFill>
              <a:srgbClr val="000000"/>
            </a:solidFill>
            <a:ln w="12483">
              <a:noFill/>
            </a:ln>
          </p:spPr>
          <p:style>
            <a:lnRef idx="0"/>
            <a:fillRef idx="0"/>
            <a:effectRef idx="0"/>
            <a:fontRef idx="minor"/>
          </p:style>
        </p:sp>
        <p:sp>
          <p:nvSpPr>
            <p:cNvPr id="1032" name="Freeform: Shape 1580"/>
            <p:cNvSpPr/>
            <p:nvPr/>
          </p:nvSpPr>
          <p:spPr>
            <a:xfrm>
              <a:off x="9295200" y="3173040"/>
              <a:ext cx="81720" cy="109440"/>
            </a:xfrm>
            <a:custGeom>
              <a:avLst/>
              <a:gdLst/>
              <a:ah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a:noFill/>
            </a:ln>
          </p:spPr>
          <p:style>
            <a:lnRef idx="0"/>
            <a:fillRef idx="0"/>
            <a:effectRef idx="0"/>
            <a:fontRef idx="minor"/>
          </p:style>
        </p:sp>
        <p:sp>
          <p:nvSpPr>
            <p:cNvPr id="1033" name="Freeform: Shape 1581"/>
            <p:cNvSpPr/>
            <p:nvPr/>
          </p:nvSpPr>
          <p:spPr>
            <a:xfrm>
              <a:off x="9286560" y="3184920"/>
              <a:ext cx="3960" cy="6480"/>
            </a:xfrm>
            <a:custGeom>
              <a:avLst/>
              <a:gdLst/>
              <a:ah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a:noFill/>
            </a:ln>
          </p:spPr>
          <p:style>
            <a:lnRef idx="0"/>
            <a:fillRef idx="0"/>
            <a:effectRef idx="0"/>
            <a:fontRef idx="minor"/>
          </p:style>
        </p:sp>
        <p:sp>
          <p:nvSpPr>
            <p:cNvPr id="1034" name="Freeform: Shape 1582"/>
            <p:cNvSpPr/>
            <p:nvPr/>
          </p:nvSpPr>
          <p:spPr>
            <a:xfrm>
              <a:off x="9284760" y="3180960"/>
              <a:ext cx="360" cy="360"/>
            </a:xfrm>
            <a:custGeom>
              <a:avLst/>
              <a:gdLst/>
              <a:ah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a:noFill/>
            </a:ln>
          </p:spPr>
          <p:style>
            <a:lnRef idx="0"/>
            <a:fillRef idx="0"/>
            <a:effectRef idx="0"/>
            <a:fontRef idx="minor"/>
          </p:style>
        </p:sp>
        <p:sp>
          <p:nvSpPr>
            <p:cNvPr id="1035" name="Freeform: Shape 1583"/>
            <p:cNvSpPr/>
            <p:nvPr/>
          </p:nvSpPr>
          <p:spPr>
            <a:xfrm>
              <a:off x="9293040" y="3188880"/>
              <a:ext cx="7560" cy="139320"/>
            </a:xfrm>
            <a:custGeom>
              <a:avLst/>
              <a:gdLst/>
              <a:ah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a:noFill/>
            </a:ln>
          </p:spPr>
          <p:style>
            <a:lnRef idx="0"/>
            <a:fillRef idx="0"/>
            <a:effectRef idx="0"/>
            <a:fontRef idx="minor"/>
          </p:style>
        </p:sp>
        <p:sp>
          <p:nvSpPr>
            <p:cNvPr id="1036" name="Freeform: Shape 1584"/>
            <p:cNvSpPr/>
            <p:nvPr/>
          </p:nvSpPr>
          <p:spPr>
            <a:xfrm>
              <a:off x="9298080" y="3326760"/>
              <a:ext cx="9360" cy="172080"/>
            </a:xfrm>
            <a:custGeom>
              <a:avLst/>
              <a:gdLst/>
              <a:ah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a:noFill/>
            </a:ln>
          </p:spPr>
          <p:style>
            <a:lnRef idx="0"/>
            <a:fillRef idx="0"/>
            <a:effectRef idx="0"/>
            <a:fontRef idx="minor"/>
          </p:style>
        </p:sp>
        <p:sp>
          <p:nvSpPr>
            <p:cNvPr id="1037" name="Freeform: Shape 1585"/>
            <p:cNvSpPr/>
            <p:nvPr/>
          </p:nvSpPr>
          <p:spPr>
            <a:xfrm>
              <a:off x="8161200" y="6367680"/>
              <a:ext cx="52920" cy="88920"/>
            </a:xfrm>
            <a:custGeom>
              <a:avLst/>
              <a:gdLst/>
              <a:ah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a:noFill/>
            </a:ln>
          </p:spPr>
          <p:style>
            <a:lnRef idx="0"/>
            <a:fillRef idx="0"/>
            <a:effectRef idx="0"/>
            <a:fontRef idx="minor"/>
          </p:style>
        </p:sp>
        <p:sp>
          <p:nvSpPr>
            <p:cNvPr id="1038" name="Freeform: Shape 1586"/>
            <p:cNvSpPr/>
            <p:nvPr/>
          </p:nvSpPr>
          <p:spPr>
            <a:xfrm>
              <a:off x="8142120" y="6353640"/>
              <a:ext cx="76680" cy="515520"/>
            </a:xfrm>
            <a:custGeom>
              <a:avLst/>
              <a:gdLst/>
              <a:ah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a:noFill/>
            </a:ln>
          </p:spPr>
          <p:style>
            <a:lnRef idx="0"/>
            <a:fillRef idx="0"/>
            <a:effectRef idx="0"/>
            <a:fontRef idx="minor"/>
          </p:style>
        </p:sp>
        <p:sp>
          <p:nvSpPr>
            <p:cNvPr id="1039" name="Freeform: Shape 1587"/>
            <p:cNvSpPr/>
            <p:nvPr/>
          </p:nvSpPr>
          <p:spPr>
            <a:xfrm>
              <a:off x="8213760" y="6456960"/>
              <a:ext cx="48600" cy="412920"/>
            </a:xfrm>
            <a:custGeom>
              <a:avLst/>
              <a:gdLst/>
              <a:ah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a:noFill/>
            </a:ln>
          </p:spPr>
          <p:style>
            <a:lnRef idx="0"/>
            <a:fillRef idx="0"/>
            <a:effectRef idx="0"/>
            <a:fontRef idx="minor"/>
          </p:style>
        </p:sp>
        <p:sp>
          <p:nvSpPr>
            <p:cNvPr id="1040" name="Freeform: Shape 1588"/>
            <p:cNvSpPr/>
            <p:nvPr/>
          </p:nvSpPr>
          <p:spPr>
            <a:xfrm>
              <a:off x="8162280" y="6170760"/>
              <a:ext cx="302400" cy="176400"/>
            </a:xfrm>
            <a:custGeom>
              <a:avLst/>
              <a:gdLst/>
              <a:ah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a:noFill/>
            </a:ln>
          </p:spPr>
          <p:style>
            <a:lnRef idx="0"/>
            <a:fillRef idx="0"/>
            <a:effectRef idx="0"/>
            <a:fontRef idx="minor"/>
          </p:style>
        </p:sp>
        <p:sp>
          <p:nvSpPr>
            <p:cNvPr id="1041" name="Freeform: Shape 1589"/>
            <p:cNvSpPr/>
            <p:nvPr/>
          </p:nvSpPr>
          <p:spPr>
            <a:xfrm>
              <a:off x="8214480" y="6271560"/>
              <a:ext cx="316080" cy="185040"/>
            </a:xfrm>
            <a:custGeom>
              <a:avLst/>
              <a:gdLst/>
              <a:ah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a:noFill/>
            </a:ln>
          </p:spPr>
          <p:style>
            <a:lnRef idx="0"/>
            <a:fillRef idx="0"/>
            <a:effectRef idx="0"/>
            <a:fontRef idx="minor"/>
          </p:style>
        </p:sp>
        <p:sp>
          <p:nvSpPr>
            <p:cNvPr id="1042" name="Freeform: Shape 1590"/>
            <p:cNvSpPr/>
            <p:nvPr/>
          </p:nvSpPr>
          <p:spPr>
            <a:xfrm>
              <a:off x="8159760" y="6359400"/>
              <a:ext cx="360" cy="360"/>
            </a:xfrm>
            <a:custGeom>
              <a:avLst/>
              <a:gdLst/>
              <a:ahLst/>
              <a:rect l="l" t="t" r="r" b="b"/>
              <a:pathLst>
                <a:path w="624" h="749">
                  <a:moveTo>
                    <a:pt x="0" y="750"/>
                  </a:moveTo>
                  <a:lnTo>
                    <a:pt x="0" y="750"/>
                  </a:lnTo>
                  <a:lnTo>
                    <a:pt x="625" y="0"/>
                  </a:lnTo>
                  <a:cubicBezTo>
                    <a:pt x="437" y="262"/>
                    <a:pt x="225" y="525"/>
                    <a:pt x="0" y="750"/>
                  </a:cubicBezTo>
                  <a:close/>
                </a:path>
              </a:pathLst>
            </a:custGeom>
            <a:solidFill>
              <a:srgbClr val="000000"/>
            </a:solidFill>
            <a:ln w="12483">
              <a:noFill/>
            </a:ln>
          </p:spPr>
          <p:style>
            <a:lnRef idx="0"/>
            <a:fillRef idx="0"/>
            <a:effectRef idx="0"/>
            <a:fontRef idx="minor"/>
          </p:style>
        </p:sp>
        <p:sp>
          <p:nvSpPr>
            <p:cNvPr id="1043" name="Freeform: Shape 1591"/>
            <p:cNvSpPr/>
            <p:nvPr/>
          </p:nvSpPr>
          <p:spPr>
            <a:xfrm>
              <a:off x="8142840" y="6346080"/>
              <a:ext cx="15480" cy="17280"/>
            </a:xfrm>
            <a:custGeom>
              <a:avLst/>
              <a:gdLst/>
              <a:ah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a:noFill/>
            </a:ln>
          </p:spPr>
          <p:style>
            <a:lnRef idx="0"/>
            <a:fillRef idx="0"/>
            <a:effectRef idx="0"/>
            <a:fontRef idx="minor"/>
          </p:style>
        </p:sp>
        <p:sp>
          <p:nvSpPr>
            <p:cNvPr id="1044" name="Freeform: Shape 1592"/>
            <p:cNvSpPr/>
            <p:nvPr/>
          </p:nvSpPr>
          <p:spPr>
            <a:xfrm>
              <a:off x="10208520" y="581760"/>
              <a:ext cx="80280" cy="83160"/>
            </a:xfrm>
            <a:custGeom>
              <a:avLst/>
              <a:gdLst/>
              <a:ah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a:noFill/>
            </a:ln>
          </p:spPr>
          <p:style>
            <a:lnRef idx="0"/>
            <a:fillRef idx="0"/>
            <a:effectRef idx="0"/>
            <a:fontRef idx="minor"/>
          </p:style>
        </p:sp>
        <p:sp>
          <p:nvSpPr>
            <p:cNvPr id="1045" name="Freeform: Shape 1593"/>
            <p:cNvSpPr/>
            <p:nvPr/>
          </p:nvSpPr>
          <p:spPr>
            <a:xfrm>
              <a:off x="10284120" y="665280"/>
              <a:ext cx="4680" cy="1126800"/>
            </a:xfrm>
            <a:custGeom>
              <a:avLst/>
              <a:gdLst/>
              <a:ah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a:noFill/>
            </a:ln>
          </p:spPr>
          <p:style>
            <a:lnRef idx="0"/>
            <a:fillRef idx="0"/>
            <a:effectRef idx="0"/>
            <a:fontRef idx="minor"/>
          </p:style>
        </p:sp>
        <p:sp>
          <p:nvSpPr>
            <p:cNvPr id="1046" name="Freeform: Shape 1594"/>
            <p:cNvSpPr/>
            <p:nvPr/>
          </p:nvSpPr>
          <p:spPr>
            <a:xfrm>
              <a:off x="9805320" y="1824480"/>
              <a:ext cx="386280" cy="186480"/>
            </a:xfrm>
            <a:custGeom>
              <a:avLst/>
              <a:gdLst/>
              <a:ah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a:noFill/>
            </a:ln>
          </p:spPr>
          <p:style>
            <a:lnRef idx="0"/>
            <a:fillRef idx="0"/>
            <a:effectRef idx="0"/>
            <a:fontRef idx="minor"/>
          </p:style>
        </p:sp>
        <p:sp>
          <p:nvSpPr>
            <p:cNvPr id="1047" name="Freeform: Shape 1595"/>
            <p:cNvSpPr/>
            <p:nvPr/>
          </p:nvSpPr>
          <p:spPr>
            <a:xfrm>
              <a:off x="10281960" y="1790280"/>
              <a:ext cx="2880" cy="444600"/>
            </a:xfrm>
            <a:custGeom>
              <a:avLst/>
              <a:gdLst/>
              <a:ah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a:noFill/>
            </a:ln>
          </p:spPr>
          <p:style>
            <a:lnRef idx="0"/>
            <a:fillRef idx="0"/>
            <a:effectRef idx="0"/>
            <a:fontRef idx="minor"/>
          </p:style>
        </p:sp>
        <p:sp>
          <p:nvSpPr>
            <p:cNvPr id="1048" name="Freeform: Shape 1596"/>
            <p:cNvSpPr/>
            <p:nvPr/>
          </p:nvSpPr>
          <p:spPr>
            <a:xfrm>
              <a:off x="10285200" y="2238120"/>
              <a:ext cx="11160" cy="11160"/>
            </a:xfrm>
            <a:custGeom>
              <a:avLst/>
              <a:gdLst/>
              <a:ahLst/>
              <a:rect l="l" t="t" r="r" b="b"/>
              <a:pathLst>
                <a:path w="12494" h="12495">
                  <a:moveTo>
                    <a:pt x="0" y="0"/>
                  </a:moveTo>
                  <a:lnTo>
                    <a:pt x="0" y="0"/>
                  </a:lnTo>
                  <a:close/>
                </a:path>
              </a:pathLst>
            </a:custGeom>
            <a:solidFill>
              <a:srgbClr val="000000"/>
            </a:solidFill>
            <a:ln w="12483">
              <a:noFill/>
            </a:ln>
          </p:spPr>
          <p:style>
            <a:lnRef idx="0"/>
            <a:fillRef idx="0"/>
            <a:effectRef idx="0"/>
            <a:fontRef idx="minor"/>
          </p:style>
        </p:sp>
        <p:sp>
          <p:nvSpPr>
            <p:cNvPr id="1049" name="Freeform: Shape 1597"/>
            <p:cNvSpPr/>
            <p:nvPr/>
          </p:nvSpPr>
          <p:spPr>
            <a:xfrm>
              <a:off x="9226440" y="2278440"/>
              <a:ext cx="525240" cy="256320"/>
            </a:xfrm>
            <a:custGeom>
              <a:avLst/>
              <a:gdLst/>
              <a:ah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a:noFill/>
            </a:ln>
          </p:spPr>
          <p:style>
            <a:lnRef idx="0"/>
            <a:fillRef idx="0"/>
            <a:effectRef idx="0"/>
            <a:fontRef idx="minor"/>
          </p:style>
        </p:sp>
        <p:sp>
          <p:nvSpPr>
            <p:cNvPr id="1050" name="Freeform: Shape 1598"/>
            <p:cNvSpPr/>
            <p:nvPr/>
          </p:nvSpPr>
          <p:spPr>
            <a:xfrm>
              <a:off x="9766440" y="2281320"/>
              <a:ext cx="43200" cy="52560"/>
            </a:xfrm>
            <a:custGeom>
              <a:avLst/>
              <a:gdLst/>
              <a:ah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a:noFill/>
            </a:ln>
          </p:spPr>
          <p:style>
            <a:lnRef idx="0"/>
            <a:fillRef idx="0"/>
            <a:effectRef idx="0"/>
            <a:fontRef idx="minor"/>
          </p:style>
        </p:sp>
        <p:sp>
          <p:nvSpPr>
            <p:cNvPr id="1051" name="Freeform: Shape 1599"/>
            <p:cNvSpPr/>
            <p:nvPr/>
          </p:nvSpPr>
          <p:spPr>
            <a:xfrm>
              <a:off x="9812520" y="2143080"/>
              <a:ext cx="385920" cy="190800"/>
            </a:xfrm>
            <a:custGeom>
              <a:avLst/>
              <a:gdLst/>
              <a:ah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a:noFill/>
            </a:ln>
          </p:spPr>
          <p:style>
            <a:lnRef idx="0"/>
            <a:fillRef idx="0"/>
            <a:effectRef idx="0"/>
            <a:fontRef idx="minor"/>
          </p:style>
        </p:sp>
        <p:sp>
          <p:nvSpPr>
            <p:cNvPr id="1052" name="Freeform: Shape 1600"/>
            <p:cNvSpPr/>
            <p:nvPr/>
          </p:nvSpPr>
          <p:spPr>
            <a:xfrm>
              <a:off x="9810720" y="2333880"/>
              <a:ext cx="11160" cy="360"/>
            </a:xfrm>
            <a:custGeom>
              <a:avLst/>
              <a:gdLst/>
              <a:ah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a:noFill/>
            </a:ln>
          </p:spPr>
          <p:style>
            <a:lnRef idx="0"/>
            <a:fillRef idx="0"/>
            <a:effectRef idx="0"/>
            <a:fontRef idx="minor"/>
          </p:style>
        </p:sp>
        <p:sp>
          <p:nvSpPr>
            <p:cNvPr id="1053" name="Freeform: Shape 1601"/>
            <p:cNvSpPr/>
            <p:nvPr/>
          </p:nvSpPr>
          <p:spPr>
            <a:xfrm>
              <a:off x="9348840" y="2236320"/>
              <a:ext cx="934200" cy="460080"/>
            </a:xfrm>
            <a:custGeom>
              <a:avLst/>
              <a:gdLst/>
              <a:ah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a:noFill/>
            </a:ln>
          </p:spPr>
          <p:style>
            <a:lnRef idx="0"/>
            <a:fillRef idx="0"/>
            <a:effectRef idx="0"/>
            <a:fontRef idx="minor"/>
          </p:style>
        </p:sp>
        <p:sp>
          <p:nvSpPr>
            <p:cNvPr id="1054" name="Freeform: Shape 1602"/>
            <p:cNvSpPr/>
            <p:nvPr/>
          </p:nvSpPr>
          <p:spPr>
            <a:xfrm>
              <a:off x="10285200" y="2235600"/>
              <a:ext cx="360" cy="360"/>
            </a:xfrm>
            <a:custGeom>
              <a:avLst/>
              <a:gdLst/>
              <a:ah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a:noFill/>
            </a:ln>
          </p:spPr>
          <p:style>
            <a:lnRef idx="0"/>
            <a:fillRef idx="0"/>
            <a:effectRef idx="0"/>
            <a:fontRef idx="minor"/>
          </p:style>
        </p:sp>
        <p:sp>
          <p:nvSpPr>
            <p:cNvPr id="1055" name="Freeform: Shape 1603"/>
            <p:cNvSpPr/>
            <p:nvPr/>
          </p:nvSpPr>
          <p:spPr>
            <a:xfrm>
              <a:off x="10285560" y="2237040"/>
              <a:ext cx="360" cy="360"/>
            </a:xfrm>
            <a:custGeom>
              <a:avLst/>
              <a:gdLst/>
              <a:ahLst/>
              <a:rect l="l" t="t" r="r" b="b"/>
              <a:pathLst>
                <a:path w="56" h="624">
                  <a:moveTo>
                    <a:pt x="0" y="0"/>
                  </a:moveTo>
                  <a:cubicBezTo>
                    <a:pt x="75" y="200"/>
                    <a:pt x="75" y="425"/>
                    <a:pt x="0" y="625"/>
                  </a:cubicBezTo>
                  <a:cubicBezTo>
                    <a:pt x="75" y="425"/>
                    <a:pt x="75" y="200"/>
                    <a:pt x="0" y="0"/>
                  </a:cubicBezTo>
                  <a:close/>
                </a:path>
              </a:pathLst>
            </a:custGeom>
            <a:solidFill>
              <a:srgbClr val="000000"/>
            </a:solidFill>
            <a:ln w="12483">
              <a:noFill/>
            </a:ln>
          </p:spPr>
          <p:style>
            <a:lnRef idx="0"/>
            <a:fillRef idx="0"/>
            <a:effectRef idx="0"/>
            <a:fontRef idx="minor"/>
          </p:style>
        </p:sp>
        <p:sp>
          <p:nvSpPr>
            <p:cNvPr id="1056" name="Freeform: Shape 1604"/>
            <p:cNvSpPr/>
            <p:nvPr/>
          </p:nvSpPr>
          <p:spPr>
            <a:xfrm>
              <a:off x="9802800" y="2007720"/>
              <a:ext cx="7920" cy="324720"/>
            </a:xfrm>
            <a:custGeom>
              <a:avLst/>
              <a:gdLst/>
              <a:ah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a:noFill/>
            </a:ln>
          </p:spPr>
          <p:style>
            <a:lnRef idx="0"/>
            <a:fillRef idx="0"/>
            <a:effectRef idx="0"/>
            <a:fontRef idx="minor"/>
          </p:style>
        </p:sp>
        <p:sp>
          <p:nvSpPr>
            <p:cNvPr id="1057" name="Freeform: Shape 1605"/>
            <p:cNvSpPr/>
            <p:nvPr/>
          </p:nvSpPr>
          <p:spPr>
            <a:xfrm>
              <a:off x="9147960" y="2559960"/>
              <a:ext cx="360" cy="360"/>
            </a:xfrm>
            <a:custGeom>
              <a:avLst/>
              <a:gdLst/>
              <a:ah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a:noFill/>
            </a:ln>
          </p:spPr>
          <p:style>
            <a:lnRef idx="0"/>
            <a:fillRef idx="0"/>
            <a:effectRef idx="0"/>
            <a:fontRef idx="minor"/>
          </p:style>
        </p:sp>
        <p:sp>
          <p:nvSpPr>
            <p:cNvPr id="1058" name="Freeform: Shape 1606"/>
            <p:cNvSpPr/>
            <p:nvPr/>
          </p:nvSpPr>
          <p:spPr>
            <a:xfrm>
              <a:off x="9145800" y="2574360"/>
              <a:ext cx="64440" cy="65520"/>
            </a:xfrm>
            <a:custGeom>
              <a:avLst/>
              <a:gdLst/>
              <a:ah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a:noFill/>
            </a:ln>
          </p:spPr>
          <p:style>
            <a:lnRef idx="0"/>
            <a:fillRef idx="0"/>
            <a:effectRef idx="0"/>
            <a:fontRef idx="minor"/>
          </p:style>
        </p:sp>
        <p:sp>
          <p:nvSpPr>
            <p:cNvPr id="1059" name="Freeform: Shape 1607"/>
            <p:cNvSpPr/>
            <p:nvPr/>
          </p:nvSpPr>
          <p:spPr>
            <a:xfrm>
              <a:off x="9202680" y="2529360"/>
              <a:ext cx="360" cy="3600"/>
            </a:xfrm>
            <a:custGeom>
              <a:avLst/>
              <a:gdLst/>
              <a:ah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a:noFill/>
            </a:ln>
          </p:spPr>
          <p:style>
            <a:lnRef idx="0"/>
            <a:fillRef idx="0"/>
            <a:effectRef idx="0"/>
            <a:fontRef idx="minor"/>
          </p:style>
        </p:sp>
        <p:sp>
          <p:nvSpPr>
            <p:cNvPr id="1060" name="Freeform: Shape 1608"/>
            <p:cNvSpPr/>
            <p:nvPr/>
          </p:nvSpPr>
          <p:spPr>
            <a:xfrm>
              <a:off x="9202680" y="2255400"/>
              <a:ext cx="548640" cy="277200"/>
            </a:xfrm>
            <a:custGeom>
              <a:avLst/>
              <a:gdLst/>
              <a:ah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a:noFill/>
            </a:ln>
          </p:spPr>
          <p:style>
            <a:lnRef idx="0"/>
            <a:fillRef idx="0"/>
            <a:effectRef idx="0"/>
            <a:fontRef idx="minor"/>
          </p:style>
        </p:sp>
        <p:sp>
          <p:nvSpPr>
            <p:cNvPr id="1061" name="Freeform: Shape 1609"/>
            <p:cNvSpPr/>
            <p:nvPr/>
          </p:nvSpPr>
          <p:spPr>
            <a:xfrm>
              <a:off x="9266760" y="2596680"/>
              <a:ext cx="80640" cy="99360"/>
            </a:xfrm>
            <a:custGeom>
              <a:avLst/>
              <a:gdLst/>
              <a:ah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a:noFill/>
            </a:ln>
          </p:spPr>
          <p:style>
            <a:lnRef idx="0"/>
            <a:fillRef idx="0"/>
            <a:effectRef idx="0"/>
            <a:fontRef idx="minor"/>
          </p:style>
        </p:sp>
        <p:sp>
          <p:nvSpPr>
            <p:cNvPr id="1062" name="Freeform: Shape 1610"/>
            <p:cNvSpPr/>
            <p:nvPr/>
          </p:nvSpPr>
          <p:spPr>
            <a:xfrm>
              <a:off x="10199880" y="2144160"/>
              <a:ext cx="84240" cy="93600"/>
            </a:xfrm>
            <a:custGeom>
              <a:avLst/>
              <a:gdLst/>
              <a:ah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a:noFill/>
            </a:ln>
          </p:spPr>
          <p:style>
            <a:lnRef idx="0"/>
            <a:fillRef idx="0"/>
            <a:effectRef idx="0"/>
            <a:fontRef idx="minor"/>
          </p:style>
        </p:sp>
        <p:sp>
          <p:nvSpPr>
            <p:cNvPr id="1063" name="Freeform: Shape 1611"/>
            <p:cNvSpPr/>
            <p:nvPr/>
          </p:nvSpPr>
          <p:spPr>
            <a:xfrm>
              <a:off x="9286920" y="3054960"/>
              <a:ext cx="360" cy="360"/>
            </a:xfrm>
            <a:custGeom>
              <a:avLst/>
              <a:gdLst/>
              <a:ahLst/>
              <a:rect l="l" t="t" r="r" b="b"/>
              <a:pathLst>
                <a:path w="1499" h="74">
                  <a:moveTo>
                    <a:pt x="0" y="0"/>
                  </a:moveTo>
                  <a:lnTo>
                    <a:pt x="1500" y="0"/>
                  </a:lnTo>
                  <a:lnTo>
                    <a:pt x="1500" y="0"/>
                  </a:lnTo>
                  <a:cubicBezTo>
                    <a:pt x="1000" y="100"/>
                    <a:pt x="500" y="100"/>
                    <a:pt x="0" y="0"/>
                  </a:cubicBezTo>
                  <a:close/>
                </a:path>
              </a:pathLst>
            </a:custGeom>
            <a:solidFill>
              <a:srgbClr val="000000"/>
            </a:solidFill>
            <a:ln w="12483">
              <a:noFill/>
            </a:ln>
          </p:spPr>
          <p:style>
            <a:lnRef idx="0"/>
            <a:fillRef idx="0"/>
            <a:effectRef idx="0"/>
            <a:fontRef idx="minor"/>
          </p:style>
        </p:sp>
        <p:sp>
          <p:nvSpPr>
            <p:cNvPr id="1064" name="Freeform: Shape 1612"/>
            <p:cNvSpPr/>
            <p:nvPr/>
          </p:nvSpPr>
          <p:spPr>
            <a:xfrm>
              <a:off x="9280440" y="3066120"/>
              <a:ext cx="20880" cy="121680"/>
            </a:xfrm>
            <a:custGeom>
              <a:avLst/>
              <a:gdLst/>
              <a:ah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a:noFill/>
            </a:ln>
          </p:spPr>
          <p:style>
            <a:lnRef idx="0"/>
            <a:fillRef idx="0"/>
            <a:effectRef idx="0"/>
            <a:fontRef idx="minor"/>
          </p:style>
        </p:sp>
        <p:sp>
          <p:nvSpPr>
            <p:cNvPr id="1065" name="Freeform: Shape 1613"/>
            <p:cNvSpPr/>
            <p:nvPr/>
          </p:nvSpPr>
          <p:spPr>
            <a:xfrm>
              <a:off x="9223200" y="2543760"/>
              <a:ext cx="44640" cy="54720"/>
            </a:xfrm>
            <a:custGeom>
              <a:avLst/>
              <a:gdLst/>
              <a:ah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a:noFill/>
            </a:ln>
          </p:spPr>
          <p:style>
            <a:lnRef idx="0"/>
            <a:fillRef idx="0"/>
            <a:effectRef idx="0"/>
            <a:fontRef idx="minor"/>
          </p:style>
        </p:sp>
        <p:sp>
          <p:nvSpPr>
            <p:cNvPr id="1066" name="Freeform: Shape 1614"/>
            <p:cNvSpPr/>
            <p:nvPr/>
          </p:nvSpPr>
          <p:spPr>
            <a:xfrm>
              <a:off x="9209520" y="2527560"/>
              <a:ext cx="2160" cy="1800"/>
            </a:xfrm>
            <a:custGeom>
              <a:avLst/>
              <a:gdLst/>
              <a:ah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a:noFill/>
            </a:ln>
          </p:spPr>
          <p:style>
            <a:lnRef idx="0"/>
            <a:fillRef idx="0"/>
            <a:effectRef idx="0"/>
            <a:fontRef idx="minor"/>
          </p:style>
        </p:sp>
        <p:sp>
          <p:nvSpPr>
            <p:cNvPr id="1067" name="Freeform: Shape 1615"/>
            <p:cNvSpPr/>
            <p:nvPr/>
          </p:nvSpPr>
          <p:spPr>
            <a:xfrm>
              <a:off x="11498040" y="2024640"/>
              <a:ext cx="41760" cy="39240"/>
            </a:xfrm>
            <a:custGeom>
              <a:avLst/>
              <a:gdLst/>
              <a:ah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a:noFill/>
            </a:ln>
          </p:spPr>
          <p:style>
            <a:lnRef idx="0"/>
            <a:fillRef idx="0"/>
            <a:effectRef idx="0"/>
            <a:fontRef idx="minor"/>
          </p:style>
        </p:sp>
        <p:sp>
          <p:nvSpPr>
            <p:cNvPr id="1068" name="Freeform: Shape 1616"/>
            <p:cNvSpPr/>
            <p:nvPr/>
          </p:nvSpPr>
          <p:spPr>
            <a:xfrm>
              <a:off x="11530440" y="2055960"/>
              <a:ext cx="9360" cy="4320"/>
            </a:xfrm>
            <a:custGeom>
              <a:avLst/>
              <a:gdLst/>
              <a:ah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a:noFill/>
            </a:ln>
          </p:spPr>
          <p:style>
            <a:lnRef idx="0"/>
            <a:fillRef idx="0"/>
            <a:effectRef idx="0"/>
            <a:fontRef idx="minor"/>
          </p:style>
        </p:sp>
        <p:sp>
          <p:nvSpPr>
            <p:cNvPr id="1069" name="Freeform: Shape 1617"/>
            <p:cNvSpPr/>
            <p:nvPr/>
          </p:nvSpPr>
          <p:spPr>
            <a:xfrm>
              <a:off x="8519760" y="5540400"/>
              <a:ext cx="360" cy="360"/>
            </a:xfrm>
            <a:custGeom>
              <a:avLst/>
              <a:gdLst/>
              <a:ahLst/>
              <a:rect l="l" t="t" r="r" b="b"/>
              <a:pathLst>
                <a:path w="749" h="1499">
                  <a:moveTo>
                    <a:pt x="750" y="0"/>
                  </a:moveTo>
                  <a:lnTo>
                    <a:pt x="0" y="1500"/>
                  </a:lnTo>
                  <a:cubicBezTo>
                    <a:pt x="25" y="1212"/>
                    <a:pt x="25" y="912"/>
                    <a:pt x="0" y="625"/>
                  </a:cubicBezTo>
                  <a:close/>
                </a:path>
              </a:pathLst>
            </a:custGeom>
            <a:solidFill>
              <a:srgbClr val="000000"/>
            </a:solidFill>
            <a:ln w="12483">
              <a:noFill/>
            </a:ln>
          </p:spPr>
          <p:style>
            <a:lnRef idx="0"/>
            <a:fillRef idx="0"/>
            <a:effectRef idx="0"/>
            <a:fontRef idx="minor"/>
          </p:style>
        </p:sp>
        <p:sp>
          <p:nvSpPr>
            <p:cNvPr id="1070" name="Freeform: Shape 1618"/>
            <p:cNvSpPr/>
            <p:nvPr/>
          </p:nvSpPr>
          <p:spPr>
            <a:xfrm>
              <a:off x="8519400" y="5544360"/>
              <a:ext cx="360" cy="360"/>
            </a:xfrm>
            <a:custGeom>
              <a:avLst/>
              <a:gdLst/>
              <a:ah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a:noFill/>
            </a:ln>
          </p:spPr>
          <p:style>
            <a:lnRef idx="0"/>
            <a:fillRef idx="0"/>
            <a:effectRef idx="0"/>
            <a:fontRef idx="minor"/>
          </p:style>
        </p:sp>
        <p:sp>
          <p:nvSpPr>
            <p:cNvPr id="1071" name="Freeform: Shape 1619"/>
            <p:cNvSpPr/>
            <p:nvPr/>
          </p:nvSpPr>
          <p:spPr>
            <a:xfrm>
              <a:off x="8522640" y="5537520"/>
              <a:ext cx="360" cy="360"/>
            </a:xfrm>
            <a:custGeom>
              <a:avLst/>
              <a:gdLst/>
              <a:ah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a:noFill/>
            </a:ln>
          </p:spPr>
          <p:style>
            <a:lnRef idx="0"/>
            <a:fillRef idx="0"/>
            <a:effectRef idx="0"/>
            <a:fontRef idx="minor"/>
          </p:style>
        </p:sp>
        <p:sp>
          <p:nvSpPr>
            <p:cNvPr id="1072" name="Freeform: Shape 1620"/>
            <p:cNvSpPr/>
            <p:nvPr/>
          </p:nvSpPr>
          <p:spPr>
            <a:xfrm>
              <a:off x="8538120" y="5550120"/>
              <a:ext cx="29520" cy="49320"/>
            </a:xfrm>
            <a:custGeom>
              <a:avLst/>
              <a:gdLst/>
              <a:ah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a:noFill/>
            </a:ln>
          </p:spPr>
          <p:style>
            <a:lnRef idx="0"/>
            <a:fillRef idx="0"/>
            <a:effectRef idx="0"/>
            <a:fontRef idx="minor"/>
          </p:style>
        </p:sp>
        <p:sp>
          <p:nvSpPr>
            <p:cNvPr id="1073" name="Freeform: Shape 1621"/>
            <p:cNvSpPr/>
            <p:nvPr/>
          </p:nvSpPr>
          <p:spPr>
            <a:xfrm>
              <a:off x="8570160" y="5592600"/>
              <a:ext cx="360" cy="720"/>
            </a:xfrm>
            <a:custGeom>
              <a:avLst/>
              <a:gdLst/>
              <a:ah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a:noFill/>
            </a:ln>
          </p:spPr>
          <p:style>
            <a:lnRef idx="0"/>
            <a:fillRef idx="0"/>
            <a:effectRef idx="0"/>
            <a:fontRef idx="minor"/>
          </p:style>
        </p:sp>
        <p:sp>
          <p:nvSpPr>
            <p:cNvPr id="1074" name="Freeform: Shape 1622"/>
            <p:cNvSpPr/>
            <p:nvPr/>
          </p:nvSpPr>
          <p:spPr>
            <a:xfrm>
              <a:off x="8946000" y="5894640"/>
              <a:ext cx="244800" cy="154080"/>
            </a:xfrm>
            <a:custGeom>
              <a:avLst/>
              <a:gdLst/>
              <a:ah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a:noFill/>
            </a:ln>
          </p:spPr>
          <p:style>
            <a:lnRef idx="0"/>
            <a:fillRef idx="0"/>
            <a:effectRef idx="0"/>
            <a:fontRef idx="minor"/>
          </p:style>
        </p:sp>
        <p:sp>
          <p:nvSpPr>
            <p:cNvPr id="1075" name="Freeform: Shape 1623"/>
            <p:cNvSpPr/>
            <p:nvPr/>
          </p:nvSpPr>
          <p:spPr>
            <a:xfrm>
              <a:off x="11044080" y="2145960"/>
              <a:ext cx="217080" cy="124920"/>
            </a:xfrm>
            <a:custGeom>
              <a:avLst/>
              <a:gdLst/>
              <a:ah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a:noFill/>
            </a:ln>
          </p:spPr>
          <p:style>
            <a:lnRef idx="0"/>
            <a:fillRef idx="0"/>
            <a:effectRef idx="0"/>
            <a:fontRef idx="minor"/>
          </p:style>
        </p:sp>
        <p:sp>
          <p:nvSpPr>
            <p:cNvPr id="1076" name="Freeform: Shape 1624"/>
            <p:cNvSpPr/>
            <p:nvPr/>
          </p:nvSpPr>
          <p:spPr>
            <a:xfrm>
              <a:off x="11257560" y="2135880"/>
              <a:ext cx="34560" cy="26280"/>
            </a:xfrm>
            <a:custGeom>
              <a:avLst/>
              <a:gdLst/>
              <a:ah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a:noFill/>
            </a:ln>
          </p:spPr>
          <p:style>
            <a:lnRef idx="0"/>
            <a:fillRef idx="0"/>
            <a:effectRef idx="0"/>
            <a:fontRef idx="minor"/>
          </p:style>
        </p:sp>
        <p:sp>
          <p:nvSpPr>
            <p:cNvPr id="1077" name="Freeform: Shape 1625"/>
            <p:cNvSpPr/>
            <p:nvPr/>
          </p:nvSpPr>
          <p:spPr>
            <a:xfrm>
              <a:off x="11024280" y="2283120"/>
              <a:ext cx="12960" cy="16920"/>
            </a:xfrm>
            <a:custGeom>
              <a:avLst/>
              <a:gdLst/>
              <a:ah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a:noFill/>
            </a:ln>
          </p:spPr>
          <p:style>
            <a:lnRef idx="0"/>
            <a:fillRef idx="0"/>
            <a:effectRef idx="0"/>
            <a:fontRef idx="minor"/>
          </p:style>
        </p:sp>
        <p:sp>
          <p:nvSpPr>
            <p:cNvPr id="1078" name="Freeform: Shape 1626"/>
            <p:cNvSpPr/>
            <p:nvPr/>
          </p:nvSpPr>
          <p:spPr>
            <a:xfrm>
              <a:off x="11368440" y="2148480"/>
              <a:ext cx="15840" cy="26280"/>
            </a:xfrm>
            <a:custGeom>
              <a:avLst/>
              <a:gdLst/>
              <a:ah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a:noFill/>
            </a:ln>
          </p:spPr>
          <p:style>
            <a:lnRef idx="0"/>
            <a:fillRef idx="0"/>
            <a:effectRef idx="0"/>
            <a:fontRef idx="minor"/>
          </p:style>
        </p:sp>
        <p:sp>
          <p:nvSpPr>
            <p:cNvPr id="1079" name="Freeform: Shape 1627"/>
            <p:cNvSpPr/>
            <p:nvPr/>
          </p:nvSpPr>
          <p:spPr>
            <a:xfrm>
              <a:off x="11356560" y="2176920"/>
              <a:ext cx="27360" cy="212040"/>
            </a:xfrm>
            <a:custGeom>
              <a:avLst/>
              <a:gdLst/>
              <a:ah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a:noFill/>
            </a:ln>
          </p:spPr>
          <p:style>
            <a:lnRef idx="0"/>
            <a:fillRef idx="0"/>
            <a:effectRef idx="0"/>
            <a:fontRef idx="minor"/>
          </p:style>
        </p:sp>
        <p:sp>
          <p:nvSpPr>
            <p:cNvPr id="1080" name="Freeform: Shape 1628"/>
            <p:cNvSpPr/>
            <p:nvPr/>
          </p:nvSpPr>
          <p:spPr>
            <a:xfrm>
              <a:off x="11376720" y="2165400"/>
              <a:ext cx="360" cy="360"/>
            </a:xfrm>
            <a:custGeom>
              <a:avLst/>
              <a:gdLst/>
              <a:ahLst/>
              <a:rect l="l" t="t" r="r" b="b"/>
              <a:pathLst>
                <a:path w="1499" h="46">
                  <a:moveTo>
                    <a:pt x="0" y="47"/>
                  </a:moveTo>
                  <a:cubicBezTo>
                    <a:pt x="500" y="-16"/>
                    <a:pt x="1000" y="-16"/>
                    <a:pt x="1500" y="47"/>
                  </a:cubicBezTo>
                  <a:lnTo>
                    <a:pt x="250" y="47"/>
                  </a:lnTo>
                  <a:close/>
                </a:path>
              </a:pathLst>
            </a:custGeom>
            <a:solidFill>
              <a:srgbClr val="000000"/>
            </a:solidFill>
            <a:ln w="12483">
              <a:noFill/>
            </a:ln>
          </p:spPr>
          <p:style>
            <a:lnRef idx="0"/>
            <a:fillRef idx="0"/>
            <a:effectRef idx="0"/>
            <a:fontRef idx="minor"/>
          </p:style>
        </p:sp>
        <p:sp>
          <p:nvSpPr>
            <p:cNvPr id="1081" name="Freeform: Shape 1629"/>
            <p:cNvSpPr/>
            <p:nvPr/>
          </p:nvSpPr>
          <p:spPr>
            <a:xfrm>
              <a:off x="8946360" y="4430880"/>
              <a:ext cx="1800" cy="360"/>
            </a:xfrm>
            <a:custGeom>
              <a:avLst/>
              <a:gdLst/>
              <a:ahLst/>
              <a:rect l="l" t="t" r="r" b="b"/>
              <a:pathLst>
                <a:path w="3123" h="1124">
                  <a:moveTo>
                    <a:pt x="0" y="1125"/>
                  </a:moveTo>
                  <a:lnTo>
                    <a:pt x="0" y="1125"/>
                  </a:lnTo>
                  <a:cubicBezTo>
                    <a:pt x="937" y="512"/>
                    <a:pt x="2012" y="125"/>
                    <a:pt x="3124" y="0"/>
                  </a:cubicBezTo>
                  <a:lnTo>
                    <a:pt x="3124" y="0"/>
                  </a:lnTo>
                  <a:close/>
                </a:path>
              </a:pathLst>
            </a:custGeom>
            <a:solidFill>
              <a:srgbClr val="000000"/>
            </a:solidFill>
            <a:ln w="12483">
              <a:noFill/>
            </a:ln>
          </p:spPr>
          <p:style>
            <a:lnRef idx="0"/>
            <a:fillRef idx="0"/>
            <a:effectRef idx="0"/>
            <a:fontRef idx="minor"/>
          </p:style>
        </p:sp>
        <p:sp>
          <p:nvSpPr>
            <p:cNvPr id="1082" name="Freeform: Shape 1630"/>
            <p:cNvSpPr/>
            <p:nvPr/>
          </p:nvSpPr>
          <p:spPr>
            <a:xfrm>
              <a:off x="8959320" y="4445640"/>
              <a:ext cx="4320" cy="1800"/>
            </a:xfrm>
            <a:custGeom>
              <a:avLst/>
              <a:gdLst/>
              <a:ahLst/>
              <a:rect l="l" t="t" r="r" b="b"/>
              <a:pathLst>
                <a:path w="5872" h="3123">
                  <a:moveTo>
                    <a:pt x="0" y="375"/>
                  </a:moveTo>
                  <a:lnTo>
                    <a:pt x="0" y="3124"/>
                  </a:lnTo>
                  <a:lnTo>
                    <a:pt x="5872" y="0"/>
                  </a:lnTo>
                  <a:cubicBezTo>
                    <a:pt x="4036" y="862"/>
                    <a:pt x="1937" y="999"/>
                    <a:pt x="0" y="375"/>
                  </a:cubicBezTo>
                  <a:close/>
                </a:path>
              </a:pathLst>
            </a:custGeom>
            <a:solidFill>
              <a:srgbClr val="000000"/>
            </a:solidFill>
            <a:ln w="12483">
              <a:noFill/>
            </a:ln>
          </p:spPr>
          <p:style>
            <a:lnRef idx="0"/>
            <a:fillRef idx="0"/>
            <a:effectRef idx="0"/>
            <a:fontRef idx="minor"/>
          </p:style>
        </p:sp>
        <p:sp>
          <p:nvSpPr>
            <p:cNvPr id="1083" name="Freeform: Shape 1631"/>
            <p:cNvSpPr/>
            <p:nvPr/>
          </p:nvSpPr>
          <p:spPr>
            <a:xfrm>
              <a:off x="9629640" y="5358960"/>
              <a:ext cx="18360" cy="61200"/>
            </a:xfrm>
            <a:custGeom>
              <a:avLst/>
              <a:gdLst/>
              <a:ah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a:noFill/>
            </a:ln>
          </p:spPr>
          <p:style>
            <a:lnRef idx="0"/>
            <a:fillRef idx="0"/>
            <a:effectRef idx="0"/>
            <a:fontRef idx="minor"/>
          </p:style>
        </p:sp>
        <p:sp>
          <p:nvSpPr>
            <p:cNvPr id="1084" name="Freeform: Shape 1632"/>
            <p:cNvSpPr/>
            <p:nvPr/>
          </p:nvSpPr>
          <p:spPr>
            <a:xfrm>
              <a:off x="8921880" y="6425640"/>
              <a:ext cx="12600" cy="16200"/>
            </a:xfrm>
            <a:custGeom>
              <a:avLst/>
              <a:gdLst/>
              <a:ah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a:noFill/>
            </a:ln>
          </p:spPr>
          <p:style>
            <a:lnRef idx="0"/>
            <a:fillRef idx="0"/>
            <a:effectRef idx="0"/>
            <a:fontRef idx="minor"/>
          </p:style>
        </p:sp>
        <p:sp>
          <p:nvSpPr>
            <p:cNvPr id="1085" name="Freeform: Shape 1633"/>
            <p:cNvSpPr/>
            <p:nvPr/>
          </p:nvSpPr>
          <p:spPr>
            <a:xfrm>
              <a:off x="8935560" y="6426360"/>
              <a:ext cx="11160" cy="11160"/>
            </a:xfrm>
            <a:custGeom>
              <a:avLst/>
              <a:gdLst/>
              <a:ahLst/>
              <a:rect l="l" t="t" r="r" b="b"/>
              <a:pathLst>
                <a:path w="12494" h="12495">
                  <a:moveTo>
                    <a:pt x="0" y="0"/>
                  </a:moveTo>
                  <a:lnTo>
                    <a:pt x="0" y="0"/>
                  </a:lnTo>
                  <a:lnTo>
                    <a:pt x="0" y="0"/>
                  </a:lnTo>
                  <a:close/>
                </a:path>
              </a:pathLst>
            </a:custGeom>
            <a:solidFill>
              <a:srgbClr val="000000"/>
            </a:solidFill>
            <a:ln w="12483">
              <a:noFill/>
            </a:ln>
          </p:spPr>
          <p:style>
            <a:lnRef idx="0"/>
            <a:fillRef idx="0"/>
            <a:effectRef idx="0"/>
            <a:fontRef idx="minor"/>
          </p:style>
        </p:sp>
        <p:sp>
          <p:nvSpPr>
            <p:cNvPr id="1086" name="Freeform: Shape 1634"/>
            <p:cNvSpPr/>
            <p:nvPr/>
          </p:nvSpPr>
          <p:spPr>
            <a:xfrm>
              <a:off x="8913960" y="6385680"/>
              <a:ext cx="20160" cy="38880"/>
            </a:xfrm>
            <a:custGeom>
              <a:avLst/>
              <a:gdLst/>
              <a:ah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a:noFill/>
            </a:ln>
          </p:spPr>
          <p:style>
            <a:lnRef idx="0"/>
            <a:fillRef idx="0"/>
            <a:effectRef idx="0"/>
            <a:fontRef idx="minor"/>
          </p:style>
        </p:sp>
        <p:sp>
          <p:nvSpPr>
            <p:cNvPr id="1087" name="Freeform: Shape 1635"/>
            <p:cNvSpPr/>
            <p:nvPr/>
          </p:nvSpPr>
          <p:spPr>
            <a:xfrm>
              <a:off x="9394560" y="6100200"/>
              <a:ext cx="24120" cy="43560"/>
            </a:xfrm>
            <a:custGeom>
              <a:avLst/>
              <a:gdLst/>
              <a:ah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a:noFill/>
            </a:ln>
          </p:spPr>
          <p:style>
            <a:lnRef idx="0"/>
            <a:fillRef idx="0"/>
            <a:effectRef idx="0"/>
            <a:fontRef idx="minor"/>
          </p:style>
        </p:sp>
        <p:sp>
          <p:nvSpPr>
            <p:cNvPr id="1088" name="Freeform: Shape 1636"/>
            <p:cNvSpPr/>
            <p:nvPr/>
          </p:nvSpPr>
          <p:spPr>
            <a:xfrm>
              <a:off x="8915400" y="6316560"/>
              <a:ext cx="111960" cy="77760"/>
            </a:xfrm>
            <a:custGeom>
              <a:avLst/>
              <a:gdLst/>
              <a:ah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a:noFill/>
            </a:ln>
          </p:spPr>
          <p:style>
            <a:lnRef idx="0"/>
            <a:fillRef idx="0"/>
            <a:effectRef idx="0"/>
            <a:fontRef idx="minor"/>
          </p:style>
        </p:sp>
        <p:sp>
          <p:nvSpPr>
            <p:cNvPr id="1089" name="Freeform: Shape 1637"/>
            <p:cNvSpPr/>
            <p:nvPr/>
          </p:nvSpPr>
          <p:spPr>
            <a:xfrm>
              <a:off x="10671120" y="2038680"/>
              <a:ext cx="21960" cy="277560"/>
            </a:xfrm>
            <a:custGeom>
              <a:avLst/>
              <a:gdLst/>
              <a:ah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a:noFill/>
            </a:ln>
          </p:spPr>
          <p:style>
            <a:lnRef idx="0"/>
            <a:fillRef idx="0"/>
            <a:effectRef idx="0"/>
            <a:fontRef idx="minor"/>
          </p:style>
        </p:sp>
        <p:sp>
          <p:nvSpPr>
            <p:cNvPr id="1090" name="Freeform: Shape 1638"/>
            <p:cNvSpPr/>
            <p:nvPr/>
          </p:nvSpPr>
          <p:spPr>
            <a:xfrm>
              <a:off x="10677240" y="1852200"/>
              <a:ext cx="20160" cy="196920"/>
            </a:xfrm>
            <a:custGeom>
              <a:avLst/>
              <a:gdLst/>
              <a:ah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a:noFill/>
            </a:ln>
          </p:spPr>
          <p:style>
            <a:lnRef idx="0"/>
            <a:fillRef idx="0"/>
            <a:effectRef idx="0"/>
            <a:fontRef idx="minor"/>
          </p:style>
        </p:sp>
        <p:sp>
          <p:nvSpPr>
            <p:cNvPr id="1091" name="Freeform: Shape 1639"/>
            <p:cNvSpPr/>
            <p:nvPr/>
          </p:nvSpPr>
          <p:spPr>
            <a:xfrm>
              <a:off x="8591400" y="3968280"/>
              <a:ext cx="25560" cy="11880"/>
            </a:xfrm>
            <a:custGeom>
              <a:avLst/>
              <a:gdLst/>
              <a:ah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a:noFill/>
            </a:ln>
          </p:spPr>
          <p:style>
            <a:lnRef idx="0"/>
            <a:fillRef idx="0"/>
            <a:effectRef idx="0"/>
            <a:fontRef idx="minor"/>
          </p:style>
        </p:sp>
        <p:sp>
          <p:nvSpPr>
            <p:cNvPr id="1092" name="Freeform: Shape 1640"/>
            <p:cNvSpPr/>
            <p:nvPr/>
          </p:nvSpPr>
          <p:spPr>
            <a:xfrm>
              <a:off x="8629200" y="3977640"/>
              <a:ext cx="335520" cy="452520"/>
            </a:xfrm>
            <a:custGeom>
              <a:avLst/>
              <a:gdLst/>
              <a:ah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a:noFill/>
            </a:ln>
          </p:spPr>
          <p:style>
            <a:lnRef idx="0"/>
            <a:fillRef idx="0"/>
            <a:effectRef idx="0"/>
            <a:fontRef idx="minor"/>
          </p:style>
        </p:sp>
        <p:sp>
          <p:nvSpPr>
            <p:cNvPr id="1093" name="Freeform: Shape 1641"/>
            <p:cNvSpPr/>
            <p:nvPr/>
          </p:nvSpPr>
          <p:spPr>
            <a:xfrm>
              <a:off x="8618760" y="3966480"/>
              <a:ext cx="360" cy="360"/>
            </a:xfrm>
            <a:custGeom>
              <a:avLst/>
              <a:gdLst/>
              <a:ah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a:noFill/>
            </a:ln>
          </p:spPr>
          <p:style>
            <a:lnRef idx="0"/>
            <a:fillRef idx="0"/>
            <a:effectRef idx="0"/>
            <a:fontRef idx="minor"/>
          </p:style>
        </p:sp>
        <p:sp>
          <p:nvSpPr>
            <p:cNvPr id="1094" name="Freeform: Shape 1642"/>
            <p:cNvSpPr/>
            <p:nvPr/>
          </p:nvSpPr>
          <p:spPr>
            <a:xfrm>
              <a:off x="8620920" y="3962880"/>
              <a:ext cx="360" cy="360"/>
            </a:xfrm>
            <a:custGeom>
              <a:avLst/>
              <a:gdLst/>
              <a:ahLst/>
              <a:rect l="l" t="t" r="r" b="b"/>
              <a:pathLst>
                <a:path w="1499" h="1249">
                  <a:moveTo>
                    <a:pt x="875" y="625"/>
                  </a:moveTo>
                  <a:lnTo>
                    <a:pt x="0" y="1250"/>
                  </a:lnTo>
                  <a:lnTo>
                    <a:pt x="0" y="1250"/>
                  </a:lnTo>
                  <a:cubicBezTo>
                    <a:pt x="412" y="737"/>
                    <a:pt x="924" y="313"/>
                    <a:pt x="1499" y="0"/>
                  </a:cubicBezTo>
                  <a:close/>
                </a:path>
              </a:pathLst>
            </a:custGeom>
            <a:solidFill>
              <a:srgbClr val="000000"/>
            </a:solidFill>
            <a:ln w="12483">
              <a:noFill/>
            </a:ln>
          </p:spPr>
          <p:style>
            <a:lnRef idx="0"/>
            <a:fillRef idx="0"/>
            <a:effectRef idx="0"/>
            <a:fontRef idx="minor"/>
          </p:style>
        </p:sp>
        <p:sp>
          <p:nvSpPr>
            <p:cNvPr id="1095" name="Freeform: Shape 1643"/>
            <p:cNvSpPr/>
            <p:nvPr/>
          </p:nvSpPr>
          <p:spPr>
            <a:xfrm>
              <a:off x="8626680" y="3976560"/>
              <a:ext cx="16560" cy="17640"/>
            </a:xfrm>
            <a:custGeom>
              <a:avLst/>
              <a:gdLst/>
              <a:ah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a:noFill/>
            </a:ln>
          </p:spPr>
          <p:style>
            <a:lnRef idx="0"/>
            <a:fillRef idx="0"/>
            <a:effectRef idx="0"/>
            <a:fontRef idx="minor"/>
          </p:style>
        </p:sp>
        <p:sp>
          <p:nvSpPr>
            <p:cNvPr id="1096" name="Freeform: Shape 1644"/>
            <p:cNvSpPr/>
            <p:nvPr/>
          </p:nvSpPr>
          <p:spPr>
            <a:xfrm>
              <a:off x="8625240" y="3979800"/>
              <a:ext cx="9000" cy="8280"/>
            </a:xfrm>
            <a:custGeom>
              <a:avLst/>
              <a:gdLst/>
              <a:ah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a:noFill/>
            </a:ln>
          </p:spPr>
          <p:style>
            <a:lnRef idx="0"/>
            <a:fillRef idx="0"/>
            <a:effectRef idx="0"/>
            <a:fontRef idx="minor"/>
          </p:style>
        </p:sp>
        <p:sp>
          <p:nvSpPr>
            <p:cNvPr id="1097" name="Freeform: Shape 1645"/>
            <p:cNvSpPr/>
            <p:nvPr/>
          </p:nvSpPr>
          <p:spPr>
            <a:xfrm>
              <a:off x="8618040" y="3969720"/>
              <a:ext cx="11160" cy="11160"/>
            </a:xfrm>
            <a:custGeom>
              <a:avLst/>
              <a:gdLst/>
              <a:ahLst/>
              <a:rect l="l" t="t" r="r" b="b"/>
              <a:pathLst>
                <a:path w="12494" h="12495">
                  <a:moveTo>
                    <a:pt x="0" y="0"/>
                  </a:moveTo>
                  <a:lnTo>
                    <a:pt x="0" y="0"/>
                  </a:lnTo>
                  <a:close/>
                </a:path>
              </a:pathLst>
            </a:custGeom>
            <a:solidFill>
              <a:srgbClr val="000000"/>
            </a:solidFill>
            <a:ln w="12483">
              <a:noFill/>
            </a:ln>
          </p:spPr>
          <p:style>
            <a:lnRef idx="0"/>
            <a:fillRef idx="0"/>
            <a:effectRef idx="0"/>
            <a:fontRef idx="minor"/>
          </p:style>
        </p:sp>
        <p:sp>
          <p:nvSpPr>
            <p:cNvPr id="1098" name="Freeform: Shape 1646"/>
            <p:cNvSpPr/>
            <p:nvPr/>
          </p:nvSpPr>
          <p:spPr>
            <a:xfrm>
              <a:off x="8211600" y="3969720"/>
              <a:ext cx="417240" cy="231840"/>
            </a:xfrm>
            <a:custGeom>
              <a:avLst/>
              <a:gdLst/>
              <a:ah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a:noFill/>
            </a:ln>
          </p:spPr>
          <p:style>
            <a:lnRef idx="0"/>
            <a:fillRef idx="0"/>
            <a:effectRef idx="0"/>
            <a:fontRef idx="minor"/>
          </p:style>
        </p:sp>
        <p:sp>
          <p:nvSpPr>
            <p:cNvPr id="1099" name="Freeform: Shape 1647"/>
            <p:cNvSpPr/>
            <p:nvPr/>
          </p:nvSpPr>
          <p:spPr>
            <a:xfrm>
              <a:off x="7076160" y="4313160"/>
              <a:ext cx="65520" cy="324000"/>
            </a:xfrm>
            <a:custGeom>
              <a:avLst/>
              <a:gdLst/>
              <a:ah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a:noFill/>
            </a:ln>
          </p:spPr>
          <p:style>
            <a:lnRef idx="0"/>
            <a:fillRef idx="0"/>
            <a:effectRef idx="0"/>
            <a:fontRef idx="minor"/>
          </p:style>
        </p:sp>
        <p:sp>
          <p:nvSpPr>
            <p:cNvPr id="1100" name="Freeform: Shape 1648"/>
            <p:cNvSpPr/>
            <p:nvPr/>
          </p:nvSpPr>
          <p:spPr>
            <a:xfrm>
              <a:off x="6990120" y="3773520"/>
              <a:ext cx="101880" cy="550800"/>
            </a:xfrm>
            <a:custGeom>
              <a:avLst/>
              <a:gdLst/>
              <a:ah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a:noFill/>
            </a:ln>
          </p:spPr>
          <p:style>
            <a:lnRef idx="0"/>
            <a:fillRef idx="0"/>
            <a:effectRef idx="0"/>
            <a:fontRef idx="minor"/>
          </p:style>
        </p:sp>
        <p:sp>
          <p:nvSpPr>
            <p:cNvPr id="1101" name="Freeform: Shape 1649"/>
            <p:cNvSpPr/>
            <p:nvPr/>
          </p:nvSpPr>
          <p:spPr>
            <a:xfrm>
              <a:off x="6991560" y="3765600"/>
              <a:ext cx="360" cy="360"/>
            </a:xfrm>
            <a:custGeom>
              <a:avLst/>
              <a:gdLst/>
              <a:ahLst/>
              <a:rect l="l" t="t" r="r" b="b"/>
              <a:pathLst>
                <a:path w="1249" h="1749">
                  <a:moveTo>
                    <a:pt x="750" y="625"/>
                  </a:moveTo>
                  <a:lnTo>
                    <a:pt x="0" y="1749"/>
                  </a:lnTo>
                  <a:lnTo>
                    <a:pt x="1249" y="0"/>
                  </a:lnTo>
                  <a:close/>
                </a:path>
              </a:pathLst>
            </a:custGeom>
            <a:solidFill>
              <a:srgbClr val="000000"/>
            </a:solidFill>
            <a:ln w="12483">
              <a:noFill/>
            </a:ln>
          </p:spPr>
          <p:style>
            <a:lnRef idx="0"/>
            <a:fillRef idx="0"/>
            <a:effectRef idx="0"/>
            <a:fontRef idx="minor"/>
          </p:style>
        </p:sp>
        <p:sp>
          <p:nvSpPr>
            <p:cNvPr id="1102" name="Freeform: Shape 1650"/>
            <p:cNvSpPr/>
            <p:nvPr/>
          </p:nvSpPr>
          <p:spPr>
            <a:xfrm>
              <a:off x="6993720" y="3763440"/>
              <a:ext cx="360" cy="360"/>
            </a:xfrm>
            <a:custGeom>
              <a:avLst/>
              <a:gdLst/>
              <a:ahLst/>
              <a:rect l="l" t="t" r="r" b="b"/>
              <a:pathLst>
                <a:path w="1499" h="874">
                  <a:moveTo>
                    <a:pt x="1000" y="250"/>
                  </a:moveTo>
                  <a:lnTo>
                    <a:pt x="0" y="875"/>
                  </a:lnTo>
                  <a:lnTo>
                    <a:pt x="1499" y="0"/>
                  </a:lnTo>
                  <a:close/>
                </a:path>
              </a:pathLst>
            </a:custGeom>
            <a:solidFill>
              <a:srgbClr val="000000"/>
            </a:solidFill>
            <a:ln w="12483">
              <a:noFill/>
            </a:ln>
          </p:spPr>
          <p:style>
            <a:lnRef idx="0"/>
            <a:fillRef idx="0"/>
            <a:effectRef idx="0"/>
            <a:fontRef idx="minor"/>
          </p:style>
        </p:sp>
        <p:sp>
          <p:nvSpPr>
            <p:cNvPr id="1103" name="Freeform: Shape 1651"/>
            <p:cNvSpPr/>
            <p:nvPr/>
          </p:nvSpPr>
          <p:spPr>
            <a:xfrm>
              <a:off x="6990480" y="3769200"/>
              <a:ext cx="360" cy="720"/>
            </a:xfrm>
            <a:custGeom>
              <a:avLst/>
              <a:gdLst/>
              <a:ah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a:noFill/>
            </a:ln>
          </p:spPr>
          <p:style>
            <a:lnRef idx="0"/>
            <a:fillRef idx="0"/>
            <a:effectRef idx="0"/>
            <a:fontRef idx="minor"/>
          </p:style>
        </p:sp>
        <p:sp>
          <p:nvSpPr>
            <p:cNvPr id="1104" name="Freeform: Shape 1652"/>
            <p:cNvSpPr/>
            <p:nvPr/>
          </p:nvSpPr>
          <p:spPr>
            <a:xfrm>
              <a:off x="6997320" y="3762360"/>
              <a:ext cx="11160" cy="11160"/>
            </a:xfrm>
            <a:custGeom>
              <a:avLst/>
              <a:gdLst/>
              <a:ahLst/>
              <a:rect l="l" t="t" r="r" b="b"/>
              <a:pathLst>
                <a:path w="12494" h="12495">
                  <a:moveTo>
                    <a:pt x="0" y="0"/>
                  </a:moveTo>
                  <a:lnTo>
                    <a:pt x="0" y="0"/>
                  </a:lnTo>
                  <a:close/>
                </a:path>
              </a:pathLst>
            </a:custGeom>
            <a:solidFill>
              <a:srgbClr val="000000"/>
            </a:solidFill>
            <a:ln w="12483">
              <a:noFill/>
            </a:ln>
          </p:spPr>
          <p:style>
            <a:lnRef idx="0"/>
            <a:fillRef idx="0"/>
            <a:effectRef idx="0"/>
            <a:fontRef idx="minor"/>
          </p:style>
        </p:sp>
        <p:sp>
          <p:nvSpPr>
            <p:cNvPr id="1105" name="Freeform: Shape 1653"/>
            <p:cNvSpPr/>
            <p:nvPr/>
          </p:nvSpPr>
          <p:spPr>
            <a:xfrm>
              <a:off x="8328960" y="4370400"/>
              <a:ext cx="55800" cy="82440"/>
            </a:xfrm>
            <a:custGeom>
              <a:avLst/>
              <a:gdLst/>
              <a:ah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a:noFill/>
            </a:ln>
          </p:spPr>
          <p:style>
            <a:lnRef idx="0"/>
            <a:fillRef idx="0"/>
            <a:effectRef idx="0"/>
            <a:fontRef idx="minor"/>
          </p:style>
        </p:sp>
        <p:sp>
          <p:nvSpPr>
            <p:cNvPr id="1106" name="Freeform: Shape 1654"/>
            <p:cNvSpPr/>
            <p:nvPr/>
          </p:nvSpPr>
          <p:spPr>
            <a:xfrm>
              <a:off x="8371440" y="4435920"/>
              <a:ext cx="235080" cy="334080"/>
            </a:xfrm>
            <a:custGeom>
              <a:avLst/>
              <a:gdLst/>
              <a:ah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a:noFill/>
            </a:ln>
          </p:spPr>
          <p:style>
            <a:lnRef idx="0"/>
            <a:fillRef idx="0"/>
            <a:effectRef idx="0"/>
            <a:fontRef idx="minor"/>
          </p:style>
        </p:sp>
        <p:sp>
          <p:nvSpPr>
            <p:cNvPr id="1107" name="Freeform: Shape 1655"/>
            <p:cNvSpPr/>
            <p:nvPr/>
          </p:nvSpPr>
          <p:spPr>
            <a:xfrm>
              <a:off x="8322840" y="4393080"/>
              <a:ext cx="4680" cy="2160"/>
            </a:xfrm>
            <a:custGeom>
              <a:avLst/>
              <a:gdLst/>
              <a:ah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a:noFill/>
            </a:ln>
          </p:spPr>
          <p:style>
            <a:lnRef idx="0"/>
            <a:fillRef idx="0"/>
            <a:effectRef idx="0"/>
            <a:fontRef idx="minor"/>
          </p:style>
        </p:sp>
        <p:sp>
          <p:nvSpPr>
            <p:cNvPr id="1108" name="Freeform: Shape 1656"/>
            <p:cNvSpPr/>
            <p:nvPr/>
          </p:nvSpPr>
          <p:spPr>
            <a:xfrm>
              <a:off x="8333280" y="4377600"/>
              <a:ext cx="360" cy="360"/>
            </a:xfrm>
            <a:custGeom>
              <a:avLst/>
              <a:gdLst/>
              <a:ahLst/>
              <a:rect l="l" t="t" r="r" b="b"/>
              <a:pathLst>
                <a:path w="874" h="1874">
                  <a:moveTo>
                    <a:pt x="0" y="0"/>
                  </a:moveTo>
                  <a:lnTo>
                    <a:pt x="875" y="1874"/>
                  </a:lnTo>
                  <a:cubicBezTo>
                    <a:pt x="812" y="1674"/>
                    <a:pt x="812" y="1449"/>
                    <a:pt x="875" y="1249"/>
                  </a:cubicBezTo>
                  <a:close/>
                </a:path>
              </a:pathLst>
            </a:custGeom>
            <a:solidFill>
              <a:srgbClr val="000000"/>
            </a:solidFill>
            <a:ln w="12483">
              <a:noFill/>
            </a:ln>
          </p:spPr>
          <p:style>
            <a:lnRef idx="0"/>
            <a:fillRef idx="0"/>
            <a:effectRef idx="0"/>
            <a:fontRef idx="minor"/>
          </p:style>
        </p:sp>
        <p:sp>
          <p:nvSpPr>
            <p:cNvPr id="1109" name="Freeform: Shape 1657"/>
            <p:cNvSpPr/>
            <p:nvPr/>
          </p:nvSpPr>
          <p:spPr>
            <a:xfrm>
              <a:off x="7982640" y="4379040"/>
              <a:ext cx="342360" cy="189000"/>
            </a:xfrm>
            <a:custGeom>
              <a:avLst/>
              <a:gdLst/>
              <a:ah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a:noFill/>
            </a:ln>
          </p:spPr>
          <p:style>
            <a:lnRef idx="0"/>
            <a:fillRef idx="0"/>
            <a:effectRef idx="0"/>
            <a:fontRef idx="minor"/>
          </p:style>
        </p:sp>
        <p:sp>
          <p:nvSpPr>
            <p:cNvPr id="1110" name="Freeform: Shape 1658"/>
            <p:cNvSpPr/>
            <p:nvPr/>
          </p:nvSpPr>
          <p:spPr>
            <a:xfrm>
              <a:off x="8110080" y="5486040"/>
              <a:ext cx="149400" cy="223200"/>
            </a:xfrm>
            <a:custGeom>
              <a:avLst/>
              <a:gdLst/>
              <a:ah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a:noFill/>
            </a:ln>
          </p:spPr>
          <p:style>
            <a:lnRef idx="0"/>
            <a:fillRef idx="0"/>
            <a:effectRef idx="0"/>
            <a:fontRef idx="minor"/>
          </p:style>
        </p:sp>
        <p:sp>
          <p:nvSpPr>
            <p:cNvPr id="1111" name="Freeform: Shape 1659"/>
            <p:cNvSpPr/>
            <p:nvPr/>
          </p:nvSpPr>
          <p:spPr>
            <a:xfrm>
              <a:off x="11415240" y="2932560"/>
              <a:ext cx="111240" cy="122040"/>
            </a:xfrm>
            <a:custGeom>
              <a:avLst/>
              <a:gdLst/>
              <a:ah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a:noFill/>
            </a:ln>
          </p:spPr>
          <p:style>
            <a:lnRef idx="0"/>
            <a:fillRef idx="0"/>
            <a:effectRef idx="0"/>
            <a:fontRef idx="minor"/>
          </p:style>
        </p:sp>
        <p:sp>
          <p:nvSpPr>
            <p:cNvPr id="1112" name="Freeform: Shape 1660"/>
            <p:cNvSpPr/>
            <p:nvPr/>
          </p:nvSpPr>
          <p:spPr>
            <a:xfrm>
              <a:off x="12009240" y="3255120"/>
              <a:ext cx="73440" cy="78120"/>
            </a:xfrm>
            <a:custGeom>
              <a:avLst/>
              <a:gdLst/>
              <a:ah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a:noFill/>
            </a:ln>
          </p:spPr>
          <p:style>
            <a:lnRef idx="0"/>
            <a:fillRef idx="0"/>
            <a:effectRef idx="0"/>
            <a:fontRef idx="minor"/>
          </p:style>
        </p:sp>
        <p:sp>
          <p:nvSpPr>
            <p:cNvPr id="1113" name="Freeform: Shape 1661"/>
            <p:cNvSpPr/>
            <p:nvPr/>
          </p:nvSpPr>
          <p:spPr>
            <a:xfrm>
              <a:off x="11854080" y="3087000"/>
              <a:ext cx="168120" cy="185760"/>
            </a:xfrm>
            <a:custGeom>
              <a:avLst/>
              <a:gdLst/>
              <a:ah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a:noFill/>
            </a:ln>
          </p:spPr>
          <p:style>
            <a:lnRef idx="0"/>
            <a:fillRef idx="0"/>
            <a:effectRef idx="0"/>
            <a:fontRef idx="minor"/>
          </p:style>
        </p:sp>
        <p:sp>
          <p:nvSpPr>
            <p:cNvPr id="1114" name="Freeform: Shape 1662"/>
            <p:cNvSpPr/>
            <p:nvPr/>
          </p:nvSpPr>
          <p:spPr>
            <a:xfrm>
              <a:off x="11860560" y="3085920"/>
              <a:ext cx="360" cy="360"/>
            </a:xfrm>
            <a:custGeom>
              <a:avLst/>
              <a:gdLst/>
              <a:ah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a:noFill/>
            </a:ln>
          </p:spPr>
          <p:style>
            <a:lnRef idx="0"/>
            <a:fillRef idx="0"/>
            <a:effectRef idx="0"/>
            <a:fontRef idx="minor"/>
          </p:style>
        </p:sp>
        <p:sp>
          <p:nvSpPr>
            <p:cNvPr id="1115" name="Freeform: Shape 1663"/>
            <p:cNvSpPr/>
            <p:nvPr/>
          </p:nvSpPr>
          <p:spPr>
            <a:xfrm>
              <a:off x="8552880" y="5585760"/>
              <a:ext cx="39600" cy="270720"/>
            </a:xfrm>
            <a:custGeom>
              <a:avLst/>
              <a:gdLst/>
              <a:ah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a:noFill/>
            </a:ln>
          </p:spPr>
          <p:style>
            <a:lnRef idx="0"/>
            <a:fillRef idx="0"/>
            <a:effectRef idx="0"/>
            <a:fontRef idx="minor"/>
          </p:style>
        </p:sp>
        <p:sp>
          <p:nvSpPr>
            <p:cNvPr id="1116" name="Freeform: Shape 1664"/>
            <p:cNvSpPr/>
            <p:nvPr/>
          </p:nvSpPr>
          <p:spPr>
            <a:xfrm>
              <a:off x="8575560" y="5845320"/>
              <a:ext cx="23040" cy="74520"/>
            </a:xfrm>
            <a:custGeom>
              <a:avLst/>
              <a:gdLst/>
              <a:ah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a:noFill/>
            </a:ln>
          </p:spPr>
          <p:style>
            <a:lnRef idx="0"/>
            <a:fillRef idx="0"/>
            <a:effectRef idx="0"/>
            <a:fontRef idx="minor"/>
          </p:style>
        </p:sp>
        <p:sp>
          <p:nvSpPr>
            <p:cNvPr id="1117" name="Freeform: Shape 1665"/>
            <p:cNvSpPr/>
            <p:nvPr/>
          </p:nvSpPr>
          <p:spPr>
            <a:xfrm>
              <a:off x="12040200" y="3614400"/>
              <a:ext cx="110880" cy="1031760"/>
            </a:xfrm>
            <a:custGeom>
              <a:avLst/>
              <a:gdLst/>
              <a:ah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a:noFill/>
            </a:ln>
          </p:spPr>
          <p:style>
            <a:lnRef idx="0"/>
            <a:fillRef idx="0"/>
            <a:effectRef idx="0"/>
            <a:fontRef idx="minor"/>
          </p:style>
        </p:sp>
        <p:sp>
          <p:nvSpPr>
            <p:cNvPr id="1118" name="Freeform: Shape 1666"/>
            <p:cNvSpPr/>
            <p:nvPr/>
          </p:nvSpPr>
          <p:spPr>
            <a:xfrm>
              <a:off x="11855520" y="1305000"/>
              <a:ext cx="139680" cy="82080"/>
            </a:xfrm>
            <a:custGeom>
              <a:avLst/>
              <a:gdLst/>
              <a:ah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a:noFill/>
            </a:ln>
          </p:spPr>
          <p:style>
            <a:lnRef idx="0"/>
            <a:fillRef idx="0"/>
            <a:effectRef idx="0"/>
            <a:fontRef idx="minor"/>
          </p:style>
        </p:sp>
        <p:sp>
          <p:nvSpPr>
            <p:cNvPr id="1119" name="Freeform: Shape 1667"/>
            <p:cNvSpPr/>
            <p:nvPr/>
          </p:nvSpPr>
          <p:spPr>
            <a:xfrm>
              <a:off x="11032920" y="2299680"/>
              <a:ext cx="360" cy="11160"/>
            </a:xfrm>
            <a:custGeom>
              <a:avLst/>
              <a:gdLst/>
              <a:ahLst/>
              <a:rect l="l" t="t" r="r" b="b"/>
              <a:pathLst>
                <a:path w="1374" h="12495">
                  <a:moveTo>
                    <a:pt x="1375" y="0"/>
                  </a:moveTo>
                  <a:lnTo>
                    <a:pt x="0" y="0"/>
                  </a:lnTo>
                  <a:lnTo>
                    <a:pt x="1250" y="0"/>
                  </a:lnTo>
                  <a:close/>
                </a:path>
              </a:pathLst>
            </a:custGeom>
            <a:solidFill>
              <a:srgbClr val="000000"/>
            </a:solidFill>
            <a:ln w="12483">
              <a:noFill/>
            </a:ln>
          </p:spPr>
          <p:style>
            <a:lnRef idx="0"/>
            <a:fillRef idx="0"/>
            <a:effectRef idx="0"/>
            <a:fontRef idx="minor"/>
          </p:style>
        </p:sp>
        <p:sp>
          <p:nvSpPr>
            <p:cNvPr id="1120" name="Freeform: Shape 1668"/>
            <p:cNvSpPr/>
            <p:nvPr/>
          </p:nvSpPr>
          <p:spPr>
            <a:xfrm>
              <a:off x="11025720" y="2271600"/>
              <a:ext cx="2160" cy="15480"/>
            </a:xfrm>
            <a:custGeom>
              <a:avLst/>
              <a:gdLst/>
              <a:ah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a:noFill/>
            </a:ln>
          </p:spPr>
          <p:style>
            <a:lnRef idx="0"/>
            <a:fillRef idx="0"/>
            <a:effectRef idx="0"/>
            <a:fontRef idx="minor"/>
          </p:style>
        </p:sp>
        <p:sp>
          <p:nvSpPr>
            <p:cNvPr id="1121" name="Freeform: Shape 1669"/>
            <p:cNvSpPr/>
            <p:nvPr/>
          </p:nvSpPr>
          <p:spPr>
            <a:xfrm>
              <a:off x="10986480" y="3140640"/>
              <a:ext cx="21600" cy="142560"/>
            </a:xfrm>
            <a:custGeom>
              <a:avLst/>
              <a:gdLst/>
              <a:ah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a:noFill/>
            </a:ln>
          </p:spPr>
          <p:style>
            <a:lnRef idx="0"/>
            <a:fillRef idx="0"/>
            <a:effectRef idx="0"/>
            <a:fontRef idx="minor"/>
          </p:style>
        </p:sp>
        <p:sp>
          <p:nvSpPr>
            <p:cNvPr id="1122" name="Freeform: Shape 1670"/>
            <p:cNvSpPr/>
            <p:nvPr/>
          </p:nvSpPr>
          <p:spPr>
            <a:xfrm>
              <a:off x="10991880" y="2868840"/>
              <a:ext cx="25920" cy="281520"/>
            </a:xfrm>
            <a:custGeom>
              <a:avLst/>
              <a:gdLst/>
              <a:ah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a:noFill/>
            </a:ln>
          </p:spPr>
          <p:style>
            <a:lnRef idx="0"/>
            <a:fillRef idx="0"/>
            <a:effectRef idx="0"/>
            <a:fontRef idx="minor"/>
          </p:style>
        </p:sp>
        <p:sp>
          <p:nvSpPr>
            <p:cNvPr id="1123" name="Freeform: Shape 1671"/>
            <p:cNvSpPr/>
            <p:nvPr/>
          </p:nvSpPr>
          <p:spPr>
            <a:xfrm>
              <a:off x="10205640" y="5210640"/>
              <a:ext cx="15840" cy="20520"/>
            </a:xfrm>
            <a:custGeom>
              <a:avLst/>
              <a:gdLst/>
              <a:ah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a:noFill/>
            </a:ln>
          </p:spPr>
          <p:style>
            <a:lnRef idx="0"/>
            <a:fillRef idx="0"/>
            <a:effectRef idx="0"/>
            <a:fontRef idx="minor"/>
          </p:style>
        </p:sp>
        <p:sp>
          <p:nvSpPr>
            <p:cNvPr id="1124" name="Freeform: Shape 1672"/>
            <p:cNvSpPr/>
            <p:nvPr/>
          </p:nvSpPr>
          <p:spPr>
            <a:xfrm>
              <a:off x="9732960" y="5473080"/>
              <a:ext cx="27720" cy="28800"/>
            </a:xfrm>
            <a:custGeom>
              <a:avLst/>
              <a:gdLst/>
              <a:ah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a:noFill/>
            </a:ln>
          </p:spPr>
          <p:style>
            <a:lnRef idx="0"/>
            <a:fillRef idx="0"/>
            <a:effectRef idx="0"/>
            <a:fontRef idx="minor"/>
          </p:style>
        </p:sp>
        <p:sp>
          <p:nvSpPr>
            <p:cNvPr id="1125" name="Freeform: Shape 1673"/>
            <p:cNvSpPr/>
            <p:nvPr/>
          </p:nvSpPr>
          <p:spPr>
            <a:xfrm>
              <a:off x="8649000" y="3967200"/>
              <a:ext cx="335880" cy="451080"/>
            </a:xfrm>
            <a:custGeom>
              <a:avLst/>
              <a:gdLst/>
              <a:ah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a:noFill/>
            </a:ln>
          </p:spPr>
          <p:style>
            <a:lnRef idx="0"/>
            <a:fillRef idx="0"/>
            <a:effectRef idx="0"/>
            <a:fontRef idx="minor"/>
          </p:style>
        </p:sp>
        <p:sp>
          <p:nvSpPr>
            <p:cNvPr id="1126" name="Freeform: Shape 1674"/>
            <p:cNvSpPr/>
            <p:nvPr/>
          </p:nvSpPr>
          <p:spPr>
            <a:xfrm>
              <a:off x="8643960" y="3966840"/>
              <a:ext cx="19080" cy="17280"/>
            </a:xfrm>
            <a:custGeom>
              <a:avLst/>
              <a:gdLst/>
              <a:ah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a:noFill/>
            </a:ln>
          </p:spPr>
          <p:style>
            <a:lnRef idx="0"/>
            <a:fillRef idx="0"/>
            <a:effectRef idx="0"/>
            <a:fontRef idx="minor"/>
          </p:style>
        </p:sp>
        <p:sp>
          <p:nvSpPr>
            <p:cNvPr id="1127" name="Freeform: Shape 1675"/>
            <p:cNvSpPr/>
            <p:nvPr/>
          </p:nvSpPr>
          <p:spPr>
            <a:xfrm>
              <a:off x="8642880" y="3915000"/>
              <a:ext cx="77760" cy="55800"/>
            </a:xfrm>
            <a:custGeom>
              <a:avLst/>
              <a:gdLst/>
              <a:ah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a:noFill/>
            </a:ln>
          </p:spPr>
          <p:style>
            <a:lnRef idx="0"/>
            <a:fillRef idx="0"/>
            <a:effectRef idx="0"/>
            <a:fontRef idx="minor"/>
          </p:style>
        </p:sp>
        <p:sp>
          <p:nvSpPr>
            <p:cNvPr id="1128" name="Freeform: Shape 1676"/>
            <p:cNvSpPr/>
            <p:nvPr/>
          </p:nvSpPr>
          <p:spPr>
            <a:xfrm>
              <a:off x="7474320" y="4443120"/>
              <a:ext cx="90000" cy="132480"/>
            </a:xfrm>
            <a:custGeom>
              <a:avLst/>
              <a:gdLst/>
              <a:ah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a:noFill/>
            </a:ln>
          </p:spPr>
          <p:style>
            <a:lnRef idx="0"/>
            <a:fillRef idx="0"/>
            <a:effectRef idx="0"/>
            <a:fontRef idx="minor"/>
          </p:style>
        </p:sp>
        <p:sp>
          <p:nvSpPr>
            <p:cNvPr id="1129" name="Freeform: Shape 1677"/>
            <p:cNvSpPr/>
            <p:nvPr/>
          </p:nvSpPr>
          <p:spPr>
            <a:xfrm>
              <a:off x="7413120" y="4350960"/>
              <a:ext cx="74880" cy="107280"/>
            </a:xfrm>
            <a:custGeom>
              <a:avLst/>
              <a:gdLst/>
              <a:ah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a:noFill/>
            </a:ln>
          </p:spPr>
          <p:style>
            <a:lnRef idx="0"/>
            <a:fillRef idx="0"/>
            <a:effectRef idx="0"/>
            <a:fontRef idx="minor"/>
          </p:style>
        </p:sp>
        <p:sp>
          <p:nvSpPr>
            <p:cNvPr id="1130" name="Freeform: Shape 1678"/>
            <p:cNvSpPr/>
            <p:nvPr/>
          </p:nvSpPr>
          <p:spPr>
            <a:xfrm>
              <a:off x="7307280" y="3615840"/>
              <a:ext cx="119880" cy="749160"/>
            </a:xfrm>
            <a:custGeom>
              <a:avLst/>
              <a:gdLst/>
              <a:ah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a:noFill/>
            </a:ln>
          </p:spPr>
          <p:style>
            <a:lnRef idx="0"/>
            <a:fillRef idx="0"/>
            <a:effectRef idx="0"/>
            <a:fontRef idx="minor"/>
          </p:style>
        </p:sp>
        <p:sp>
          <p:nvSpPr>
            <p:cNvPr id="1131" name="Freeform: Shape 1679"/>
            <p:cNvSpPr/>
            <p:nvPr/>
          </p:nvSpPr>
          <p:spPr>
            <a:xfrm>
              <a:off x="11944800" y="1855440"/>
              <a:ext cx="65880" cy="75240"/>
            </a:xfrm>
            <a:custGeom>
              <a:avLst/>
              <a:gdLst/>
              <a:ah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a:noFill/>
            </a:ln>
          </p:spPr>
          <p:style>
            <a:lnRef idx="0"/>
            <a:fillRef idx="0"/>
            <a:effectRef idx="0"/>
            <a:fontRef idx="minor"/>
          </p:style>
        </p:sp>
        <p:sp>
          <p:nvSpPr>
            <p:cNvPr id="1132" name="Freeform: Shape 1680"/>
            <p:cNvSpPr/>
            <p:nvPr/>
          </p:nvSpPr>
          <p:spPr>
            <a:xfrm>
              <a:off x="11998440" y="1912320"/>
              <a:ext cx="124560" cy="123120"/>
            </a:xfrm>
            <a:custGeom>
              <a:avLst/>
              <a:gdLst/>
              <a:ah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a:noFill/>
            </a:ln>
          </p:spPr>
          <p:style>
            <a:lnRef idx="0"/>
            <a:fillRef idx="0"/>
            <a:effectRef idx="0"/>
            <a:fontRef idx="minor"/>
          </p:style>
        </p:sp>
        <p:sp>
          <p:nvSpPr>
            <p:cNvPr id="1133" name="Freeform: Shape 1681"/>
            <p:cNvSpPr/>
            <p:nvPr/>
          </p:nvSpPr>
          <p:spPr>
            <a:xfrm>
              <a:off x="9135000" y="2648520"/>
              <a:ext cx="24480" cy="191160"/>
            </a:xfrm>
            <a:custGeom>
              <a:avLst/>
              <a:gdLst/>
              <a:ah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a:noFill/>
            </a:ln>
          </p:spPr>
          <p:style>
            <a:lnRef idx="0"/>
            <a:fillRef idx="0"/>
            <a:effectRef idx="0"/>
            <a:fontRef idx="minor"/>
          </p:style>
        </p:sp>
        <p:sp>
          <p:nvSpPr>
            <p:cNvPr id="1134" name="Freeform: Shape 1682"/>
            <p:cNvSpPr/>
            <p:nvPr/>
          </p:nvSpPr>
          <p:spPr>
            <a:xfrm>
              <a:off x="9142920" y="2829960"/>
              <a:ext cx="52200" cy="728280"/>
            </a:xfrm>
            <a:custGeom>
              <a:avLst/>
              <a:gdLst/>
              <a:ah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a:noFill/>
            </a:ln>
          </p:spPr>
          <p:style>
            <a:lnRef idx="0"/>
            <a:fillRef idx="0"/>
            <a:effectRef idx="0"/>
            <a:fontRef idx="minor"/>
          </p:style>
        </p:sp>
        <p:sp>
          <p:nvSpPr>
            <p:cNvPr id="1135" name="Freeform: Shape 1683"/>
            <p:cNvSpPr/>
            <p:nvPr/>
          </p:nvSpPr>
          <p:spPr>
            <a:xfrm>
              <a:off x="9082080" y="3549600"/>
              <a:ext cx="113400" cy="71640"/>
            </a:xfrm>
            <a:custGeom>
              <a:avLst/>
              <a:gdLst/>
              <a:ah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a:noFill/>
            </a:ln>
          </p:spPr>
          <p:style>
            <a:lnRef idx="0"/>
            <a:fillRef idx="0"/>
            <a:effectRef idx="0"/>
            <a:fontRef idx="minor"/>
          </p:style>
        </p:sp>
        <p:sp>
          <p:nvSpPr>
            <p:cNvPr id="1136" name="Freeform: Shape 1684"/>
            <p:cNvSpPr/>
            <p:nvPr/>
          </p:nvSpPr>
          <p:spPr>
            <a:xfrm>
              <a:off x="9024480" y="3601800"/>
              <a:ext cx="68760" cy="45720"/>
            </a:xfrm>
            <a:custGeom>
              <a:avLst/>
              <a:gdLst/>
              <a:ah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a:noFill/>
            </a:ln>
          </p:spPr>
          <p:style>
            <a:lnRef idx="0"/>
            <a:fillRef idx="0"/>
            <a:effectRef idx="0"/>
            <a:fontRef idx="minor"/>
          </p:style>
        </p:sp>
        <p:sp>
          <p:nvSpPr>
            <p:cNvPr id="1137" name="Freeform: Shape 1685"/>
            <p:cNvSpPr/>
            <p:nvPr/>
          </p:nvSpPr>
          <p:spPr>
            <a:xfrm>
              <a:off x="9789120" y="4152600"/>
              <a:ext cx="42120" cy="35640"/>
            </a:xfrm>
            <a:custGeom>
              <a:avLst/>
              <a:gdLst/>
              <a:ah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a:noFill/>
            </a:ln>
          </p:spPr>
          <p:style>
            <a:lnRef idx="0"/>
            <a:fillRef idx="0"/>
            <a:effectRef idx="0"/>
            <a:fontRef idx="minor"/>
          </p:style>
        </p:sp>
        <p:sp>
          <p:nvSpPr>
            <p:cNvPr id="1138" name="Freeform: Shape 1686"/>
            <p:cNvSpPr/>
            <p:nvPr/>
          </p:nvSpPr>
          <p:spPr>
            <a:xfrm>
              <a:off x="9820440" y="4101840"/>
              <a:ext cx="108000" cy="69840"/>
            </a:xfrm>
            <a:custGeom>
              <a:avLst/>
              <a:gdLst/>
              <a:ah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a:noFill/>
            </a:ln>
          </p:spPr>
          <p:style>
            <a:lnRef idx="0"/>
            <a:fillRef idx="0"/>
            <a:effectRef idx="0"/>
            <a:fontRef idx="minor"/>
          </p:style>
        </p:sp>
        <p:sp>
          <p:nvSpPr>
            <p:cNvPr id="1139" name="Freeform: Shape 1687"/>
            <p:cNvSpPr/>
            <p:nvPr/>
          </p:nvSpPr>
          <p:spPr>
            <a:xfrm>
              <a:off x="8827920" y="3425040"/>
              <a:ext cx="76680" cy="100080"/>
            </a:xfrm>
            <a:custGeom>
              <a:avLst/>
              <a:gdLst/>
              <a:ah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a:noFill/>
            </a:ln>
          </p:spPr>
          <p:style>
            <a:lnRef idx="0"/>
            <a:fillRef idx="0"/>
            <a:effectRef idx="0"/>
            <a:fontRef idx="minor"/>
          </p:style>
        </p:sp>
        <p:sp>
          <p:nvSpPr>
            <p:cNvPr id="1140" name="Freeform: Shape 1688"/>
            <p:cNvSpPr/>
            <p:nvPr/>
          </p:nvSpPr>
          <p:spPr>
            <a:xfrm>
              <a:off x="8676000" y="3226680"/>
              <a:ext cx="164880" cy="214560"/>
            </a:xfrm>
            <a:custGeom>
              <a:avLst/>
              <a:gdLst/>
              <a:ah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a:noFill/>
            </a:ln>
          </p:spPr>
          <p:style>
            <a:lnRef idx="0"/>
            <a:fillRef idx="0"/>
            <a:effectRef idx="0"/>
            <a:fontRef idx="minor"/>
          </p:style>
        </p:sp>
        <p:sp>
          <p:nvSpPr>
            <p:cNvPr id="1141" name="Freeform: Shape 1689"/>
            <p:cNvSpPr/>
            <p:nvPr/>
          </p:nvSpPr>
          <p:spPr>
            <a:xfrm>
              <a:off x="7291440" y="4688640"/>
              <a:ext cx="144720" cy="221040"/>
            </a:xfrm>
            <a:custGeom>
              <a:avLst/>
              <a:gdLst/>
              <a:ah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a:noFill/>
            </a:ln>
          </p:spPr>
          <p:style>
            <a:lnRef idx="0"/>
            <a:fillRef idx="0"/>
            <a:effectRef idx="0"/>
            <a:fontRef idx="minor"/>
          </p:style>
        </p:sp>
        <p:sp>
          <p:nvSpPr>
            <p:cNvPr id="1142" name="Freeform: Shape 1690"/>
            <p:cNvSpPr/>
            <p:nvPr/>
          </p:nvSpPr>
          <p:spPr>
            <a:xfrm>
              <a:off x="7421400" y="4894200"/>
              <a:ext cx="54000" cy="80640"/>
            </a:xfrm>
            <a:custGeom>
              <a:avLst/>
              <a:gdLst/>
              <a:ah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a:noFill/>
            </a:ln>
          </p:spPr>
          <p:style>
            <a:lnRef idx="0"/>
            <a:fillRef idx="0"/>
            <a:effectRef idx="0"/>
            <a:fontRef idx="minor"/>
          </p:style>
        </p:sp>
        <p:sp>
          <p:nvSpPr>
            <p:cNvPr id="1143" name="Freeform: Shape 1691"/>
            <p:cNvSpPr/>
            <p:nvPr/>
          </p:nvSpPr>
          <p:spPr>
            <a:xfrm>
              <a:off x="8958240" y="5290560"/>
              <a:ext cx="15840" cy="21960"/>
            </a:xfrm>
            <a:custGeom>
              <a:avLst/>
              <a:gdLst/>
              <a:ah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a:noFill/>
            </a:ln>
          </p:spPr>
          <p:style>
            <a:lnRef idx="0"/>
            <a:fillRef idx="0"/>
            <a:effectRef idx="0"/>
            <a:fontRef idx="minor"/>
          </p:style>
        </p:sp>
        <p:sp>
          <p:nvSpPr>
            <p:cNvPr id="1144" name="Freeform: Shape 1692"/>
            <p:cNvSpPr/>
            <p:nvPr/>
          </p:nvSpPr>
          <p:spPr>
            <a:xfrm>
              <a:off x="8519040" y="5544720"/>
              <a:ext cx="11160" cy="1080"/>
            </a:xfrm>
            <a:custGeom>
              <a:avLst/>
              <a:gdLst/>
              <a:ah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a:noFill/>
            </a:ln>
          </p:spPr>
          <p:style>
            <a:lnRef idx="0"/>
            <a:fillRef idx="0"/>
            <a:effectRef idx="0"/>
            <a:fontRef idx="minor"/>
          </p:style>
        </p:sp>
        <p:sp>
          <p:nvSpPr>
            <p:cNvPr id="1145" name="Freeform: Shape 1693"/>
            <p:cNvSpPr/>
            <p:nvPr/>
          </p:nvSpPr>
          <p:spPr>
            <a:xfrm>
              <a:off x="8519760" y="5541840"/>
              <a:ext cx="360" cy="360"/>
            </a:xfrm>
            <a:custGeom>
              <a:avLst/>
              <a:gdLst/>
              <a:ah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a:noFill/>
            </a:ln>
          </p:spPr>
          <p:style>
            <a:lnRef idx="0"/>
            <a:fillRef idx="0"/>
            <a:effectRef idx="0"/>
            <a:fontRef idx="minor"/>
          </p:style>
        </p:sp>
        <p:sp>
          <p:nvSpPr>
            <p:cNvPr id="1146" name="Freeform: Shape 1694"/>
            <p:cNvSpPr/>
            <p:nvPr/>
          </p:nvSpPr>
          <p:spPr>
            <a:xfrm>
              <a:off x="8523720" y="5293440"/>
              <a:ext cx="444960" cy="258120"/>
            </a:xfrm>
            <a:custGeom>
              <a:avLst/>
              <a:gdLst/>
              <a:ah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a:noFill/>
            </a:ln>
          </p:spPr>
          <p:style>
            <a:lnRef idx="0"/>
            <a:fillRef idx="0"/>
            <a:effectRef idx="0"/>
            <a:fontRef idx="minor"/>
          </p:style>
        </p:sp>
        <p:sp>
          <p:nvSpPr>
            <p:cNvPr id="1147" name="Freeform: Shape 1695"/>
            <p:cNvSpPr/>
            <p:nvPr/>
          </p:nvSpPr>
          <p:spPr>
            <a:xfrm>
              <a:off x="8521920" y="5538240"/>
              <a:ext cx="360" cy="360"/>
            </a:xfrm>
            <a:custGeom>
              <a:avLst/>
              <a:gdLst/>
              <a:ahLst/>
              <a:rect l="l" t="t" r="r" b="b"/>
              <a:pathLst>
                <a:path w="1124" h="1249">
                  <a:moveTo>
                    <a:pt x="0" y="500"/>
                  </a:moveTo>
                  <a:lnTo>
                    <a:pt x="0" y="1249"/>
                  </a:lnTo>
                  <a:lnTo>
                    <a:pt x="1124" y="0"/>
                  </a:lnTo>
                  <a:cubicBezTo>
                    <a:pt x="1124" y="0"/>
                    <a:pt x="125" y="375"/>
                    <a:pt x="0" y="500"/>
                  </a:cubicBezTo>
                  <a:close/>
                </a:path>
              </a:pathLst>
            </a:custGeom>
            <a:solidFill>
              <a:srgbClr val="000000"/>
            </a:solidFill>
            <a:ln w="12483">
              <a:noFill/>
            </a:ln>
          </p:spPr>
          <p:style>
            <a:lnRef idx="0"/>
            <a:fillRef idx="0"/>
            <a:effectRef idx="0"/>
            <a:fontRef idx="minor"/>
          </p:style>
        </p:sp>
        <p:sp>
          <p:nvSpPr>
            <p:cNvPr id="1148" name="Freeform: Shape 1696"/>
            <p:cNvSpPr/>
            <p:nvPr/>
          </p:nvSpPr>
          <p:spPr>
            <a:xfrm>
              <a:off x="7925760" y="3827520"/>
              <a:ext cx="32760" cy="47880"/>
            </a:xfrm>
            <a:custGeom>
              <a:avLst/>
              <a:gdLst/>
              <a:ah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a:noFill/>
            </a:ln>
          </p:spPr>
          <p:style>
            <a:lnRef idx="0"/>
            <a:fillRef idx="0"/>
            <a:effectRef idx="0"/>
            <a:fontRef idx="minor"/>
          </p:style>
        </p:sp>
        <p:sp>
          <p:nvSpPr>
            <p:cNvPr id="1149" name="Freeform: Shape 1697"/>
            <p:cNvSpPr/>
            <p:nvPr/>
          </p:nvSpPr>
          <p:spPr>
            <a:xfrm>
              <a:off x="7934760" y="3816720"/>
              <a:ext cx="37440" cy="47160"/>
            </a:xfrm>
            <a:custGeom>
              <a:avLst/>
              <a:gdLst/>
              <a:ah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a:noFill/>
            </a:ln>
          </p:spPr>
          <p:style>
            <a:lnRef idx="0"/>
            <a:fillRef idx="0"/>
            <a:effectRef idx="0"/>
            <a:fontRef idx="minor"/>
          </p:style>
        </p:sp>
        <p:sp>
          <p:nvSpPr>
            <p:cNvPr id="1150" name="Freeform: Shape 1698"/>
            <p:cNvSpPr/>
            <p:nvPr/>
          </p:nvSpPr>
          <p:spPr>
            <a:xfrm>
              <a:off x="12094200" y="2022480"/>
              <a:ext cx="31680" cy="191160"/>
            </a:xfrm>
            <a:custGeom>
              <a:avLst/>
              <a:gdLst/>
              <a:ah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a:noFill/>
            </a:ln>
          </p:spPr>
          <p:style>
            <a:lnRef idx="0"/>
            <a:fillRef idx="0"/>
            <a:effectRef idx="0"/>
            <a:fontRef idx="minor"/>
          </p:style>
        </p:sp>
        <p:sp>
          <p:nvSpPr>
            <p:cNvPr id="1151" name="Freeform: Shape 1699"/>
            <p:cNvSpPr/>
            <p:nvPr/>
          </p:nvSpPr>
          <p:spPr>
            <a:xfrm>
              <a:off x="12089520" y="2202120"/>
              <a:ext cx="20520" cy="67320"/>
            </a:xfrm>
            <a:custGeom>
              <a:avLst/>
              <a:gdLst/>
              <a:ah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a:noFill/>
            </a:ln>
          </p:spPr>
          <p:style>
            <a:lnRef idx="0"/>
            <a:fillRef idx="0"/>
            <a:effectRef idx="0"/>
            <a:fontRef idx="minor"/>
          </p:style>
        </p:sp>
        <p:sp>
          <p:nvSpPr>
            <p:cNvPr id="1152" name="Freeform: Shape 1700"/>
            <p:cNvSpPr/>
            <p:nvPr/>
          </p:nvSpPr>
          <p:spPr>
            <a:xfrm>
              <a:off x="7741800" y="6719040"/>
              <a:ext cx="37800" cy="151920"/>
            </a:xfrm>
            <a:custGeom>
              <a:avLst/>
              <a:gdLst/>
              <a:ah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a:noFill/>
            </a:ln>
          </p:spPr>
          <p:style>
            <a:lnRef idx="0"/>
            <a:fillRef idx="0"/>
            <a:effectRef idx="0"/>
            <a:fontRef idx="minor"/>
          </p:style>
        </p:sp>
        <p:sp>
          <p:nvSpPr>
            <p:cNvPr id="1153" name="Freeform: Shape 1701"/>
            <p:cNvSpPr/>
            <p:nvPr/>
          </p:nvSpPr>
          <p:spPr>
            <a:xfrm>
              <a:off x="11295720" y="3876120"/>
              <a:ext cx="78480" cy="56520"/>
            </a:xfrm>
            <a:custGeom>
              <a:avLst/>
              <a:gdLst/>
              <a:ah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a:noFill/>
            </a:ln>
          </p:spPr>
          <p:style>
            <a:lnRef idx="0"/>
            <a:fillRef idx="0"/>
            <a:effectRef idx="0"/>
            <a:fontRef idx="minor"/>
          </p:style>
        </p:sp>
        <p:sp>
          <p:nvSpPr>
            <p:cNvPr id="1154" name="Freeform: Shape 1702"/>
            <p:cNvSpPr/>
            <p:nvPr/>
          </p:nvSpPr>
          <p:spPr>
            <a:xfrm>
              <a:off x="11540520" y="3783600"/>
              <a:ext cx="41040" cy="52560"/>
            </a:xfrm>
            <a:custGeom>
              <a:avLst/>
              <a:gdLst/>
              <a:ah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a:noFill/>
            </a:ln>
          </p:spPr>
          <p:style>
            <a:lnRef idx="0"/>
            <a:fillRef idx="0"/>
            <a:effectRef idx="0"/>
            <a:fontRef idx="minor"/>
          </p:style>
        </p:sp>
        <p:sp>
          <p:nvSpPr>
            <p:cNvPr id="1155" name="Freeform: Shape 1703"/>
            <p:cNvSpPr/>
            <p:nvPr/>
          </p:nvSpPr>
          <p:spPr>
            <a:xfrm>
              <a:off x="11567520" y="3818880"/>
              <a:ext cx="98640" cy="112680"/>
            </a:xfrm>
            <a:custGeom>
              <a:avLst/>
              <a:gdLst/>
              <a:ah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a:noFill/>
            </a:ln>
          </p:spPr>
          <p:style>
            <a:lnRef idx="0"/>
            <a:fillRef idx="0"/>
            <a:effectRef idx="0"/>
            <a:fontRef idx="minor"/>
          </p:style>
        </p:sp>
        <p:sp>
          <p:nvSpPr>
            <p:cNvPr id="1156" name="Freeform: Shape 1704"/>
            <p:cNvSpPr/>
            <p:nvPr/>
          </p:nvSpPr>
          <p:spPr>
            <a:xfrm>
              <a:off x="11673360" y="3084480"/>
              <a:ext cx="190080" cy="115560"/>
            </a:xfrm>
            <a:custGeom>
              <a:avLst/>
              <a:gdLst/>
              <a:ah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a:noFill/>
            </a:ln>
          </p:spPr>
          <p:style>
            <a:lnRef idx="0"/>
            <a:fillRef idx="0"/>
            <a:effectRef idx="0"/>
            <a:fontRef idx="minor"/>
          </p:style>
        </p:sp>
        <p:sp>
          <p:nvSpPr>
            <p:cNvPr id="1157" name="Freeform: Shape 1705"/>
            <p:cNvSpPr/>
            <p:nvPr/>
          </p:nvSpPr>
          <p:spPr>
            <a:xfrm>
              <a:off x="11665080" y="3209040"/>
              <a:ext cx="360" cy="360"/>
            </a:xfrm>
            <a:custGeom>
              <a:avLst/>
              <a:gdLst/>
              <a:ahLst/>
              <a:rect l="l" t="t" r="r" b="b"/>
              <a:pathLst>
                <a:path w="1249" h="37">
                  <a:moveTo>
                    <a:pt x="1249" y="0"/>
                  </a:moveTo>
                  <a:cubicBezTo>
                    <a:pt x="837" y="50"/>
                    <a:pt x="412" y="50"/>
                    <a:pt x="0" y="0"/>
                  </a:cubicBezTo>
                  <a:lnTo>
                    <a:pt x="999" y="0"/>
                  </a:lnTo>
                  <a:close/>
                </a:path>
              </a:pathLst>
            </a:custGeom>
            <a:solidFill>
              <a:srgbClr val="000000"/>
            </a:solidFill>
            <a:ln w="12483">
              <a:noFill/>
            </a:ln>
          </p:spPr>
          <p:style>
            <a:lnRef idx="0"/>
            <a:fillRef idx="0"/>
            <a:effectRef idx="0"/>
            <a:fontRef idx="minor"/>
          </p:style>
        </p:sp>
        <p:sp>
          <p:nvSpPr>
            <p:cNvPr id="1158" name="Freeform: Shape 1706"/>
            <p:cNvSpPr/>
            <p:nvPr/>
          </p:nvSpPr>
          <p:spPr>
            <a:xfrm>
              <a:off x="11664000" y="3180960"/>
              <a:ext cx="19800" cy="26640"/>
            </a:xfrm>
            <a:custGeom>
              <a:avLst/>
              <a:gdLst/>
              <a:ah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a:noFill/>
            </a:ln>
          </p:spPr>
          <p:style>
            <a:lnRef idx="0"/>
            <a:fillRef idx="0"/>
            <a:effectRef idx="0"/>
            <a:fontRef idx="minor"/>
          </p:style>
        </p:sp>
        <p:sp>
          <p:nvSpPr>
            <p:cNvPr id="1159" name="Freeform: Shape 1707"/>
            <p:cNvSpPr/>
            <p:nvPr/>
          </p:nvSpPr>
          <p:spPr>
            <a:xfrm>
              <a:off x="11347560" y="3480840"/>
              <a:ext cx="259560" cy="159840"/>
            </a:xfrm>
            <a:custGeom>
              <a:avLst/>
              <a:gdLst/>
              <a:ah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a:noFill/>
            </a:ln>
          </p:spPr>
          <p:style>
            <a:lnRef idx="0"/>
            <a:fillRef idx="0"/>
            <a:effectRef idx="0"/>
            <a:fontRef idx="minor"/>
          </p:style>
        </p:sp>
        <p:sp>
          <p:nvSpPr>
            <p:cNvPr id="1160" name="Freeform: Shape 1708"/>
            <p:cNvSpPr/>
            <p:nvPr/>
          </p:nvSpPr>
          <p:spPr>
            <a:xfrm>
              <a:off x="11230560" y="3624840"/>
              <a:ext cx="115560" cy="71280"/>
            </a:xfrm>
            <a:custGeom>
              <a:avLst/>
              <a:gdLst/>
              <a:ah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a:noFill/>
            </a:ln>
          </p:spPr>
          <p:style>
            <a:lnRef idx="0"/>
            <a:fillRef idx="0"/>
            <a:effectRef idx="0"/>
            <a:fontRef idx="minor"/>
          </p:style>
        </p:sp>
        <p:sp>
          <p:nvSpPr>
            <p:cNvPr id="1161" name="Freeform: Shape 1709"/>
            <p:cNvSpPr/>
            <p:nvPr/>
          </p:nvSpPr>
          <p:spPr>
            <a:xfrm>
              <a:off x="11207160" y="3668760"/>
              <a:ext cx="26640" cy="31320"/>
            </a:xfrm>
            <a:custGeom>
              <a:avLst/>
              <a:gdLst/>
              <a:ah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a:noFill/>
            </a:ln>
          </p:spPr>
          <p:style>
            <a:lnRef idx="0"/>
            <a:fillRef idx="0"/>
            <a:effectRef idx="0"/>
            <a:fontRef idx="minor"/>
          </p:style>
        </p:sp>
        <p:sp>
          <p:nvSpPr>
            <p:cNvPr id="1162" name="Freeform: Shape 1710"/>
            <p:cNvSpPr/>
            <p:nvPr/>
          </p:nvSpPr>
          <p:spPr>
            <a:xfrm>
              <a:off x="11220120" y="3683520"/>
              <a:ext cx="169200" cy="187560"/>
            </a:xfrm>
            <a:custGeom>
              <a:avLst/>
              <a:gdLst/>
              <a:ah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a:noFill/>
            </a:ln>
          </p:spPr>
          <p:style>
            <a:lnRef idx="0"/>
            <a:fillRef idx="0"/>
            <a:effectRef idx="0"/>
            <a:fontRef idx="minor"/>
          </p:style>
        </p:sp>
        <p:sp>
          <p:nvSpPr>
            <p:cNvPr id="1163" name="Freeform: Shape 1711"/>
            <p:cNvSpPr/>
            <p:nvPr/>
          </p:nvSpPr>
          <p:spPr>
            <a:xfrm>
              <a:off x="11636640" y="4096800"/>
              <a:ext cx="153720" cy="95400"/>
            </a:xfrm>
            <a:custGeom>
              <a:avLst/>
              <a:gdLst/>
              <a:ah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a:noFill/>
            </a:ln>
          </p:spPr>
          <p:style>
            <a:lnRef idx="0"/>
            <a:fillRef idx="0"/>
            <a:effectRef idx="0"/>
            <a:fontRef idx="minor"/>
          </p:style>
        </p:sp>
        <p:sp>
          <p:nvSpPr>
            <p:cNvPr id="1164" name="Freeform: Shape 1712"/>
            <p:cNvSpPr/>
            <p:nvPr/>
          </p:nvSpPr>
          <p:spPr>
            <a:xfrm>
              <a:off x="11634840" y="4180680"/>
              <a:ext cx="360" cy="360"/>
            </a:xfrm>
            <a:custGeom>
              <a:avLst/>
              <a:gdLst/>
              <a:ahLst/>
              <a:rect l="l" t="t" r="r" b="b"/>
              <a:pathLst>
                <a:path w="1374" h="1124">
                  <a:moveTo>
                    <a:pt x="0" y="1125"/>
                  </a:moveTo>
                  <a:cubicBezTo>
                    <a:pt x="425" y="712"/>
                    <a:pt x="887" y="337"/>
                    <a:pt x="1374" y="0"/>
                  </a:cubicBezTo>
                  <a:lnTo>
                    <a:pt x="1374" y="0"/>
                  </a:lnTo>
                  <a:close/>
                </a:path>
              </a:pathLst>
            </a:custGeom>
            <a:solidFill>
              <a:srgbClr val="000000"/>
            </a:solidFill>
            <a:ln w="12483">
              <a:noFill/>
            </a:ln>
          </p:spPr>
          <p:style>
            <a:lnRef idx="0"/>
            <a:fillRef idx="0"/>
            <a:effectRef idx="0"/>
            <a:fontRef idx="minor"/>
          </p:style>
        </p:sp>
        <p:sp>
          <p:nvSpPr>
            <p:cNvPr id="1165" name="Freeform: Shape 1713"/>
            <p:cNvSpPr/>
            <p:nvPr/>
          </p:nvSpPr>
          <p:spPr>
            <a:xfrm>
              <a:off x="11631600" y="4195080"/>
              <a:ext cx="360" cy="360"/>
            </a:xfrm>
            <a:custGeom>
              <a:avLst/>
              <a:gdLst/>
              <a:ah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a:noFill/>
            </a:ln>
          </p:spPr>
          <p:style>
            <a:lnRef idx="0"/>
            <a:fillRef idx="0"/>
            <a:effectRef idx="0"/>
            <a:fontRef idx="minor"/>
          </p:style>
        </p:sp>
        <p:sp>
          <p:nvSpPr>
            <p:cNvPr id="1166" name="Freeform: Shape 1714"/>
            <p:cNvSpPr/>
            <p:nvPr/>
          </p:nvSpPr>
          <p:spPr>
            <a:xfrm>
              <a:off x="12040200" y="4643640"/>
              <a:ext cx="129600" cy="146520"/>
            </a:xfrm>
            <a:custGeom>
              <a:avLst/>
              <a:gdLst/>
              <a:ah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a:noFill/>
            </a:ln>
          </p:spPr>
          <p:style>
            <a:lnRef idx="0"/>
            <a:fillRef idx="0"/>
            <a:effectRef idx="0"/>
            <a:fontRef idx="minor"/>
          </p:style>
        </p:sp>
        <p:sp>
          <p:nvSpPr>
            <p:cNvPr id="1167" name="Freeform: Shape 1715"/>
            <p:cNvSpPr/>
            <p:nvPr/>
          </p:nvSpPr>
          <p:spPr>
            <a:xfrm>
              <a:off x="8547840" y="5860800"/>
              <a:ext cx="17280" cy="20520"/>
            </a:xfrm>
            <a:custGeom>
              <a:avLst/>
              <a:gdLst/>
              <a:ah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a:noFill/>
            </a:ln>
          </p:spPr>
          <p:style>
            <a:lnRef idx="0"/>
            <a:fillRef idx="0"/>
            <a:effectRef idx="0"/>
            <a:fontRef idx="minor"/>
          </p:style>
        </p:sp>
        <p:sp>
          <p:nvSpPr>
            <p:cNvPr id="1168" name="Freeform: Shape 1716"/>
            <p:cNvSpPr/>
            <p:nvPr/>
          </p:nvSpPr>
          <p:spPr>
            <a:xfrm>
              <a:off x="8196840" y="4202280"/>
              <a:ext cx="135720" cy="190080"/>
            </a:xfrm>
            <a:custGeom>
              <a:avLst/>
              <a:gdLst/>
              <a:ah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a:noFill/>
            </a:ln>
          </p:spPr>
          <p:style>
            <a:lnRef idx="0"/>
            <a:fillRef idx="0"/>
            <a:effectRef idx="0"/>
            <a:fontRef idx="minor"/>
          </p:style>
        </p:sp>
        <p:sp>
          <p:nvSpPr>
            <p:cNvPr id="1169" name="Freeform: Shape 1717"/>
            <p:cNvSpPr/>
            <p:nvPr/>
          </p:nvSpPr>
          <p:spPr>
            <a:xfrm>
              <a:off x="8190360" y="4201920"/>
              <a:ext cx="20880" cy="15480"/>
            </a:xfrm>
            <a:custGeom>
              <a:avLst/>
              <a:gdLst/>
              <a:ah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a:noFill/>
            </a:ln>
          </p:spPr>
          <p:style>
            <a:lnRef idx="0"/>
            <a:fillRef idx="0"/>
            <a:effectRef idx="0"/>
            <a:fontRef idx="minor"/>
          </p:style>
        </p:sp>
        <p:sp>
          <p:nvSpPr>
            <p:cNvPr id="1170" name="Freeform: Shape 1718"/>
            <p:cNvSpPr/>
            <p:nvPr/>
          </p:nvSpPr>
          <p:spPr>
            <a:xfrm>
              <a:off x="9878760" y="5274360"/>
              <a:ext cx="385920" cy="235080"/>
            </a:xfrm>
            <a:custGeom>
              <a:avLst/>
              <a:gdLst/>
              <a:ah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a:noFill/>
            </a:ln>
          </p:spPr>
          <p:style>
            <a:lnRef idx="0"/>
            <a:fillRef idx="0"/>
            <a:effectRef idx="0"/>
            <a:fontRef idx="minor"/>
          </p:style>
        </p:sp>
        <p:sp>
          <p:nvSpPr>
            <p:cNvPr id="1171" name="Freeform: Shape 1719"/>
            <p:cNvSpPr/>
            <p:nvPr/>
          </p:nvSpPr>
          <p:spPr>
            <a:xfrm>
              <a:off x="9020520" y="3631320"/>
              <a:ext cx="17640" cy="57240"/>
            </a:xfrm>
            <a:custGeom>
              <a:avLst/>
              <a:gdLst/>
              <a:ah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a:noFill/>
            </a:ln>
          </p:spPr>
          <p:style>
            <a:lnRef idx="0"/>
            <a:fillRef idx="0"/>
            <a:effectRef idx="0"/>
            <a:fontRef idx="minor"/>
          </p:style>
        </p:sp>
        <p:sp>
          <p:nvSpPr>
            <p:cNvPr id="1172" name="Freeform: Shape 1720"/>
            <p:cNvSpPr/>
            <p:nvPr/>
          </p:nvSpPr>
          <p:spPr>
            <a:xfrm>
              <a:off x="9021600" y="3679200"/>
              <a:ext cx="19800" cy="74160"/>
            </a:xfrm>
            <a:custGeom>
              <a:avLst/>
              <a:gdLst/>
              <a:ah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a:noFill/>
            </a:ln>
          </p:spPr>
          <p:style>
            <a:lnRef idx="0"/>
            <a:fillRef idx="0"/>
            <a:effectRef idx="0"/>
            <a:fontRef idx="minor"/>
          </p:style>
        </p:sp>
        <p:sp>
          <p:nvSpPr>
            <p:cNvPr id="1173" name="Freeform: Shape 1721"/>
            <p:cNvSpPr/>
            <p:nvPr/>
          </p:nvSpPr>
          <p:spPr>
            <a:xfrm>
              <a:off x="10995480" y="3387960"/>
              <a:ext cx="2520" cy="15840"/>
            </a:xfrm>
            <a:custGeom>
              <a:avLst/>
              <a:gdLst/>
              <a:ah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a:noFill/>
            </a:ln>
          </p:spPr>
          <p:style>
            <a:lnRef idx="0"/>
            <a:fillRef idx="0"/>
            <a:effectRef idx="0"/>
            <a:fontRef idx="minor"/>
          </p:style>
        </p:sp>
        <p:sp>
          <p:nvSpPr>
            <p:cNvPr id="1174" name="Freeform: Shape 1722"/>
            <p:cNvSpPr/>
            <p:nvPr/>
          </p:nvSpPr>
          <p:spPr>
            <a:xfrm>
              <a:off x="10991520" y="3376440"/>
              <a:ext cx="360" cy="360"/>
            </a:xfrm>
            <a:custGeom>
              <a:avLst/>
              <a:gdLst/>
              <a:ah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a:noFill/>
            </a:ln>
          </p:spPr>
          <p:style>
            <a:lnRef idx="0"/>
            <a:fillRef idx="0"/>
            <a:effectRef idx="0"/>
            <a:fontRef idx="minor"/>
          </p:style>
        </p:sp>
        <p:sp>
          <p:nvSpPr>
            <p:cNvPr id="1175" name="Freeform: Shape 1723"/>
            <p:cNvSpPr/>
            <p:nvPr/>
          </p:nvSpPr>
          <p:spPr>
            <a:xfrm>
              <a:off x="10984680" y="3396240"/>
              <a:ext cx="13320" cy="20520"/>
            </a:xfrm>
            <a:custGeom>
              <a:avLst/>
              <a:gdLst/>
              <a:ah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a:noFill/>
            </a:ln>
          </p:spPr>
          <p:style>
            <a:lnRef idx="0"/>
            <a:fillRef idx="0"/>
            <a:effectRef idx="0"/>
            <a:fontRef idx="minor"/>
          </p:style>
        </p:sp>
        <p:sp>
          <p:nvSpPr>
            <p:cNvPr id="1176" name="Freeform: Shape 1724"/>
            <p:cNvSpPr/>
            <p:nvPr/>
          </p:nvSpPr>
          <p:spPr>
            <a:xfrm>
              <a:off x="8581320" y="6543360"/>
              <a:ext cx="133560" cy="96120"/>
            </a:xfrm>
            <a:custGeom>
              <a:avLst/>
              <a:gdLst/>
              <a:ah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a:noFill/>
            </a:ln>
          </p:spPr>
          <p:style>
            <a:lnRef idx="0"/>
            <a:fillRef idx="0"/>
            <a:effectRef idx="0"/>
            <a:fontRef idx="minor"/>
          </p:style>
        </p:sp>
        <p:sp>
          <p:nvSpPr>
            <p:cNvPr id="1177" name="Freeform: Shape 1725"/>
            <p:cNvSpPr/>
            <p:nvPr/>
          </p:nvSpPr>
          <p:spPr>
            <a:xfrm>
              <a:off x="9412920" y="6065640"/>
              <a:ext cx="112680" cy="74160"/>
            </a:xfrm>
            <a:custGeom>
              <a:avLst/>
              <a:gdLst/>
              <a:ah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a:noFill/>
            </a:ln>
          </p:spPr>
          <p:style>
            <a:lnRef idx="0"/>
            <a:fillRef idx="0"/>
            <a:effectRef idx="0"/>
            <a:fontRef idx="minor"/>
          </p:style>
        </p:sp>
        <p:sp>
          <p:nvSpPr>
            <p:cNvPr id="1178" name="Freeform: Shape 1726"/>
            <p:cNvSpPr/>
            <p:nvPr/>
          </p:nvSpPr>
          <p:spPr>
            <a:xfrm>
              <a:off x="9409320" y="6141600"/>
              <a:ext cx="360" cy="360"/>
            </a:xfrm>
            <a:custGeom>
              <a:avLst/>
              <a:gdLst/>
              <a:ah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a:noFill/>
            </a:ln>
          </p:spPr>
          <p:style>
            <a:lnRef idx="0"/>
            <a:fillRef idx="0"/>
            <a:effectRef idx="0"/>
            <a:fontRef idx="minor"/>
          </p:style>
        </p:sp>
        <p:sp>
          <p:nvSpPr>
            <p:cNvPr id="1179" name="Freeform: Shape 1727"/>
            <p:cNvSpPr/>
            <p:nvPr/>
          </p:nvSpPr>
          <p:spPr>
            <a:xfrm>
              <a:off x="7803360" y="4979160"/>
              <a:ext cx="32040" cy="29880"/>
            </a:xfrm>
            <a:custGeom>
              <a:avLst/>
              <a:gdLst/>
              <a:ah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a:noFill/>
            </a:ln>
          </p:spPr>
          <p:style>
            <a:lnRef idx="0"/>
            <a:fillRef idx="0"/>
            <a:effectRef idx="0"/>
            <a:fontRef idx="minor"/>
          </p:style>
        </p:sp>
        <p:sp>
          <p:nvSpPr>
            <p:cNvPr id="1180" name="Freeform: Shape 1728"/>
            <p:cNvSpPr/>
            <p:nvPr/>
          </p:nvSpPr>
          <p:spPr>
            <a:xfrm>
              <a:off x="8564040" y="5911200"/>
              <a:ext cx="34560" cy="32040"/>
            </a:xfrm>
            <a:custGeom>
              <a:avLst/>
              <a:gdLst/>
              <a:ah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a:noFill/>
            </a:ln>
          </p:spPr>
          <p:style>
            <a:lnRef idx="0"/>
            <a:fillRef idx="0"/>
            <a:effectRef idx="0"/>
            <a:fontRef idx="minor"/>
          </p:style>
        </p:sp>
        <p:sp>
          <p:nvSpPr>
            <p:cNvPr id="1181" name="Freeform: Shape 1729"/>
            <p:cNvSpPr/>
            <p:nvPr/>
          </p:nvSpPr>
          <p:spPr>
            <a:xfrm>
              <a:off x="7693200" y="6418080"/>
              <a:ext cx="9360" cy="45720"/>
            </a:xfrm>
            <a:custGeom>
              <a:avLst/>
              <a:gdLst/>
              <a:ah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a:noFill/>
            </a:ln>
          </p:spPr>
          <p:style>
            <a:lnRef idx="0"/>
            <a:fillRef idx="0"/>
            <a:effectRef idx="0"/>
            <a:fontRef idx="minor"/>
          </p:style>
        </p:sp>
        <p:sp>
          <p:nvSpPr>
            <p:cNvPr id="1182" name="Freeform: Shape 1730"/>
            <p:cNvSpPr/>
            <p:nvPr/>
          </p:nvSpPr>
          <p:spPr>
            <a:xfrm>
              <a:off x="7738560" y="6715080"/>
              <a:ext cx="1800" cy="1440"/>
            </a:xfrm>
            <a:custGeom>
              <a:avLst/>
              <a:gdLst/>
              <a:ah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a:noFill/>
            </a:ln>
          </p:spPr>
          <p:style>
            <a:lnRef idx="0"/>
            <a:fillRef idx="0"/>
            <a:effectRef idx="0"/>
            <a:fontRef idx="minor"/>
          </p:style>
        </p:sp>
        <p:sp>
          <p:nvSpPr>
            <p:cNvPr id="1183" name="Freeform: Shape 1731"/>
            <p:cNvSpPr/>
            <p:nvPr/>
          </p:nvSpPr>
          <p:spPr>
            <a:xfrm>
              <a:off x="7465320" y="6704640"/>
              <a:ext cx="272880" cy="164160"/>
            </a:xfrm>
            <a:custGeom>
              <a:avLst/>
              <a:gdLst/>
              <a:ah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a:noFill/>
            </a:ln>
          </p:spPr>
          <p:style>
            <a:lnRef idx="0"/>
            <a:fillRef idx="0"/>
            <a:effectRef idx="0"/>
            <a:fontRef idx="minor"/>
          </p:style>
        </p:sp>
        <p:sp>
          <p:nvSpPr>
            <p:cNvPr id="1184" name="Freeform: Shape 1732"/>
            <p:cNvSpPr/>
            <p:nvPr/>
          </p:nvSpPr>
          <p:spPr>
            <a:xfrm>
              <a:off x="7739640" y="6715800"/>
              <a:ext cx="360" cy="360"/>
            </a:xfrm>
            <a:custGeom>
              <a:avLst/>
              <a:gdLst/>
              <a:ahLst/>
              <a:rect l="l" t="t" r="r" b="b"/>
              <a:pathLst>
                <a:path w="874" h="1374">
                  <a:moveTo>
                    <a:pt x="875" y="0"/>
                  </a:moveTo>
                  <a:lnTo>
                    <a:pt x="875" y="0"/>
                  </a:lnTo>
                  <a:lnTo>
                    <a:pt x="0" y="1374"/>
                  </a:lnTo>
                  <a:cubicBezTo>
                    <a:pt x="350" y="962"/>
                    <a:pt x="650" y="500"/>
                    <a:pt x="875" y="0"/>
                  </a:cubicBezTo>
                  <a:close/>
                </a:path>
              </a:pathLst>
            </a:custGeom>
            <a:solidFill>
              <a:srgbClr val="000000"/>
            </a:solidFill>
            <a:ln w="12483">
              <a:noFill/>
            </a:ln>
          </p:spPr>
          <p:style>
            <a:lnRef idx="0"/>
            <a:fillRef idx="0"/>
            <a:effectRef idx="0"/>
            <a:fontRef idx="minor"/>
          </p:style>
        </p:sp>
        <p:sp>
          <p:nvSpPr>
            <p:cNvPr id="1185" name="Freeform: Shape 1733"/>
            <p:cNvSpPr/>
            <p:nvPr/>
          </p:nvSpPr>
          <p:spPr>
            <a:xfrm>
              <a:off x="10979280" y="3424680"/>
              <a:ext cx="2880" cy="4680"/>
            </a:xfrm>
            <a:custGeom>
              <a:avLst/>
              <a:gdLst/>
              <a:ah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a:noFill/>
            </a:ln>
          </p:spPr>
          <p:style>
            <a:lnRef idx="0"/>
            <a:fillRef idx="0"/>
            <a:effectRef idx="0"/>
            <a:fontRef idx="minor"/>
          </p:style>
        </p:sp>
        <p:sp>
          <p:nvSpPr>
            <p:cNvPr id="1186" name="Freeform: Shape 1734"/>
            <p:cNvSpPr/>
            <p:nvPr/>
          </p:nvSpPr>
          <p:spPr>
            <a:xfrm>
              <a:off x="10987560" y="3404880"/>
              <a:ext cx="7200" cy="8640"/>
            </a:xfrm>
            <a:custGeom>
              <a:avLst/>
              <a:gdLst/>
              <a:ah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a:noFill/>
            </a:ln>
          </p:spPr>
          <p:style>
            <a:lnRef idx="0"/>
            <a:fillRef idx="0"/>
            <a:effectRef idx="0"/>
            <a:fontRef idx="minor"/>
          </p:style>
        </p:sp>
        <p:sp>
          <p:nvSpPr>
            <p:cNvPr id="1187" name="Freeform: Shape 1735"/>
            <p:cNvSpPr/>
            <p:nvPr/>
          </p:nvSpPr>
          <p:spPr>
            <a:xfrm>
              <a:off x="10981440" y="3412080"/>
              <a:ext cx="239400" cy="273960"/>
            </a:xfrm>
            <a:custGeom>
              <a:avLst/>
              <a:gdLst/>
              <a:ah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a:noFill/>
            </a:ln>
          </p:spPr>
          <p:style>
            <a:lnRef idx="0"/>
            <a:fillRef idx="0"/>
            <a:effectRef idx="0"/>
            <a:fontRef idx="minor"/>
          </p:style>
        </p:sp>
        <p:sp>
          <p:nvSpPr>
            <p:cNvPr id="1188" name="Freeform: Shape 1736"/>
            <p:cNvSpPr/>
            <p:nvPr/>
          </p:nvSpPr>
          <p:spPr>
            <a:xfrm>
              <a:off x="10770840" y="3403080"/>
              <a:ext cx="217080" cy="132840"/>
            </a:xfrm>
            <a:custGeom>
              <a:avLst/>
              <a:gdLst/>
              <a:ah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a:noFill/>
            </a:ln>
          </p:spPr>
          <p:style>
            <a:lnRef idx="0"/>
            <a:fillRef idx="0"/>
            <a:effectRef idx="0"/>
            <a:fontRef idx="minor"/>
          </p:style>
        </p:sp>
        <p:sp>
          <p:nvSpPr>
            <p:cNvPr id="1189" name="Freeform: Shape 1737"/>
            <p:cNvSpPr/>
            <p:nvPr/>
          </p:nvSpPr>
          <p:spPr>
            <a:xfrm>
              <a:off x="10753200" y="3517200"/>
              <a:ext cx="21960" cy="21600"/>
            </a:xfrm>
            <a:custGeom>
              <a:avLst/>
              <a:gdLst/>
              <a:ah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a:noFill/>
            </a:ln>
          </p:spPr>
          <p:style>
            <a:lnRef idx="0"/>
            <a:fillRef idx="0"/>
            <a:effectRef idx="0"/>
            <a:fontRef idx="minor"/>
          </p:style>
        </p:sp>
        <p:sp>
          <p:nvSpPr>
            <p:cNvPr id="1190" name="Freeform: Shape 1738"/>
            <p:cNvSpPr/>
            <p:nvPr/>
          </p:nvSpPr>
          <p:spPr>
            <a:xfrm>
              <a:off x="11188080" y="4045320"/>
              <a:ext cx="84960" cy="101520"/>
            </a:xfrm>
            <a:custGeom>
              <a:avLst/>
              <a:gdLst/>
              <a:ah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a:noFill/>
            </a:ln>
          </p:spPr>
          <p:style>
            <a:lnRef idx="0"/>
            <a:fillRef idx="0"/>
            <a:effectRef idx="0"/>
            <a:fontRef idx="minor"/>
          </p:style>
        </p:sp>
        <p:sp>
          <p:nvSpPr>
            <p:cNvPr id="1191" name="Freeform: Shape 1739"/>
            <p:cNvSpPr/>
            <p:nvPr/>
          </p:nvSpPr>
          <p:spPr>
            <a:xfrm>
              <a:off x="11264040" y="4141080"/>
              <a:ext cx="360" cy="720"/>
            </a:xfrm>
            <a:custGeom>
              <a:avLst/>
              <a:gdLst/>
              <a:ah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a:noFill/>
            </a:ln>
          </p:spPr>
          <p:style>
            <a:lnRef idx="0"/>
            <a:fillRef idx="0"/>
            <a:effectRef idx="0"/>
            <a:fontRef idx="minor"/>
          </p:style>
        </p:sp>
        <p:sp>
          <p:nvSpPr>
            <p:cNvPr id="1192" name="Freeform: Shape 1740"/>
            <p:cNvSpPr/>
            <p:nvPr/>
          </p:nvSpPr>
          <p:spPr>
            <a:xfrm>
              <a:off x="11273400" y="4131720"/>
              <a:ext cx="360" cy="360"/>
            </a:xfrm>
            <a:custGeom>
              <a:avLst/>
              <a:gdLst/>
              <a:ahLst/>
              <a:rect l="l" t="t" r="r" b="b"/>
              <a:pathLst>
                <a:path w="1499" h="56">
                  <a:moveTo>
                    <a:pt x="0" y="56"/>
                  </a:moveTo>
                  <a:lnTo>
                    <a:pt x="1499" y="56"/>
                  </a:lnTo>
                  <a:cubicBezTo>
                    <a:pt x="1087" y="-19"/>
                    <a:pt x="662" y="-19"/>
                    <a:pt x="250" y="56"/>
                  </a:cubicBezTo>
                  <a:close/>
                </a:path>
              </a:pathLst>
            </a:custGeom>
            <a:solidFill>
              <a:srgbClr val="000000"/>
            </a:solidFill>
            <a:ln w="12483">
              <a:noFill/>
            </a:ln>
          </p:spPr>
          <p:style>
            <a:lnRef idx="0"/>
            <a:fillRef idx="0"/>
            <a:effectRef idx="0"/>
            <a:fontRef idx="minor"/>
          </p:style>
        </p:sp>
        <p:sp>
          <p:nvSpPr>
            <p:cNvPr id="1193" name="Freeform: Shape 1741"/>
            <p:cNvSpPr/>
            <p:nvPr/>
          </p:nvSpPr>
          <p:spPr>
            <a:xfrm>
              <a:off x="11260800" y="4142520"/>
              <a:ext cx="18000" cy="69840"/>
            </a:xfrm>
            <a:custGeom>
              <a:avLst/>
              <a:gdLst/>
              <a:ah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a:noFill/>
            </a:ln>
          </p:spPr>
          <p:style>
            <a:lnRef idx="0"/>
            <a:fillRef idx="0"/>
            <a:effectRef idx="0"/>
            <a:fontRef idx="minor"/>
          </p:style>
        </p:sp>
        <p:sp>
          <p:nvSpPr>
            <p:cNvPr id="1194" name="Freeform: Shape 1742"/>
            <p:cNvSpPr/>
            <p:nvPr/>
          </p:nvSpPr>
          <p:spPr>
            <a:xfrm>
              <a:off x="10708200" y="3747600"/>
              <a:ext cx="44280" cy="1065240"/>
            </a:xfrm>
            <a:custGeom>
              <a:avLst/>
              <a:gdLst/>
              <a:ah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a:noFill/>
            </a:ln>
          </p:spPr>
          <p:style>
            <a:lnRef idx="0"/>
            <a:fillRef idx="0"/>
            <a:effectRef idx="0"/>
            <a:fontRef idx="minor"/>
          </p:style>
        </p:sp>
        <p:sp>
          <p:nvSpPr>
            <p:cNvPr id="1195" name="Freeform: Shape 1743"/>
            <p:cNvSpPr/>
            <p:nvPr/>
          </p:nvSpPr>
          <p:spPr>
            <a:xfrm>
              <a:off x="10721880" y="4820040"/>
              <a:ext cx="360" cy="360"/>
            </a:xfrm>
            <a:custGeom>
              <a:avLst/>
              <a:gdLst/>
              <a:ah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a:noFill/>
            </a:ln>
          </p:spPr>
          <p:style>
            <a:lnRef idx="0"/>
            <a:fillRef idx="0"/>
            <a:effectRef idx="0"/>
            <a:fontRef idx="minor"/>
          </p:style>
        </p:sp>
        <p:sp>
          <p:nvSpPr>
            <p:cNvPr id="1196" name="Freeform: Shape 1744"/>
            <p:cNvSpPr/>
            <p:nvPr/>
          </p:nvSpPr>
          <p:spPr>
            <a:xfrm>
              <a:off x="10294200" y="5023440"/>
              <a:ext cx="40320" cy="36000"/>
            </a:xfrm>
            <a:custGeom>
              <a:avLst/>
              <a:gdLst/>
              <a:ah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a:noFill/>
            </a:ln>
          </p:spPr>
          <p:style>
            <a:lnRef idx="0"/>
            <a:fillRef idx="0"/>
            <a:effectRef idx="0"/>
            <a:fontRef idx="minor"/>
          </p:style>
        </p:sp>
        <p:sp>
          <p:nvSpPr>
            <p:cNvPr id="1197" name="Freeform: Shape 1745"/>
            <p:cNvSpPr/>
            <p:nvPr/>
          </p:nvSpPr>
          <p:spPr>
            <a:xfrm>
              <a:off x="9374760" y="3280320"/>
              <a:ext cx="545040" cy="687600"/>
            </a:xfrm>
            <a:custGeom>
              <a:avLst/>
              <a:gdLst/>
              <a:ah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a:noFill/>
            </a:ln>
          </p:spPr>
          <p:style>
            <a:lnRef idx="0"/>
            <a:fillRef idx="0"/>
            <a:effectRef idx="0"/>
            <a:fontRef idx="minor"/>
          </p:style>
        </p:sp>
        <p:sp>
          <p:nvSpPr>
            <p:cNvPr id="1198" name="Freeform: Shape 1746"/>
            <p:cNvSpPr/>
            <p:nvPr/>
          </p:nvSpPr>
          <p:spPr>
            <a:xfrm>
              <a:off x="9363240" y="3266280"/>
              <a:ext cx="25200" cy="30960"/>
            </a:xfrm>
            <a:custGeom>
              <a:avLst/>
              <a:gdLst/>
              <a:ah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a:noFill/>
            </a:ln>
          </p:spPr>
          <p:style>
            <a:lnRef idx="0"/>
            <a:fillRef idx="0"/>
            <a:effectRef idx="0"/>
            <a:fontRef idx="minor"/>
          </p:style>
        </p:sp>
        <p:sp>
          <p:nvSpPr>
            <p:cNvPr id="1199" name="Freeform: Shape 1747"/>
            <p:cNvSpPr/>
            <p:nvPr/>
          </p:nvSpPr>
          <p:spPr>
            <a:xfrm>
              <a:off x="9910080" y="3504240"/>
              <a:ext cx="847440" cy="466200"/>
            </a:xfrm>
            <a:custGeom>
              <a:avLst/>
              <a:gdLst/>
              <a:ah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a:noFill/>
            </a:ln>
          </p:spPr>
          <p:style>
            <a:lnRef idx="0"/>
            <a:fillRef idx="0"/>
            <a:effectRef idx="0"/>
            <a:fontRef idx="minor"/>
          </p:style>
        </p:sp>
        <p:sp>
          <p:nvSpPr>
            <p:cNvPr id="1200" name="Freeform: Shape 1748"/>
            <p:cNvSpPr/>
            <p:nvPr/>
          </p:nvSpPr>
          <p:spPr>
            <a:xfrm>
              <a:off x="11355840" y="3223080"/>
              <a:ext cx="15840" cy="27720"/>
            </a:xfrm>
            <a:custGeom>
              <a:avLst/>
              <a:gdLst/>
              <a:ah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a:noFill/>
            </a:ln>
          </p:spPr>
          <p:style>
            <a:lnRef idx="0"/>
            <a:fillRef idx="0"/>
            <a:effectRef idx="0"/>
            <a:fontRef idx="minor"/>
          </p:style>
        </p:sp>
        <p:sp>
          <p:nvSpPr>
            <p:cNvPr id="1201" name="Freeform: Shape 1749"/>
            <p:cNvSpPr/>
            <p:nvPr/>
          </p:nvSpPr>
          <p:spPr>
            <a:xfrm>
              <a:off x="11333520" y="3252600"/>
              <a:ext cx="36720" cy="388440"/>
            </a:xfrm>
            <a:custGeom>
              <a:avLst/>
              <a:gdLst/>
              <a:ah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a:noFill/>
            </a:ln>
          </p:spPr>
          <p:style>
            <a:lnRef idx="0"/>
            <a:fillRef idx="0"/>
            <a:effectRef idx="0"/>
            <a:fontRef idx="minor"/>
          </p:style>
        </p:sp>
        <p:sp>
          <p:nvSpPr>
            <p:cNvPr id="1202" name="Freeform: Shape 1750"/>
            <p:cNvSpPr/>
            <p:nvPr/>
          </p:nvSpPr>
          <p:spPr>
            <a:xfrm>
              <a:off x="9855720" y="5668920"/>
              <a:ext cx="17280" cy="60840"/>
            </a:xfrm>
            <a:custGeom>
              <a:avLst/>
              <a:gdLst/>
              <a:ah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a:noFill/>
            </a:ln>
          </p:spPr>
          <p:style>
            <a:lnRef idx="0"/>
            <a:fillRef idx="0"/>
            <a:effectRef idx="0"/>
            <a:fontRef idx="minor"/>
          </p:style>
        </p:sp>
        <p:sp>
          <p:nvSpPr>
            <p:cNvPr id="1203" name="Freeform: Shape 1751"/>
            <p:cNvSpPr/>
            <p:nvPr/>
          </p:nvSpPr>
          <p:spPr>
            <a:xfrm>
              <a:off x="12012840" y="3668400"/>
              <a:ext cx="42480" cy="296640"/>
            </a:xfrm>
            <a:custGeom>
              <a:avLst/>
              <a:gdLst/>
              <a:ah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a:noFill/>
            </a:ln>
          </p:spPr>
          <p:style>
            <a:lnRef idx="0"/>
            <a:fillRef idx="0"/>
            <a:effectRef idx="0"/>
            <a:fontRef idx="minor"/>
          </p:style>
        </p:sp>
        <p:sp>
          <p:nvSpPr>
            <p:cNvPr id="1204" name="Freeform: Shape 1752"/>
            <p:cNvSpPr/>
            <p:nvPr/>
          </p:nvSpPr>
          <p:spPr>
            <a:xfrm>
              <a:off x="10878120" y="6634080"/>
              <a:ext cx="1440" cy="360"/>
            </a:xfrm>
            <a:custGeom>
              <a:avLst/>
              <a:gdLst/>
              <a:ahLst/>
              <a:rect l="l" t="t" r="r" b="b"/>
              <a:pathLst>
                <a:path w="2998" h="1874">
                  <a:moveTo>
                    <a:pt x="0" y="1874"/>
                  </a:moveTo>
                  <a:lnTo>
                    <a:pt x="2999" y="0"/>
                  </a:lnTo>
                  <a:cubicBezTo>
                    <a:pt x="2087" y="550"/>
                    <a:pt x="1062" y="900"/>
                    <a:pt x="0" y="999"/>
                  </a:cubicBezTo>
                  <a:close/>
                </a:path>
              </a:pathLst>
            </a:custGeom>
            <a:solidFill>
              <a:srgbClr val="000000"/>
            </a:solidFill>
            <a:ln w="12483">
              <a:noFill/>
            </a:ln>
          </p:spPr>
          <p:style>
            <a:lnRef idx="0"/>
            <a:fillRef idx="0"/>
            <a:effectRef idx="0"/>
            <a:fontRef idx="minor"/>
          </p:style>
        </p:sp>
        <p:sp>
          <p:nvSpPr>
            <p:cNvPr id="1205" name="Freeform: Shape 1753"/>
            <p:cNvSpPr/>
            <p:nvPr/>
          </p:nvSpPr>
          <p:spPr>
            <a:xfrm>
              <a:off x="10462680" y="6615000"/>
              <a:ext cx="410760" cy="255960"/>
            </a:xfrm>
            <a:custGeom>
              <a:avLst/>
              <a:gdLst/>
              <a:ah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a:noFill/>
            </a:ln>
          </p:spPr>
          <p:style>
            <a:lnRef idx="0"/>
            <a:fillRef idx="0"/>
            <a:effectRef idx="0"/>
            <a:fontRef idx="minor"/>
          </p:style>
        </p:sp>
        <p:sp>
          <p:nvSpPr>
            <p:cNvPr id="1206" name="Freeform: Shape 1754"/>
            <p:cNvSpPr/>
            <p:nvPr/>
          </p:nvSpPr>
          <p:spPr>
            <a:xfrm>
              <a:off x="10868040" y="6485040"/>
              <a:ext cx="221400" cy="148680"/>
            </a:xfrm>
            <a:custGeom>
              <a:avLst/>
              <a:gdLst/>
              <a:ah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a:noFill/>
            </a:ln>
          </p:spPr>
          <p:style>
            <a:lnRef idx="0"/>
            <a:fillRef idx="0"/>
            <a:effectRef idx="0"/>
            <a:fontRef idx="minor"/>
          </p:style>
        </p:sp>
        <p:sp>
          <p:nvSpPr>
            <p:cNvPr id="1207" name="Freeform: Shape 1755"/>
            <p:cNvSpPr/>
            <p:nvPr/>
          </p:nvSpPr>
          <p:spPr>
            <a:xfrm>
              <a:off x="11346480" y="4477680"/>
              <a:ext cx="59400" cy="720720"/>
            </a:xfrm>
            <a:custGeom>
              <a:avLst/>
              <a:gdLst/>
              <a:ah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a:noFill/>
            </a:ln>
          </p:spPr>
          <p:style>
            <a:lnRef idx="0"/>
            <a:fillRef idx="0"/>
            <a:effectRef idx="0"/>
            <a:fontRef idx="minor"/>
          </p:style>
        </p:sp>
        <p:sp>
          <p:nvSpPr>
            <p:cNvPr id="1208" name="Freeform: Shape 1756"/>
            <p:cNvSpPr/>
            <p:nvPr/>
          </p:nvSpPr>
          <p:spPr>
            <a:xfrm>
              <a:off x="11343960" y="5188320"/>
              <a:ext cx="17640" cy="52560"/>
            </a:xfrm>
            <a:custGeom>
              <a:avLst/>
              <a:gdLst/>
              <a:ah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a:noFill/>
            </a:ln>
          </p:spPr>
          <p:style>
            <a:lnRef idx="0"/>
            <a:fillRef idx="0"/>
            <a:effectRef idx="0"/>
            <a:fontRef idx="minor"/>
          </p:style>
        </p:sp>
        <p:sp>
          <p:nvSpPr>
            <p:cNvPr id="1209" name="Freeform: Shape 1757"/>
            <p:cNvSpPr/>
            <p:nvPr/>
          </p:nvSpPr>
          <p:spPr>
            <a:xfrm>
              <a:off x="7763400" y="2379240"/>
              <a:ext cx="19800" cy="43200"/>
            </a:xfrm>
            <a:custGeom>
              <a:avLst/>
              <a:gdLst/>
              <a:ah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a:noFill/>
            </a:ln>
          </p:spPr>
          <p:style>
            <a:lnRef idx="0"/>
            <a:fillRef idx="0"/>
            <a:effectRef idx="0"/>
            <a:fontRef idx="minor"/>
          </p:style>
        </p:sp>
        <p:sp>
          <p:nvSpPr>
            <p:cNvPr id="1210" name="Freeform: Shape 1758"/>
            <p:cNvSpPr/>
            <p:nvPr/>
          </p:nvSpPr>
          <p:spPr>
            <a:xfrm>
              <a:off x="11067840" y="2166840"/>
              <a:ext cx="315720" cy="173160"/>
            </a:xfrm>
            <a:custGeom>
              <a:avLst/>
              <a:gdLst/>
              <a:ah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a:noFill/>
            </a:ln>
          </p:spPr>
          <p:style>
            <a:lnRef idx="0"/>
            <a:fillRef idx="0"/>
            <a:effectRef idx="0"/>
            <a:fontRef idx="minor"/>
          </p:style>
        </p:sp>
        <p:sp>
          <p:nvSpPr>
            <p:cNvPr id="1211" name="Freeform: Shape 1759"/>
            <p:cNvSpPr/>
            <p:nvPr/>
          </p:nvSpPr>
          <p:spPr>
            <a:xfrm>
              <a:off x="10929240" y="2395800"/>
              <a:ext cx="360" cy="360"/>
            </a:xfrm>
            <a:custGeom>
              <a:avLst/>
              <a:gdLst/>
              <a:ah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a:noFill/>
            </a:ln>
          </p:spPr>
          <p:style>
            <a:lnRef idx="0"/>
            <a:fillRef idx="0"/>
            <a:effectRef idx="0"/>
            <a:fontRef idx="minor"/>
          </p:style>
        </p:sp>
        <p:sp>
          <p:nvSpPr>
            <p:cNvPr id="1212" name="Freeform: Shape 1760"/>
            <p:cNvSpPr/>
            <p:nvPr/>
          </p:nvSpPr>
          <p:spPr>
            <a:xfrm>
              <a:off x="10918800" y="2397960"/>
              <a:ext cx="26280" cy="302760"/>
            </a:xfrm>
            <a:custGeom>
              <a:avLst/>
              <a:gdLst/>
              <a:ah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a:noFill/>
            </a:ln>
          </p:spPr>
          <p:style>
            <a:lnRef idx="0"/>
            <a:fillRef idx="0"/>
            <a:effectRef idx="0"/>
            <a:fontRef idx="minor"/>
          </p:style>
        </p:sp>
        <p:sp>
          <p:nvSpPr>
            <p:cNvPr id="1213" name="Freeform: Shape 1761"/>
            <p:cNvSpPr/>
            <p:nvPr/>
          </p:nvSpPr>
          <p:spPr>
            <a:xfrm>
              <a:off x="10917000" y="2690280"/>
              <a:ext cx="18720" cy="78840"/>
            </a:xfrm>
            <a:custGeom>
              <a:avLst/>
              <a:gdLst/>
              <a:ah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a:noFill/>
            </a:ln>
          </p:spPr>
          <p:style>
            <a:lnRef idx="0"/>
            <a:fillRef idx="0"/>
            <a:effectRef idx="0"/>
            <a:fontRef idx="minor"/>
          </p:style>
        </p:sp>
        <p:sp>
          <p:nvSpPr>
            <p:cNvPr id="1214" name="Freeform: Shape 1762"/>
            <p:cNvSpPr/>
            <p:nvPr/>
          </p:nvSpPr>
          <p:spPr>
            <a:xfrm>
              <a:off x="11004840" y="2856240"/>
              <a:ext cx="366120" cy="405360"/>
            </a:xfrm>
            <a:custGeom>
              <a:avLst/>
              <a:gdLst/>
              <a:ah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a:noFill/>
            </a:ln>
          </p:spPr>
          <p:style>
            <a:lnRef idx="0"/>
            <a:fillRef idx="0"/>
            <a:effectRef idx="0"/>
            <a:fontRef idx="minor"/>
          </p:style>
        </p:sp>
        <p:sp>
          <p:nvSpPr>
            <p:cNvPr id="1215" name="Freeform: Shape 1763"/>
            <p:cNvSpPr/>
            <p:nvPr/>
          </p:nvSpPr>
          <p:spPr>
            <a:xfrm>
              <a:off x="10917000" y="2760120"/>
              <a:ext cx="100440" cy="113040"/>
            </a:xfrm>
            <a:custGeom>
              <a:avLst/>
              <a:gdLst/>
              <a:ah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a:noFill/>
            </a:ln>
          </p:spPr>
          <p:style>
            <a:lnRef idx="0"/>
            <a:fillRef idx="0"/>
            <a:effectRef idx="0"/>
            <a:fontRef idx="minor"/>
          </p:style>
        </p:sp>
        <p:sp>
          <p:nvSpPr>
            <p:cNvPr id="1216" name="Freeform: Shape 1764"/>
            <p:cNvSpPr/>
            <p:nvPr/>
          </p:nvSpPr>
          <p:spPr>
            <a:xfrm>
              <a:off x="8016480" y="5972400"/>
              <a:ext cx="100800" cy="68040"/>
            </a:xfrm>
            <a:custGeom>
              <a:avLst/>
              <a:gdLst/>
              <a:ah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a:noFill/>
            </a:ln>
          </p:spPr>
          <p:style>
            <a:lnRef idx="0"/>
            <a:fillRef idx="0"/>
            <a:effectRef idx="0"/>
            <a:fontRef idx="minor"/>
          </p:style>
        </p:sp>
        <p:sp>
          <p:nvSpPr>
            <p:cNvPr id="1217" name="Freeform: Shape 1765"/>
            <p:cNvSpPr/>
            <p:nvPr/>
          </p:nvSpPr>
          <p:spPr>
            <a:xfrm>
              <a:off x="8011440" y="6034320"/>
              <a:ext cx="360" cy="720"/>
            </a:xfrm>
            <a:custGeom>
              <a:avLst/>
              <a:gdLst/>
              <a:ah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a:noFill/>
            </a:ln>
          </p:spPr>
          <p:style>
            <a:lnRef idx="0"/>
            <a:fillRef idx="0"/>
            <a:effectRef idx="0"/>
            <a:fontRef idx="minor"/>
          </p:style>
        </p:sp>
        <p:sp>
          <p:nvSpPr>
            <p:cNvPr id="1218" name="Freeform: Shape 1766"/>
            <p:cNvSpPr/>
            <p:nvPr/>
          </p:nvSpPr>
          <p:spPr>
            <a:xfrm>
              <a:off x="8135640" y="6060240"/>
              <a:ext cx="277200" cy="169200"/>
            </a:xfrm>
            <a:custGeom>
              <a:avLst/>
              <a:gdLst/>
              <a:ah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a:noFill/>
            </a:ln>
          </p:spPr>
          <p:style>
            <a:lnRef idx="0"/>
            <a:fillRef idx="0"/>
            <a:effectRef idx="0"/>
            <a:fontRef idx="minor"/>
          </p:style>
        </p:sp>
        <p:sp>
          <p:nvSpPr>
            <p:cNvPr id="1219" name="Freeform: Shape 1767"/>
            <p:cNvSpPr/>
            <p:nvPr/>
          </p:nvSpPr>
          <p:spPr>
            <a:xfrm>
              <a:off x="8132400" y="6216840"/>
              <a:ext cx="360" cy="360"/>
            </a:xfrm>
            <a:custGeom>
              <a:avLst/>
              <a:gdLst/>
              <a:ahLst/>
              <a:rect l="l" t="t" r="r" b="b"/>
              <a:pathLst>
                <a:path w="1249" h="1374">
                  <a:moveTo>
                    <a:pt x="0" y="1374"/>
                  </a:moveTo>
                  <a:cubicBezTo>
                    <a:pt x="350" y="862"/>
                    <a:pt x="775" y="400"/>
                    <a:pt x="1249" y="0"/>
                  </a:cubicBezTo>
                  <a:lnTo>
                    <a:pt x="125" y="1125"/>
                  </a:lnTo>
                  <a:close/>
                </a:path>
              </a:pathLst>
            </a:custGeom>
            <a:solidFill>
              <a:srgbClr val="000000"/>
            </a:solidFill>
            <a:ln w="12483">
              <a:noFill/>
            </a:ln>
          </p:spPr>
          <p:style>
            <a:lnRef idx="0"/>
            <a:fillRef idx="0"/>
            <a:effectRef idx="0"/>
            <a:fontRef idx="minor"/>
          </p:style>
        </p:sp>
        <p:sp>
          <p:nvSpPr>
            <p:cNvPr id="1220" name="Freeform: Shape 1768"/>
            <p:cNvSpPr/>
            <p:nvPr/>
          </p:nvSpPr>
          <p:spPr>
            <a:xfrm>
              <a:off x="10816200" y="4561920"/>
              <a:ext cx="28080" cy="383760"/>
            </a:xfrm>
            <a:custGeom>
              <a:avLst/>
              <a:gdLst/>
              <a:ah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a:noFill/>
            </a:ln>
          </p:spPr>
          <p:style>
            <a:lnRef idx="0"/>
            <a:fillRef idx="0"/>
            <a:effectRef idx="0"/>
            <a:fontRef idx="minor"/>
          </p:style>
        </p:sp>
        <p:sp>
          <p:nvSpPr>
            <p:cNvPr id="1221" name="Freeform: Shape 1769"/>
            <p:cNvSpPr/>
            <p:nvPr/>
          </p:nvSpPr>
          <p:spPr>
            <a:xfrm>
              <a:off x="10805040" y="4935960"/>
              <a:ext cx="28440" cy="380160"/>
            </a:xfrm>
            <a:custGeom>
              <a:avLst/>
              <a:gdLst/>
              <a:ah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a:noFill/>
            </a:ln>
          </p:spPr>
          <p:style>
            <a:lnRef idx="0"/>
            <a:fillRef idx="0"/>
            <a:effectRef idx="0"/>
            <a:fontRef idx="minor"/>
          </p:style>
        </p:sp>
        <p:sp>
          <p:nvSpPr>
            <p:cNvPr id="1222" name="Freeform: Shape 1770"/>
            <p:cNvSpPr/>
            <p:nvPr/>
          </p:nvSpPr>
          <p:spPr>
            <a:xfrm>
              <a:off x="8011800" y="6025320"/>
              <a:ext cx="21240" cy="51120"/>
            </a:xfrm>
            <a:custGeom>
              <a:avLst/>
              <a:gdLst/>
              <a:ah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a:noFill/>
            </a:ln>
          </p:spPr>
          <p:style>
            <a:lnRef idx="0"/>
            <a:fillRef idx="0"/>
            <a:effectRef idx="0"/>
            <a:fontRef idx="minor"/>
          </p:style>
        </p:sp>
        <p:sp>
          <p:nvSpPr>
            <p:cNvPr id="1223" name="Freeform: Shape 1771"/>
            <p:cNvSpPr/>
            <p:nvPr/>
          </p:nvSpPr>
          <p:spPr>
            <a:xfrm>
              <a:off x="8016120" y="6064920"/>
              <a:ext cx="26640" cy="98280"/>
            </a:xfrm>
            <a:custGeom>
              <a:avLst/>
              <a:gdLst/>
              <a:ah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a:noFill/>
            </a:ln>
          </p:spPr>
          <p:style>
            <a:lnRef idx="0"/>
            <a:fillRef idx="0"/>
            <a:effectRef idx="0"/>
            <a:fontRef idx="minor"/>
          </p:style>
        </p:sp>
        <p:sp>
          <p:nvSpPr>
            <p:cNvPr id="1224" name="Freeform: Shape 1772"/>
            <p:cNvSpPr/>
            <p:nvPr/>
          </p:nvSpPr>
          <p:spPr>
            <a:xfrm>
              <a:off x="11376720" y="4341240"/>
              <a:ext cx="360" cy="360"/>
            </a:xfrm>
            <a:custGeom>
              <a:avLst/>
              <a:gdLst/>
              <a:ahLst/>
              <a:rect l="l" t="t" r="r" b="b"/>
              <a:pathLst>
                <a:path w="1124" h="1874">
                  <a:moveTo>
                    <a:pt x="1124" y="1874"/>
                  </a:moveTo>
                  <a:cubicBezTo>
                    <a:pt x="675" y="1300"/>
                    <a:pt x="300" y="662"/>
                    <a:pt x="0" y="0"/>
                  </a:cubicBezTo>
                  <a:lnTo>
                    <a:pt x="0" y="750"/>
                  </a:lnTo>
                  <a:close/>
                </a:path>
              </a:pathLst>
            </a:custGeom>
            <a:solidFill>
              <a:srgbClr val="000000"/>
            </a:solidFill>
            <a:ln w="12483">
              <a:noFill/>
            </a:ln>
          </p:spPr>
          <p:style>
            <a:lnRef idx="0"/>
            <a:fillRef idx="0"/>
            <a:effectRef idx="0"/>
            <a:fontRef idx="minor"/>
          </p:style>
        </p:sp>
        <p:sp>
          <p:nvSpPr>
            <p:cNvPr id="1225" name="Freeform: Shape 1773"/>
            <p:cNvSpPr/>
            <p:nvPr/>
          </p:nvSpPr>
          <p:spPr>
            <a:xfrm>
              <a:off x="11376000" y="4303080"/>
              <a:ext cx="17280" cy="30960"/>
            </a:xfrm>
            <a:custGeom>
              <a:avLst/>
              <a:gdLst/>
              <a:ah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a:noFill/>
            </a:ln>
          </p:spPr>
          <p:style>
            <a:lnRef idx="0"/>
            <a:fillRef idx="0"/>
            <a:effectRef idx="0"/>
            <a:fontRef idx="minor"/>
          </p:style>
        </p:sp>
        <p:sp>
          <p:nvSpPr>
            <p:cNvPr id="1226" name="Freeform: Shape 1774"/>
            <p:cNvSpPr/>
            <p:nvPr/>
          </p:nvSpPr>
          <p:spPr>
            <a:xfrm>
              <a:off x="11375640" y="4338000"/>
              <a:ext cx="360" cy="720"/>
            </a:xfrm>
            <a:custGeom>
              <a:avLst/>
              <a:gdLst/>
              <a:ah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a:noFill/>
            </a:ln>
          </p:spPr>
          <p:style>
            <a:lnRef idx="0"/>
            <a:fillRef idx="0"/>
            <a:effectRef idx="0"/>
            <a:fontRef idx="minor"/>
          </p:style>
        </p:sp>
        <p:sp>
          <p:nvSpPr>
            <p:cNvPr id="1227" name="Freeform: Shape 1775"/>
            <p:cNvSpPr/>
            <p:nvPr/>
          </p:nvSpPr>
          <p:spPr>
            <a:xfrm>
              <a:off x="11266200" y="4132440"/>
              <a:ext cx="32040" cy="37440"/>
            </a:xfrm>
            <a:custGeom>
              <a:avLst/>
              <a:gdLst/>
              <a:ah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a:noFill/>
            </a:ln>
          </p:spPr>
          <p:style>
            <a:lnRef idx="0"/>
            <a:fillRef idx="0"/>
            <a:effectRef idx="0"/>
            <a:fontRef idx="minor"/>
          </p:style>
        </p:sp>
        <p:sp>
          <p:nvSpPr>
            <p:cNvPr id="1228" name="Freeform: Shape 1776"/>
            <p:cNvSpPr/>
            <p:nvPr/>
          </p:nvSpPr>
          <p:spPr>
            <a:xfrm>
              <a:off x="11282400" y="4152600"/>
              <a:ext cx="110160" cy="125640"/>
            </a:xfrm>
            <a:custGeom>
              <a:avLst/>
              <a:gdLst/>
              <a:ah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a:noFill/>
            </a:ln>
          </p:spPr>
          <p:style>
            <a:lnRef idx="0"/>
            <a:fillRef idx="0"/>
            <a:effectRef idx="0"/>
            <a:fontRef idx="minor"/>
          </p:style>
        </p:sp>
        <p:sp>
          <p:nvSpPr>
            <p:cNvPr id="1229" name="Freeform: Shape 1777"/>
            <p:cNvSpPr/>
            <p:nvPr/>
          </p:nvSpPr>
          <p:spPr>
            <a:xfrm>
              <a:off x="11375640" y="4325400"/>
              <a:ext cx="31320" cy="37440"/>
            </a:xfrm>
            <a:custGeom>
              <a:avLst/>
              <a:gdLst/>
              <a:ah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a:noFill/>
            </a:ln>
          </p:spPr>
          <p:style>
            <a:lnRef idx="0"/>
            <a:fillRef idx="0"/>
            <a:effectRef idx="0"/>
            <a:fontRef idx="minor"/>
          </p:style>
        </p:sp>
        <p:sp>
          <p:nvSpPr>
            <p:cNvPr id="1230" name="Freeform: Shape 1778"/>
            <p:cNvSpPr/>
            <p:nvPr/>
          </p:nvSpPr>
          <p:spPr>
            <a:xfrm>
              <a:off x="11393280" y="4346640"/>
              <a:ext cx="19080" cy="23400"/>
            </a:xfrm>
            <a:custGeom>
              <a:avLst/>
              <a:gdLst/>
              <a:ah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a:noFill/>
            </a:ln>
          </p:spPr>
          <p:style>
            <a:lnRef idx="0"/>
            <a:fillRef idx="0"/>
            <a:effectRef idx="0"/>
            <a:fontRef idx="minor"/>
          </p:style>
        </p:sp>
        <p:sp>
          <p:nvSpPr>
            <p:cNvPr id="1231" name="Freeform: Shape 1779"/>
            <p:cNvSpPr/>
            <p:nvPr/>
          </p:nvSpPr>
          <p:spPr>
            <a:xfrm>
              <a:off x="8338320" y="5847480"/>
              <a:ext cx="74880" cy="114840"/>
            </a:xfrm>
            <a:custGeom>
              <a:avLst/>
              <a:gdLst/>
              <a:ah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a:noFill/>
            </a:ln>
          </p:spPr>
          <p:style>
            <a:lnRef idx="0"/>
            <a:fillRef idx="0"/>
            <a:effectRef idx="0"/>
            <a:fontRef idx="minor"/>
          </p:style>
        </p:sp>
        <p:sp>
          <p:nvSpPr>
            <p:cNvPr id="1232" name="Freeform: Shape 1780"/>
            <p:cNvSpPr/>
            <p:nvPr/>
          </p:nvSpPr>
          <p:spPr>
            <a:xfrm>
              <a:off x="10516680" y="546840"/>
              <a:ext cx="24480" cy="600840"/>
            </a:xfrm>
            <a:custGeom>
              <a:avLst/>
              <a:gdLst/>
              <a:ah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a:noFill/>
            </a:ln>
          </p:spPr>
          <p:style>
            <a:lnRef idx="0"/>
            <a:fillRef idx="0"/>
            <a:effectRef idx="0"/>
            <a:fontRef idx="minor"/>
          </p:style>
        </p:sp>
        <p:sp>
          <p:nvSpPr>
            <p:cNvPr id="1233" name="Freeform: Shape 1781"/>
            <p:cNvSpPr/>
            <p:nvPr/>
          </p:nvSpPr>
          <p:spPr>
            <a:xfrm>
              <a:off x="6070680" y="4119840"/>
              <a:ext cx="144720" cy="637560"/>
            </a:xfrm>
            <a:custGeom>
              <a:avLst/>
              <a:gdLst/>
              <a:ah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a:noFill/>
            </a:ln>
          </p:spPr>
          <p:style>
            <a:lnRef idx="0"/>
            <a:fillRef idx="0"/>
            <a:effectRef idx="0"/>
            <a:fontRef idx="minor"/>
          </p:style>
        </p:sp>
        <p:sp>
          <p:nvSpPr>
            <p:cNvPr id="1234" name="Freeform: Shape 1782"/>
            <p:cNvSpPr/>
            <p:nvPr/>
          </p:nvSpPr>
          <p:spPr>
            <a:xfrm>
              <a:off x="6199920" y="4746240"/>
              <a:ext cx="81720" cy="337320"/>
            </a:xfrm>
            <a:custGeom>
              <a:avLst/>
              <a:gdLst/>
              <a:ah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a:noFill/>
            </a:ln>
          </p:spPr>
          <p:style>
            <a:lnRef idx="0"/>
            <a:fillRef idx="0"/>
            <a:effectRef idx="0"/>
            <a:fontRef idx="minor"/>
          </p:style>
        </p:sp>
        <p:sp>
          <p:nvSpPr>
            <p:cNvPr id="1235" name="Freeform: Shape 1783"/>
            <p:cNvSpPr/>
            <p:nvPr/>
          </p:nvSpPr>
          <p:spPr>
            <a:xfrm>
              <a:off x="10191600" y="565200"/>
              <a:ext cx="15840" cy="732960"/>
            </a:xfrm>
            <a:custGeom>
              <a:avLst/>
              <a:gdLst/>
              <a:ah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a:noFill/>
            </a:ln>
          </p:spPr>
          <p:style>
            <a:lnRef idx="0"/>
            <a:fillRef idx="0"/>
            <a:effectRef idx="0"/>
            <a:fontRef idx="minor"/>
          </p:style>
        </p:sp>
        <p:sp>
          <p:nvSpPr>
            <p:cNvPr id="1236" name="Freeform: Shape 1784"/>
            <p:cNvSpPr/>
            <p:nvPr/>
          </p:nvSpPr>
          <p:spPr>
            <a:xfrm>
              <a:off x="9746640" y="1941840"/>
              <a:ext cx="21960" cy="319320"/>
            </a:xfrm>
            <a:custGeom>
              <a:avLst/>
              <a:gdLst/>
              <a:ah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a:noFill/>
            </a:ln>
          </p:spPr>
          <p:style>
            <a:lnRef idx="0"/>
            <a:fillRef idx="0"/>
            <a:effectRef idx="0"/>
            <a:fontRef idx="minor"/>
          </p:style>
        </p:sp>
        <p:sp>
          <p:nvSpPr>
            <p:cNvPr id="1237" name="Freeform: Shape 1785"/>
            <p:cNvSpPr/>
            <p:nvPr/>
          </p:nvSpPr>
          <p:spPr>
            <a:xfrm>
              <a:off x="9752040" y="2252520"/>
              <a:ext cx="16560" cy="32040"/>
            </a:xfrm>
            <a:custGeom>
              <a:avLst/>
              <a:gdLst/>
              <a:ah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a:noFill/>
            </a:ln>
          </p:spPr>
          <p:style>
            <a:lnRef idx="0"/>
            <a:fillRef idx="0"/>
            <a:effectRef idx="0"/>
            <a:fontRef idx="minor"/>
          </p:style>
        </p:sp>
        <p:sp>
          <p:nvSpPr>
            <p:cNvPr id="1238" name="Freeform: Shape 1786"/>
            <p:cNvSpPr/>
            <p:nvPr/>
          </p:nvSpPr>
          <p:spPr>
            <a:xfrm>
              <a:off x="9208800" y="2527560"/>
              <a:ext cx="16920" cy="22680"/>
            </a:xfrm>
            <a:custGeom>
              <a:avLst/>
              <a:gdLst/>
              <a:ah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a:noFill/>
            </a:ln>
          </p:spPr>
          <p:style>
            <a:lnRef idx="0"/>
            <a:fillRef idx="0"/>
            <a:effectRef idx="0"/>
            <a:fontRef idx="minor"/>
          </p:style>
        </p:sp>
        <p:sp>
          <p:nvSpPr>
            <p:cNvPr id="1239" name="Freeform: Shape 1787"/>
            <p:cNvSpPr/>
            <p:nvPr/>
          </p:nvSpPr>
          <p:spPr>
            <a:xfrm>
              <a:off x="9145440" y="2530800"/>
              <a:ext cx="73800" cy="47880"/>
            </a:xfrm>
            <a:custGeom>
              <a:avLst/>
              <a:gdLst/>
              <a:ah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a:noFill/>
            </a:ln>
          </p:spPr>
          <p:style>
            <a:lnRef idx="0"/>
            <a:fillRef idx="0"/>
            <a:effectRef idx="0"/>
            <a:fontRef idx="minor"/>
          </p:style>
        </p:sp>
        <p:sp>
          <p:nvSpPr>
            <p:cNvPr id="1240" name="Freeform: Shape 1788"/>
            <p:cNvSpPr/>
            <p:nvPr/>
          </p:nvSpPr>
          <p:spPr>
            <a:xfrm>
              <a:off x="9348480" y="3141000"/>
              <a:ext cx="26640" cy="32760"/>
            </a:xfrm>
            <a:custGeom>
              <a:avLst/>
              <a:gdLst/>
              <a:ah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a:noFill/>
            </a:ln>
          </p:spPr>
          <p:style>
            <a:lnRef idx="0"/>
            <a:fillRef idx="0"/>
            <a:effectRef idx="0"/>
            <a:fontRef idx="minor"/>
          </p:style>
        </p:sp>
        <p:sp>
          <p:nvSpPr>
            <p:cNvPr id="1241" name="Freeform: Shape 1789"/>
            <p:cNvSpPr/>
            <p:nvPr/>
          </p:nvSpPr>
          <p:spPr>
            <a:xfrm>
              <a:off x="9281160" y="3055320"/>
              <a:ext cx="80280" cy="101520"/>
            </a:xfrm>
            <a:custGeom>
              <a:avLst/>
              <a:gdLst/>
              <a:ah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a:noFill/>
            </a:ln>
          </p:spPr>
          <p:style>
            <a:lnRef idx="0"/>
            <a:fillRef idx="0"/>
            <a:effectRef idx="0"/>
            <a:fontRef idx="minor"/>
          </p:style>
        </p:sp>
        <p:sp>
          <p:nvSpPr>
            <p:cNvPr id="1242" name="Freeform: Shape 1790"/>
            <p:cNvSpPr/>
            <p:nvPr/>
          </p:nvSpPr>
          <p:spPr>
            <a:xfrm>
              <a:off x="9178920" y="5807160"/>
              <a:ext cx="162720" cy="106200"/>
            </a:xfrm>
            <a:custGeom>
              <a:avLst/>
              <a:gdLst/>
              <a:ah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a:noFill/>
            </a:ln>
          </p:spPr>
          <p:style>
            <a:lnRef idx="0"/>
            <a:fillRef idx="0"/>
            <a:effectRef idx="0"/>
            <a:fontRef idx="minor"/>
          </p:style>
        </p:sp>
        <p:sp>
          <p:nvSpPr>
            <p:cNvPr id="1243" name="Freeform: Shape 1791"/>
            <p:cNvSpPr/>
            <p:nvPr/>
          </p:nvSpPr>
          <p:spPr>
            <a:xfrm>
              <a:off x="9331200" y="5805360"/>
              <a:ext cx="18000" cy="20520"/>
            </a:xfrm>
            <a:custGeom>
              <a:avLst/>
              <a:gdLst/>
              <a:ah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a:noFill/>
            </a:ln>
          </p:spPr>
          <p:style>
            <a:lnRef idx="0"/>
            <a:fillRef idx="0"/>
            <a:effectRef idx="0"/>
            <a:fontRef idx="minor"/>
          </p:style>
        </p:sp>
        <p:sp>
          <p:nvSpPr>
            <p:cNvPr id="1244" name="Freeform: Shape 1792"/>
            <p:cNvSpPr/>
            <p:nvPr/>
          </p:nvSpPr>
          <p:spPr>
            <a:xfrm>
              <a:off x="8994960" y="5280120"/>
              <a:ext cx="19080" cy="75240"/>
            </a:xfrm>
            <a:custGeom>
              <a:avLst/>
              <a:gdLst/>
              <a:ah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a:noFill/>
            </a:ln>
          </p:spPr>
          <p:style>
            <a:lnRef idx="0"/>
            <a:fillRef idx="0"/>
            <a:effectRef idx="0"/>
            <a:fontRef idx="minor"/>
          </p:style>
        </p:sp>
        <p:sp>
          <p:nvSpPr>
            <p:cNvPr id="1245" name="Freeform: Shape 1793"/>
            <p:cNvSpPr/>
            <p:nvPr/>
          </p:nvSpPr>
          <p:spPr>
            <a:xfrm>
              <a:off x="8964360" y="4806360"/>
              <a:ext cx="46800" cy="483120"/>
            </a:xfrm>
            <a:custGeom>
              <a:avLst/>
              <a:gdLst/>
              <a:ah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a:noFill/>
            </a:ln>
          </p:spPr>
          <p:style>
            <a:lnRef idx="0"/>
            <a:fillRef idx="0"/>
            <a:effectRef idx="0"/>
            <a:fontRef idx="minor"/>
          </p:style>
        </p:sp>
        <p:sp>
          <p:nvSpPr>
            <p:cNvPr id="1246" name="Freeform: Shape 1794"/>
            <p:cNvSpPr/>
            <p:nvPr/>
          </p:nvSpPr>
          <p:spPr>
            <a:xfrm>
              <a:off x="11821680" y="1853640"/>
              <a:ext cx="132480" cy="79920"/>
            </a:xfrm>
            <a:custGeom>
              <a:avLst/>
              <a:gdLst/>
              <a:ah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a:noFill/>
            </a:ln>
          </p:spPr>
          <p:style>
            <a:lnRef idx="0"/>
            <a:fillRef idx="0"/>
            <a:effectRef idx="0"/>
            <a:fontRef idx="minor"/>
          </p:style>
        </p:sp>
        <p:sp>
          <p:nvSpPr>
            <p:cNvPr id="1247" name="Freeform: Shape 1795"/>
            <p:cNvSpPr/>
            <p:nvPr/>
          </p:nvSpPr>
          <p:spPr>
            <a:xfrm>
              <a:off x="11514240" y="2058840"/>
              <a:ext cx="28080" cy="29880"/>
            </a:xfrm>
            <a:custGeom>
              <a:avLst/>
              <a:gdLst/>
              <a:ah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a:noFill/>
            </a:ln>
          </p:spPr>
          <p:style>
            <a:lnRef idx="0"/>
            <a:fillRef idx="0"/>
            <a:effectRef idx="0"/>
            <a:fontRef idx="minor"/>
          </p:style>
        </p:sp>
        <p:sp>
          <p:nvSpPr>
            <p:cNvPr id="1248" name="Freeform: Shape 1796"/>
            <p:cNvSpPr/>
            <p:nvPr/>
          </p:nvSpPr>
          <p:spPr>
            <a:xfrm>
              <a:off x="11368800" y="2069280"/>
              <a:ext cx="156240" cy="90720"/>
            </a:xfrm>
            <a:custGeom>
              <a:avLst/>
              <a:gdLst/>
              <a:ah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a:noFill/>
            </a:ln>
          </p:spPr>
          <p:style>
            <a:lnRef idx="0"/>
            <a:fillRef idx="0"/>
            <a:effectRef idx="0"/>
            <a:fontRef idx="minor"/>
          </p:style>
        </p:sp>
        <p:sp>
          <p:nvSpPr>
            <p:cNvPr id="1249" name="Freeform: Shape 1797"/>
            <p:cNvSpPr/>
            <p:nvPr/>
          </p:nvSpPr>
          <p:spPr>
            <a:xfrm>
              <a:off x="11025720" y="2153160"/>
              <a:ext cx="258840" cy="143280"/>
            </a:xfrm>
            <a:custGeom>
              <a:avLst/>
              <a:gdLst/>
              <a:ah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a:noFill/>
            </a:ln>
          </p:spPr>
          <p:style>
            <a:lnRef idx="0"/>
            <a:fillRef idx="0"/>
            <a:effectRef idx="0"/>
            <a:fontRef idx="minor"/>
          </p:style>
        </p:sp>
        <p:sp>
          <p:nvSpPr>
            <p:cNvPr id="1250" name="Freeform: Shape 1798"/>
            <p:cNvSpPr/>
            <p:nvPr/>
          </p:nvSpPr>
          <p:spPr>
            <a:xfrm>
              <a:off x="8959320" y="4443480"/>
              <a:ext cx="6840" cy="1440"/>
            </a:xfrm>
            <a:custGeom>
              <a:avLst/>
              <a:gdLst/>
              <a:ah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a:noFill/>
            </a:ln>
          </p:spPr>
          <p:style>
            <a:lnRef idx="0"/>
            <a:fillRef idx="0"/>
            <a:effectRef idx="0"/>
            <a:fontRef idx="minor"/>
          </p:style>
        </p:sp>
        <p:sp>
          <p:nvSpPr>
            <p:cNvPr id="1251" name="Freeform: Shape 1799"/>
            <p:cNvSpPr/>
            <p:nvPr/>
          </p:nvSpPr>
          <p:spPr>
            <a:xfrm>
              <a:off x="8953200" y="4424400"/>
              <a:ext cx="5400" cy="7200"/>
            </a:xfrm>
            <a:custGeom>
              <a:avLst/>
              <a:gdLst/>
              <a:ah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a:noFill/>
            </a:ln>
          </p:spPr>
          <p:style>
            <a:lnRef idx="0"/>
            <a:fillRef idx="0"/>
            <a:effectRef idx="0"/>
            <a:fontRef idx="minor"/>
          </p:style>
        </p:sp>
        <p:sp>
          <p:nvSpPr>
            <p:cNvPr id="1252" name="Freeform: Shape 1800"/>
            <p:cNvSpPr/>
            <p:nvPr/>
          </p:nvSpPr>
          <p:spPr>
            <a:xfrm>
              <a:off x="9628560" y="5317200"/>
              <a:ext cx="17640" cy="51840"/>
            </a:xfrm>
            <a:custGeom>
              <a:avLst/>
              <a:gdLst/>
              <a:ah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a:noFill/>
            </a:ln>
          </p:spPr>
          <p:style>
            <a:lnRef idx="0"/>
            <a:fillRef idx="0"/>
            <a:effectRef idx="0"/>
            <a:fontRef idx="minor"/>
          </p:style>
        </p:sp>
        <p:sp>
          <p:nvSpPr>
            <p:cNvPr id="1253" name="Freeform: Shape 1801"/>
            <p:cNvSpPr/>
            <p:nvPr/>
          </p:nvSpPr>
          <p:spPr>
            <a:xfrm>
              <a:off x="9604080" y="4499640"/>
              <a:ext cx="41040" cy="827280"/>
            </a:xfrm>
            <a:custGeom>
              <a:avLst/>
              <a:gdLst/>
              <a:ah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a:noFill/>
            </a:ln>
          </p:spPr>
          <p:style>
            <a:lnRef idx="0"/>
            <a:fillRef idx="0"/>
            <a:effectRef idx="0"/>
            <a:fontRef idx="minor"/>
          </p:style>
        </p:sp>
        <p:sp>
          <p:nvSpPr>
            <p:cNvPr id="1254" name="Freeform: Shape 1802"/>
            <p:cNvSpPr/>
            <p:nvPr/>
          </p:nvSpPr>
          <p:spPr>
            <a:xfrm>
              <a:off x="9409680" y="6126840"/>
              <a:ext cx="134280" cy="191160"/>
            </a:xfrm>
            <a:custGeom>
              <a:avLst/>
              <a:gdLst/>
              <a:ah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a:noFill/>
            </a:ln>
          </p:spPr>
          <p:style>
            <a:lnRef idx="0"/>
            <a:fillRef idx="0"/>
            <a:effectRef idx="0"/>
            <a:fontRef idx="minor"/>
          </p:style>
        </p:sp>
        <p:sp>
          <p:nvSpPr>
            <p:cNvPr id="1255" name="Freeform: Shape 1803"/>
            <p:cNvSpPr/>
            <p:nvPr/>
          </p:nvSpPr>
          <p:spPr>
            <a:xfrm>
              <a:off x="9108360" y="6096600"/>
              <a:ext cx="295920" cy="185040"/>
            </a:xfrm>
            <a:custGeom>
              <a:avLst/>
              <a:gdLst/>
              <a:ah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a:noFill/>
            </a:ln>
          </p:spPr>
          <p:style>
            <a:lnRef idx="0"/>
            <a:fillRef idx="0"/>
            <a:effectRef idx="0"/>
            <a:fontRef idx="minor"/>
          </p:style>
        </p:sp>
        <p:sp>
          <p:nvSpPr>
            <p:cNvPr id="1256" name="Freeform: Shape 1804"/>
            <p:cNvSpPr/>
            <p:nvPr/>
          </p:nvSpPr>
          <p:spPr>
            <a:xfrm>
              <a:off x="9014040" y="6263280"/>
              <a:ext cx="105480" cy="72360"/>
            </a:xfrm>
            <a:custGeom>
              <a:avLst/>
              <a:gdLst/>
              <a:ah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a:noFill/>
            </a:ln>
          </p:spPr>
          <p:style>
            <a:lnRef idx="0"/>
            <a:fillRef idx="0"/>
            <a:effectRef idx="0"/>
            <a:fontRef idx="minor"/>
          </p:style>
        </p:sp>
        <p:sp>
          <p:nvSpPr>
            <p:cNvPr id="1257" name="Freeform: Shape 1805"/>
            <p:cNvSpPr/>
            <p:nvPr/>
          </p:nvSpPr>
          <p:spPr>
            <a:xfrm>
              <a:off x="8421840" y="3980880"/>
              <a:ext cx="180360" cy="106920"/>
            </a:xfrm>
            <a:custGeom>
              <a:avLst/>
              <a:gdLst/>
              <a:ah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a:noFill/>
            </a:ln>
          </p:spPr>
          <p:style>
            <a:lnRef idx="0"/>
            <a:fillRef idx="0"/>
            <a:effectRef idx="0"/>
            <a:fontRef idx="minor"/>
          </p:style>
        </p:sp>
        <p:sp>
          <p:nvSpPr>
            <p:cNvPr id="1258" name="Freeform: Shape 1806"/>
            <p:cNvSpPr/>
            <p:nvPr/>
          </p:nvSpPr>
          <p:spPr>
            <a:xfrm>
              <a:off x="8198640" y="4068720"/>
              <a:ext cx="234000" cy="135360"/>
            </a:xfrm>
            <a:custGeom>
              <a:avLst/>
              <a:gdLst/>
              <a:ah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a:noFill/>
            </a:ln>
          </p:spPr>
          <p:style>
            <a:lnRef idx="0"/>
            <a:fillRef idx="0"/>
            <a:effectRef idx="0"/>
            <a:fontRef idx="minor"/>
          </p:style>
        </p:sp>
        <p:sp>
          <p:nvSpPr>
            <p:cNvPr id="1259" name="Freeform: Shape 1807"/>
            <p:cNvSpPr/>
            <p:nvPr/>
          </p:nvSpPr>
          <p:spPr>
            <a:xfrm>
              <a:off x="7793640" y="4999680"/>
              <a:ext cx="330480" cy="501840"/>
            </a:xfrm>
            <a:custGeom>
              <a:avLst/>
              <a:gdLst/>
              <a:ah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a:noFill/>
            </a:ln>
          </p:spPr>
          <p:style>
            <a:lnRef idx="0"/>
            <a:fillRef idx="0"/>
            <a:effectRef idx="0"/>
            <a:fontRef idx="minor"/>
          </p:style>
        </p:sp>
        <p:sp>
          <p:nvSpPr>
            <p:cNvPr id="1260" name="Freeform: Shape 1808"/>
            <p:cNvSpPr/>
            <p:nvPr/>
          </p:nvSpPr>
          <p:spPr>
            <a:xfrm>
              <a:off x="11513160" y="3037680"/>
              <a:ext cx="88200" cy="98280"/>
            </a:xfrm>
            <a:custGeom>
              <a:avLst/>
              <a:gdLst/>
              <a:ah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a:noFill/>
            </a:ln>
          </p:spPr>
          <p:style>
            <a:lnRef idx="0"/>
            <a:fillRef idx="0"/>
            <a:effectRef idx="0"/>
            <a:fontRef idx="minor"/>
          </p:style>
        </p:sp>
        <p:sp>
          <p:nvSpPr>
            <p:cNvPr id="1261" name="Freeform: Shape 1809"/>
            <p:cNvSpPr/>
            <p:nvPr/>
          </p:nvSpPr>
          <p:spPr>
            <a:xfrm>
              <a:off x="11588400" y="3118680"/>
              <a:ext cx="81000" cy="89280"/>
            </a:xfrm>
            <a:custGeom>
              <a:avLst/>
              <a:gdLst/>
              <a:ah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a:noFill/>
            </a:ln>
          </p:spPr>
          <p:style>
            <a:lnRef idx="0"/>
            <a:fillRef idx="0"/>
            <a:effectRef idx="0"/>
            <a:fontRef idx="minor"/>
          </p:style>
        </p:sp>
        <p:sp>
          <p:nvSpPr>
            <p:cNvPr id="1262" name="Freeform: Shape 1810"/>
            <p:cNvSpPr/>
            <p:nvPr/>
          </p:nvSpPr>
          <p:spPr>
            <a:xfrm>
              <a:off x="12134160" y="3544920"/>
              <a:ext cx="23040" cy="81360"/>
            </a:xfrm>
            <a:custGeom>
              <a:avLst/>
              <a:gdLst/>
              <a:ah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a:noFill/>
            </a:ln>
          </p:spPr>
          <p:style>
            <a:lnRef idx="0"/>
            <a:fillRef idx="0"/>
            <a:effectRef idx="0"/>
            <a:fontRef idx="minor"/>
          </p:style>
        </p:sp>
        <p:sp>
          <p:nvSpPr>
            <p:cNvPr id="1263" name="Freeform: Shape 1811"/>
            <p:cNvSpPr/>
            <p:nvPr/>
          </p:nvSpPr>
          <p:spPr>
            <a:xfrm>
              <a:off x="12018960" y="1199880"/>
              <a:ext cx="184680" cy="109800"/>
            </a:xfrm>
            <a:custGeom>
              <a:avLst/>
              <a:gdLst/>
              <a:ah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a:noFill/>
            </a:ln>
          </p:spPr>
          <p:style>
            <a:lnRef idx="0"/>
            <a:fillRef idx="0"/>
            <a:effectRef idx="0"/>
            <a:fontRef idx="minor"/>
          </p:style>
        </p:sp>
        <p:sp>
          <p:nvSpPr>
            <p:cNvPr id="1264" name="Freeform: Shape 1812"/>
            <p:cNvSpPr/>
            <p:nvPr/>
          </p:nvSpPr>
          <p:spPr>
            <a:xfrm>
              <a:off x="11984400" y="1290600"/>
              <a:ext cx="45360" cy="34200"/>
            </a:xfrm>
            <a:custGeom>
              <a:avLst/>
              <a:gdLst/>
              <a:ah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a:noFill/>
            </a:ln>
          </p:spPr>
          <p:style>
            <a:lnRef idx="0"/>
            <a:fillRef idx="0"/>
            <a:effectRef idx="0"/>
            <a:fontRef idx="minor"/>
          </p:style>
        </p:sp>
        <p:sp>
          <p:nvSpPr>
            <p:cNvPr id="1265" name="Freeform: Shape 1813"/>
            <p:cNvSpPr/>
            <p:nvPr/>
          </p:nvSpPr>
          <p:spPr>
            <a:xfrm>
              <a:off x="11025000" y="2235600"/>
              <a:ext cx="18000" cy="46080"/>
            </a:xfrm>
            <a:custGeom>
              <a:avLst/>
              <a:gdLst/>
              <a:ah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a:noFill/>
            </a:ln>
          </p:spPr>
          <p:style>
            <a:lnRef idx="0"/>
            <a:fillRef idx="0"/>
            <a:effectRef idx="0"/>
            <a:fontRef idx="minor"/>
          </p:style>
        </p:sp>
        <p:sp>
          <p:nvSpPr>
            <p:cNvPr id="1266" name="Freeform: Shape 1814"/>
            <p:cNvSpPr/>
            <p:nvPr/>
          </p:nvSpPr>
          <p:spPr>
            <a:xfrm>
              <a:off x="11027880" y="2178720"/>
              <a:ext cx="18360" cy="66240"/>
            </a:xfrm>
            <a:custGeom>
              <a:avLst/>
              <a:gdLst/>
              <a:ah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a:noFill/>
            </a:ln>
          </p:spPr>
          <p:style>
            <a:lnRef idx="0"/>
            <a:fillRef idx="0"/>
            <a:effectRef idx="0"/>
            <a:fontRef idx="minor"/>
          </p:style>
        </p:sp>
        <p:sp>
          <p:nvSpPr>
            <p:cNvPr id="1267" name="Freeform: Shape 1815"/>
            <p:cNvSpPr/>
            <p:nvPr/>
          </p:nvSpPr>
          <p:spPr>
            <a:xfrm>
              <a:off x="8709840" y="3751560"/>
              <a:ext cx="327240" cy="182520"/>
            </a:xfrm>
            <a:custGeom>
              <a:avLst/>
              <a:gdLst/>
              <a:ah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a:noFill/>
            </a:ln>
          </p:spPr>
          <p:style>
            <a:lnRef idx="0"/>
            <a:fillRef idx="0"/>
            <a:effectRef idx="0"/>
            <a:fontRef idx="minor"/>
          </p:style>
        </p:sp>
        <p:sp>
          <p:nvSpPr>
            <p:cNvPr id="1268" name="Freeform: Shape 1816"/>
            <p:cNvSpPr/>
            <p:nvPr/>
          </p:nvSpPr>
          <p:spPr>
            <a:xfrm>
              <a:off x="9026280" y="3729600"/>
              <a:ext cx="59400" cy="41400"/>
            </a:xfrm>
            <a:custGeom>
              <a:avLst/>
              <a:gdLst/>
              <a:ah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a:noFill/>
            </a:ln>
          </p:spPr>
          <p:style>
            <a:lnRef idx="0"/>
            <a:fillRef idx="0"/>
            <a:effectRef idx="0"/>
            <a:fontRef idx="minor"/>
          </p:style>
        </p:sp>
        <p:sp>
          <p:nvSpPr>
            <p:cNvPr id="1269" name="Freeform: Shape 1817"/>
            <p:cNvSpPr/>
            <p:nvPr/>
          </p:nvSpPr>
          <p:spPr>
            <a:xfrm>
              <a:off x="7124760" y="2314440"/>
              <a:ext cx="68760" cy="382320"/>
            </a:xfrm>
            <a:custGeom>
              <a:avLst/>
              <a:gdLst/>
              <a:ah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a:noFill/>
            </a:ln>
          </p:spPr>
          <p:style>
            <a:lnRef idx="0"/>
            <a:fillRef idx="0"/>
            <a:effectRef idx="0"/>
            <a:fontRef idx="minor"/>
          </p:style>
        </p:sp>
        <p:sp>
          <p:nvSpPr>
            <p:cNvPr id="1270" name="Freeform: Shape 1818"/>
            <p:cNvSpPr/>
            <p:nvPr/>
          </p:nvSpPr>
          <p:spPr>
            <a:xfrm>
              <a:off x="8189280" y="4204800"/>
              <a:ext cx="4320" cy="3240"/>
            </a:xfrm>
            <a:custGeom>
              <a:avLst/>
              <a:gdLst/>
              <a:ah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a:noFill/>
            </a:ln>
          </p:spPr>
          <p:style>
            <a:lnRef idx="0"/>
            <a:fillRef idx="0"/>
            <a:effectRef idx="0"/>
            <a:fontRef idx="minor"/>
          </p:style>
        </p:sp>
        <p:sp>
          <p:nvSpPr>
            <p:cNvPr id="1271" name="Freeform: Shape 1819"/>
            <p:cNvSpPr/>
            <p:nvPr/>
          </p:nvSpPr>
          <p:spPr>
            <a:xfrm>
              <a:off x="8198640" y="4191120"/>
              <a:ext cx="6120" cy="16560"/>
            </a:xfrm>
            <a:custGeom>
              <a:avLst/>
              <a:gdLst/>
              <a:ah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a:noFill/>
            </a:ln>
          </p:spPr>
          <p:style>
            <a:lnRef idx="0"/>
            <a:fillRef idx="0"/>
            <a:effectRef idx="0"/>
            <a:fontRef idx="minor"/>
          </p:style>
        </p:sp>
        <p:sp>
          <p:nvSpPr>
            <p:cNvPr id="1272" name="Freeform: Shape 1820"/>
            <p:cNvSpPr/>
            <p:nvPr/>
          </p:nvSpPr>
          <p:spPr>
            <a:xfrm>
              <a:off x="7711920" y="6442200"/>
              <a:ext cx="46080" cy="287280"/>
            </a:xfrm>
            <a:custGeom>
              <a:avLst/>
              <a:gdLst/>
              <a:ah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a:noFill/>
            </a:ln>
          </p:spPr>
          <p:style>
            <a:lnRef idx="0"/>
            <a:fillRef idx="0"/>
            <a:effectRef idx="0"/>
            <a:fontRef idx="minor"/>
          </p:style>
        </p:sp>
        <p:sp>
          <p:nvSpPr>
            <p:cNvPr id="1273" name="Freeform: Shape 1821"/>
            <p:cNvSpPr/>
            <p:nvPr/>
          </p:nvSpPr>
          <p:spPr>
            <a:xfrm>
              <a:off x="7702560" y="6446160"/>
              <a:ext cx="2160" cy="6120"/>
            </a:xfrm>
            <a:custGeom>
              <a:avLst/>
              <a:gdLst/>
              <a:ah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a:noFill/>
            </a:ln>
          </p:spPr>
          <p:style>
            <a:lnRef idx="0"/>
            <a:fillRef idx="0"/>
            <a:effectRef idx="0"/>
            <a:fontRef idx="minor"/>
          </p:style>
        </p:sp>
        <p:sp>
          <p:nvSpPr>
            <p:cNvPr id="1274" name="Freeform: Shape 1822"/>
            <p:cNvSpPr/>
            <p:nvPr/>
          </p:nvSpPr>
          <p:spPr>
            <a:xfrm>
              <a:off x="8050320" y="6355080"/>
              <a:ext cx="78120" cy="515520"/>
            </a:xfrm>
            <a:custGeom>
              <a:avLst/>
              <a:gdLst/>
              <a:ah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a:noFill/>
            </a:ln>
          </p:spPr>
          <p:style>
            <a:lnRef idx="0"/>
            <a:fillRef idx="0"/>
            <a:effectRef idx="0"/>
            <a:fontRef idx="minor"/>
          </p:style>
        </p:sp>
        <p:sp>
          <p:nvSpPr>
            <p:cNvPr id="1275" name="Freeform: Shape 1823"/>
            <p:cNvSpPr/>
            <p:nvPr/>
          </p:nvSpPr>
          <p:spPr>
            <a:xfrm>
              <a:off x="8026560" y="6152040"/>
              <a:ext cx="40320" cy="214560"/>
            </a:xfrm>
            <a:custGeom>
              <a:avLst/>
              <a:gdLst/>
              <a:ah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a:noFill/>
            </a:ln>
          </p:spPr>
          <p:style>
            <a:lnRef idx="0"/>
            <a:fillRef idx="0"/>
            <a:effectRef idx="0"/>
            <a:fontRef idx="minor"/>
          </p:style>
        </p:sp>
        <p:sp>
          <p:nvSpPr>
            <p:cNvPr id="1276" name="Freeform: Shape 1824"/>
            <p:cNvSpPr/>
            <p:nvPr/>
          </p:nvSpPr>
          <p:spPr>
            <a:xfrm>
              <a:off x="11385360" y="3780720"/>
              <a:ext cx="164160" cy="103680"/>
            </a:xfrm>
            <a:custGeom>
              <a:avLst/>
              <a:gdLst/>
              <a:ah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a:noFill/>
            </a:ln>
          </p:spPr>
          <p:style>
            <a:lnRef idx="0"/>
            <a:fillRef idx="0"/>
            <a:effectRef idx="0"/>
            <a:fontRef idx="minor"/>
          </p:style>
        </p:sp>
        <p:sp>
          <p:nvSpPr>
            <p:cNvPr id="1277" name="Freeform: Shape 1825"/>
            <p:cNvSpPr/>
            <p:nvPr/>
          </p:nvSpPr>
          <p:spPr>
            <a:xfrm>
              <a:off x="11363040" y="3864960"/>
              <a:ext cx="33840" cy="29880"/>
            </a:xfrm>
            <a:custGeom>
              <a:avLst/>
              <a:gdLst/>
              <a:ah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a:noFill/>
            </a:ln>
          </p:spPr>
          <p:style>
            <a:lnRef idx="0"/>
            <a:fillRef idx="0"/>
            <a:effectRef idx="0"/>
            <a:fontRef idx="minor"/>
          </p:style>
        </p:sp>
        <p:sp>
          <p:nvSpPr>
            <p:cNvPr id="1278" name="Freeform: Shape 1826"/>
            <p:cNvSpPr/>
            <p:nvPr/>
          </p:nvSpPr>
          <p:spPr>
            <a:xfrm>
              <a:off x="11778840" y="4071600"/>
              <a:ext cx="55440" cy="44280"/>
            </a:xfrm>
            <a:custGeom>
              <a:avLst/>
              <a:gdLst/>
              <a:ah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a:noFill/>
            </a:ln>
          </p:spPr>
          <p:style>
            <a:lnRef idx="0"/>
            <a:fillRef idx="0"/>
            <a:effectRef idx="0"/>
            <a:fontRef idx="minor"/>
          </p:style>
        </p:sp>
        <p:sp>
          <p:nvSpPr>
            <p:cNvPr id="1279" name="Freeform: Shape 1827"/>
            <p:cNvSpPr/>
            <p:nvPr/>
          </p:nvSpPr>
          <p:spPr>
            <a:xfrm>
              <a:off x="12009960" y="5639040"/>
              <a:ext cx="76320" cy="615600"/>
            </a:xfrm>
            <a:custGeom>
              <a:avLst/>
              <a:gdLst/>
              <a:ah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a:noFill/>
            </a:ln>
          </p:spPr>
          <p:style>
            <a:lnRef idx="0"/>
            <a:fillRef idx="0"/>
            <a:effectRef idx="0"/>
            <a:fontRef idx="minor"/>
          </p:style>
        </p:sp>
        <p:sp>
          <p:nvSpPr>
            <p:cNvPr id="1280" name="Freeform: Shape 1828"/>
            <p:cNvSpPr/>
            <p:nvPr/>
          </p:nvSpPr>
          <p:spPr>
            <a:xfrm>
              <a:off x="12086640" y="5641560"/>
              <a:ext cx="360" cy="4320"/>
            </a:xfrm>
            <a:custGeom>
              <a:avLst/>
              <a:gdLst/>
              <a:ahLst/>
              <a:rect l="l" t="t" r="r" b="b"/>
              <a:pathLst>
                <a:path w="1624" h="5872">
                  <a:moveTo>
                    <a:pt x="1000" y="5873"/>
                  </a:moveTo>
                  <a:lnTo>
                    <a:pt x="1624" y="0"/>
                  </a:lnTo>
                  <a:cubicBezTo>
                    <a:pt x="1362" y="1662"/>
                    <a:pt x="812" y="3274"/>
                    <a:pt x="0" y="4748"/>
                  </a:cubicBezTo>
                  <a:close/>
                </a:path>
              </a:pathLst>
            </a:custGeom>
            <a:solidFill>
              <a:srgbClr val="000000"/>
            </a:solidFill>
            <a:ln w="12483">
              <a:noFill/>
            </a:ln>
          </p:spPr>
          <p:style>
            <a:lnRef idx="0"/>
            <a:fillRef idx="0"/>
            <a:effectRef idx="0"/>
            <a:fontRef idx="minor"/>
          </p:style>
        </p:sp>
        <p:sp>
          <p:nvSpPr>
            <p:cNvPr id="1281" name="Freeform: Shape 1829"/>
            <p:cNvSpPr/>
            <p:nvPr/>
          </p:nvSpPr>
          <p:spPr>
            <a:xfrm>
              <a:off x="12103920" y="5142960"/>
              <a:ext cx="33120" cy="168840"/>
            </a:xfrm>
            <a:custGeom>
              <a:avLst/>
              <a:gdLst/>
              <a:ah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a:noFill/>
            </a:ln>
          </p:spPr>
          <p:style>
            <a:lnRef idx="0"/>
            <a:fillRef idx="0"/>
            <a:effectRef idx="0"/>
            <a:fontRef idx="minor"/>
          </p:style>
        </p:sp>
        <p:sp>
          <p:nvSpPr>
            <p:cNvPr id="1282" name="Freeform: Shape 1830"/>
            <p:cNvSpPr/>
            <p:nvPr/>
          </p:nvSpPr>
          <p:spPr>
            <a:xfrm>
              <a:off x="11631600" y="4179240"/>
              <a:ext cx="349560" cy="400320"/>
            </a:xfrm>
            <a:custGeom>
              <a:avLst/>
              <a:gdLst/>
              <a:ah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a:noFill/>
            </a:ln>
          </p:spPr>
          <p:style>
            <a:lnRef idx="0"/>
            <a:fillRef idx="0"/>
            <a:effectRef idx="0"/>
            <a:fontRef idx="minor"/>
          </p:style>
        </p:sp>
        <p:sp>
          <p:nvSpPr>
            <p:cNvPr id="1283" name="Freeform: Shape 1831"/>
            <p:cNvSpPr/>
            <p:nvPr/>
          </p:nvSpPr>
          <p:spPr>
            <a:xfrm>
              <a:off x="11968560" y="4563720"/>
              <a:ext cx="84960" cy="97920"/>
            </a:xfrm>
            <a:custGeom>
              <a:avLst/>
              <a:gdLst/>
              <a:ah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a:noFill/>
            </a:ln>
          </p:spPr>
          <p:style>
            <a:lnRef idx="0"/>
            <a:fillRef idx="0"/>
            <a:effectRef idx="0"/>
            <a:fontRef idx="minor"/>
          </p:style>
        </p:sp>
        <p:sp>
          <p:nvSpPr>
            <p:cNvPr id="1284" name="Freeform: Shape 1832"/>
            <p:cNvSpPr/>
            <p:nvPr/>
          </p:nvSpPr>
          <p:spPr>
            <a:xfrm>
              <a:off x="8520120" y="5535720"/>
              <a:ext cx="15480" cy="12240"/>
            </a:xfrm>
            <a:custGeom>
              <a:avLst/>
              <a:gdLst/>
              <a:ah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a:noFill/>
            </a:ln>
          </p:spPr>
          <p:style>
            <a:lnRef idx="0"/>
            <a:fillRef idx="0"/>
            <a:effectRef idx="0"/>
            <a:fontRef idx="minor"/>
          </p:style>
        </p:sp>
        <p:sp>
          <p:nvSpPr>
            <p:cNvPr id="1285" name="Freeform: Shape 1833"/>
            <p:cNvSpPr/>
            <p:nvPr/>
          </p:nvSpPr>
          <p:spPr>
            <a:xfrm>
              <a:off x="8519760" y="5537160"/>
              <a:ext cx="44280" cy="334080"/>
            </a:xfrm>
            <a:custGeom>
              <a:avLst/>
              <a:gdLst/>
              <a:ah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a:noFill/>
            </a:ln>
          </p:spPr>
          <p:style>
            <a:lnRef idx="0"/>
            <a:fillRef idx="0"/>
            <a:effectRef idx="0"/>
            <a:fontRef idx="minor"/>
          </p:style>
        </p:sp>
        <p:sp>
          <p:nvSpPr>
            <p:cNvPr id="1286" name="Freeform: Shape 1834"/>
            <p:cNvSpPr/>
            <p:nvPr/>
          </p:nvSpPr>
          <p:spPr>
            <a:xfrm>
              <a:off x="10270800" y="5249520"/>
              <a:ext cx="37800" cy="34200"/>
            </a:xfrm>
            <a:custGeom>
              <a:avLst/>
              <a:gdLst/>
              <a:ah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a:noFill/>
            </a:ln>
          </p:spPr>
          <p:style>
            <a:lnRef idx="0"/>
            <a:fillRef idx="0"/>
            <a:effectRef idx="0"/>
            <a:fontRef idx="minor"/>
          </p:style>
        </p:sp>
        <p:sp>
          <p:nvSpPr>
            <p:cNvPr id="1287" name="Freeform: Shape 1835"/>
            <p:cNvSpPr/>
            <p:nvPr/>
          </p:nvSpPr>
          <p:spPr>
            <a:xfrm>
              <a:off x="10252800" y="5264280"/>
              <a:ext cx="31320" cy="28800"/>
            </a:xfrm>
            <a:custGeom>
              <a:avLst/>
              <a:gdLst/>
              <a:ah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a:noFill/>
            </a:ln>
          </p:spPr>
          <p:style>
            <a:lnRef idx="0"/>
            <a:fillRef idx="0"/>
            <a:effectRef idx="0"/>
            <a:fontRef idx="minor"/>
          </p:style>
        </p:sp>
        <p:sp>
          <p:nvSpPr>
            <p:cNvPr id="1288" name="Freeform: Shape 1836"/>
            <p:cNvSpPr/>
            <p:nvPr/>
          </p:nvSpPr>
          <p:spPr>
            <a:xfrm>
              <a:off x="8703720" y="6507000"/>
              <a:ext cx="73440" cy="55440"/>
            </a:xfrm>
            <a:custGeom>
              <a:avLst/>
              <a:gdLst/>
              <a:ah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a:noFill/>
            </a:ln>
          </p:spPr>
          <p:style>
            <a:lnRef idx="0"/>
            <a:fillRef idx="0"/>
            <a:effectRef idx="0"/>
            <a:fontRef idx="minor"/>
          </p:style>
        </p:sp>
        <p:sp>
          <p:nvSpPr>
            <p:cNvPr id="1289" name="Freeform: Shape 1837"/>
            <p:cNvSpPr/>
            <p:nvPr/>
          </p:nvSpPr>
          <p:spPr>
            <a:xfrm>
              <a:off x="8764200" y="6415920"/>
              <a:ext cx="169200" cy="110520"/>
            </a:xfrm>
            <a:custGeom>
              <a:avLst/>
              <a:gdLst/>
              <a:ah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a:noFill/>
            </a:ln>
          </p:spPr>
          <p:style>
            <a:lnRef idx="0"/>
            <a:fillRef idx="0"/>
            <a:effectRef idx="0"/>
            <a:fontRef idx="minor"/>
          </p:style>
        </p:sp>
        <p:sp>
          <p:nvSpPr>
            <p:cNvPr id="1290" name="Freeform: Shape 1838"/>
            <p:cNvSpPr/>
            <p:nvPr/>
          </p:nvSpPr>
          <p:spPr>
            <a:xfrm>
              <a:off x="7824240" y="4943160"/>
              <a:ext cx="78120" cy="55080"/>
            </a:xfrm>
            <a:custGeom>
              <a:avLst/>
              <a:gdLst/>
              <a:ah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a:noFill/>
            </a:ln>
          </p:spPr>
          <p:style>
            <a:lnRef idx="0"/>
            <a:fillRef idx="0"/>
            <a:effectRef idx="0"/>
            <a:fontRef idx="minor"/>
          </p:style>
        </p:sp>
        <p:sp>
          <p:nvSpPr>
            <p:cNvPr id="1291" name="Freeform: Shape 1839"/>
            <p:cNvSpPr/>
            <p:nvPr/>
          </p:nvSpPr>
          <p:spPr>
            <a:xfrm>
              <a:off x="7890840" y="4919760"/>
              <a:ext cx="59040" cy="42840"/>
            </a:xfrm>
            <a:custGeom>
              <a:avLst/>
              <a:gdLst/>
              <a:ah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a:noFill/>
            </a:ln>
          </p:spPr>
          <p:style>
            <a:lnRef idx="0"/>
            <a:fillRef idx="0"/>
            <a:effectRef idx="0"/>
            <a:fontRef idx="minor"/>
          </p:style>
        </p:sp>
        <p:sp>
          <p:nvSpPr>
            <p:cNvPr id="1292" name="Freeform: Shape 1840"/>
            <p:cNvSpPr/>
            <p:nvPr/>
          </p:nvSpPr>
          <p:spPr>
            <a:xfrm>
              <a:off x="8559000" y="5923440"/>
              <a:ext cx="16200" cy="21600"/>
            </a:xfrm>
            <a:custGeom>
              <a:avLst/>
              <a:gdLst/>
              <a:ah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a:noFill/>
            </a:ln>
          </p:spPr>
          <p:style>
            <a:lnRef idx="0"/>
            <a:fillRef idx="0"/>
            <a:effectRef idx="0"/>
            <a:fontRef idx="minor"/>
          </p:style>
        </p:sp>
        <p:sp>
          <p:nvSpPr>
            <p:cNvPr id="1293" name="Freeform: Shape 1841"/>
            <p:cNvSpPr/>
            <p:nvPr/>
          </p:nvSpPr>
          <p:spPr>
            <a:xfrm>
              <a:off x="8442360" y="5926320"/>
              <a:ext cx="128520" cy="84960"/>
            </a:xfrm>
            <a:custGeom>
              <a:avLst/>
              <a:gdLst/>
              <a:ah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a:noFill/>
            </a:ln>
          </p:spPr>
          <p:style>
            <a:lnRef idx="0"/>
            <a:fillRef idx="0"/>
            <a:effectRef idx="0"/>
            <a:fontRef idx="minor"/>
          </p:style>
        </p:sp>
        <p:sp>
          <p:nvSpPr>
            <p:cNvPr id="1294" name="Freeform: Shape 1842"/>
            <p:cNvSpPr/>
            <p:nvPr/>
          </p:nvSpPr>
          <p:spPr>
            <a:xfrm>
              <a:off x="10961280" y="3780720"/>
              <a:ext cx="241200" cy="281160"/>
            </a:xfrm>
            <a:custGeom>
              <a:avLst/>
              <a:gdLst/>
              <a:ah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a:noFill/>
            </a:ln>
          </p:spPr>
          <p:style>
            <a:lnRef idx="0"/>
            <a:fillRef idx="0"/>
            <a:effectRef idx="0"/>
            <a:fontRef idx="minor"/>
          </p:style>
        </p:sp>
        <p:sp>
          <p:nvSpPr>
            <p:cNvPr id="1295" name="Freeform: Shape 1843"/>
            <p:cNvSpPr/>
            <p:nvPr/>
          </p:nvSpPr>
          <p:spPr>
            <a:xfrm>
              <a:off x="10755000" y="3528000"/>
              <a:ext cx="220320" cy="270360"/>
            </a:xfrm>
            <a:custGeom>
              <a:avLst/>
              <a:gdLst/>
              <a:ah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a:noFill/>
            </a:ln>
          </p:spPr>
          <p:style>
            <a:lnRef idx="0"/>
            <a:fillRef idx="0"/>
            <a:effectRef idx="0"/>
            <a:fontRef idx="minor"/>
          </p:style>
        </p:sp>
        <p:sp>
          <p:nvSpPr>
            <p:cNvPr id="1296" name="Freeform: Shape 1844"/>
            <p:cNvSpPr/>
            <p:nvPr/>
          </p:nvSpPr>
          <p:spPr>
            <a:xfrm>
              <a:off x="10741680" y="3532680"/>
              <a:ext cx="360" cy="720"/>
            </a:xfrm>
            <a:custGeom>
              <a:avLst/>
              <a:gdLst/>
              <a:ah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a:noFill/>
            </a:ln>
          </p:spPr>
          <p:style>
            <a:lnRef idx="0"/>
            <a:fillRef idx="0"/>
            <a:effectRef idx="0"/>
            <a:fontRef idx="minor"/>
          </p:style>
        </p:sp>
        <p:sp>
          <p:nvSpPr>
            <p:cNvPr id="1297" name="Freeform: Shape 1845"/>
            <p:cNvSpPr/>
            <p:nvPr/>
          </p:nvSpPr>
          <p:spPr>
            <a:xfrm>
              <a:off x="10751400" y="3526560"/>
              <a:ext cx="720" cy="360"/>
            </a:xfrm>
            <a:custGeom>
              <a:avLst/>
              <a:gdLst/>
              <a:ah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a:noFill/>
            </a:ln>
          </p:spPr>
          <p:style>
            <a:lnRef idx="0"/>
            <a:fillRef idx="0"/>
            <a:effectRef idx="0"/>
            <a:fontRef idx="minor"/>
          </p:style>
        </p:sp>
        <p:sp>
          <p:nvSpPr>
            <p:cNvPr id="1298" name="Freeform: Shape 1846"/>
            <p:cNvSpPr/>
            <p:nvPr/>
          </p:nvSpPr>
          <p:spPr>
            <a:xfrm>
              <a:off x="10742760" y="3529080"/>
              <a:ext cx="360" cy="360"/>
            </a:xfrm>
            <a:custGeom>
              <a:avLst/>
              <a:gdLst/>
              <a:ah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a:noFill/>
            </a:ln>
          </p:spPr>
          <p:style>
            <a:lnRef idx="0"/>
            <a:fillRef idx="0"/>
            <a:effectRef idx="0"/>
            <a:fontRef idx="minor"/>
          </p:style>
        </p:sp>
        <p:sp>
          <p:nvSpPr>
            <p:cNvPr id="1299" name="Freeform: Shape 1847"/>
            <p:cNvSpPr/>
            <p:nvPr/>
          </p:nvSpPr>
          <p:spPr>
            <a:xfrm>
              <a:off x="10738440" y="3526200"/>
              <a:ext cx="18720" cy="139680"/>
            </a:xfrm>
            <a:custGeom>
              <a:avLst/>
              <a:gdLst/>
              <a:ah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a:noFill/>
            </a:ln>
          </p:spPr>
          <p:style>
            <a:lnRef idx="0"/>
            <a:fillRef idx="0"/>
            <a:effectRef idx="0"/>
            <a:fontRef idx="minor"/>
          </p:style>
        </p:sp>
        <p:sp>
          <p:nvSpPr>
            <p:cNvPr id="1300" name="Freeform: Shape 1848"/>
            <p:cNvSpPr/>
            <p:nvPr/>
          </p:nvSpPr>
          <p:spPr>
            <a:xfrm>
              <a:off x="10735920" y="3656160"/>
              <a:ext cx="18360" cy="101160"/>
            </a:xfrm>
            <a:custGeom>
              <a:avLst/>
              <a:gdLst/>
              <a:ah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a:noFill/>
            </a:ln>
          </p:spPr>
          <p:style>
            <a:lnRef idx="0"/>
            <a:fillRef idx="0"/>
            <a:effectRef idx="0"/>
            <a:fontRef idx="minor"/>
          </p:style>
        </p:sp>
        <p:sp>
          <p:nvSpPr>
            <p:cNvPr id="1301" name="Freeform: Shape 1849"/>
            <p:cNvSpPr/>
            <p:nvPr/>
          </p:nvSpPr>
          <p:spPr>
            <a:xfrm>
              <a:off x="10977840" y="3376800"/>
              <a:ext cx="22320" cy="24120"/>
            </a:xfrm>
            <a:custGeom>
              <a:avLst/>
              <a:gdLst/>
              <a:ah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a:noFill/>
            </a:ln>
          </p:spPr>
          <p:style>
            <a:lnRef idx="0"/>
            <a:fillRef idx="0"/>
            <a:effectRef idx="0"/>
            <a:fontRef idx="minor"/>
          </p:style>
        </p:sp>
        <p:sp>
          <p:nvSpPr>
            <p:cNvPr id="1302" name="Freeform: Shape 1850"/>
            <p:cNvSpPr/>
            <p:nvPr/>
          </p:nvSpPr>
          <p:spPr>
            <a:xfrm>
              <a:off x="10746720" y="3382920"/>
              <a:ext cx="241560" cy="140400"/>
            </a:xfrm>
            <a:custGeom>
              <a:avLst/>
              <a:gdLst/>
              <a:ah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a:noFill/>
            </a:ln>
          </p:spPr>
          <p:style>
            <a:lnRef idx="0"/>
            <a:fillRef idx="0"/>
            <a:effectRef idx="0"/>
            <a:fontRef idx="minor"/>
          </p:style>
        </p:sp>
        <p:sp>
          <p:nvSpPr>
            <p:cNvPr id="1303" name="Freeform: Shape 1851"/>
            <p:cNvSpPr/>
            <p:nvPr/>
          </p:nvSpPr>
          <p:spPr>
            <a:xfrm>
              <a:off x="9853200" y="5504040"/>
              <a:ext cx="16560" cy="39240"/>
            </a:xfrm>
            <a:custGeom>
              <a:avLst/>
              <a:gdLst/>
              <a:ah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a:noFill/>
            </a:ln>
          </p:spPr>
          <p:style>
            <a:lnRef idx="0"/>
            <a:fillRef idx="0"/>
            <a:effectRef idx="0"/>
            <a:fontRef idx="minor"/>
          </p:style>
        </p:sp>
        <p:sp>
          <p:nvSpPr>
            <p:cNvPr id="1304" name="Freeform: Shape 1852"/>
            <p:cNvSpPr/>
            <p:nvPr/>
          </p:nvSpPr>
          <p:spPr>
            <a:xfrm>
              <a:off x="9853200" y="5533920"/>
              <a:ext cx="18720" cy="144720"/>
            </a:xfrm>
            <a:custGeom>
              <a:avLst/>
              <a:gdLst/>
              <a:ah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a:noFill/>
            </a:ln>
          </p:spPr>
          <p:style>
            <a:lnRef idx="0"/>
            <a:fillRef idx="0"/>
            <a:effectRef idx="0"/>
            <a:fontRef idx="minor"/>
          </p:style>
        </p:sp>
        <p:sp>
          <p:nvSpPr>
            <p:cNvPr id="1305" name="Freeform: Shape 1853"/>
            <p:cNvSpPr/>
            <p:nvPr/>
          </p:nvSpPr>
          <p:spPr>
            <a:xfrm>
              <a:off x="12037320" y="3598200"/>
              <a:ext cx="23040" cy="81360"/>
            </a:xfrm>
            <a:custGeom>
              <a:avLst/>
              <a:gdLst/>
              <a:ah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a:noFill/>
            </a:ln>
          </p:spPr>
          <p:style>
            <a:lnRef idx="0"/>
            <a:fillRef idx="0"/>
            <a:effectRef idx="0"/>
            <a:fontRef idx="minor"/>
          </p:style>
        </p:sp>
        <p:sp>
          <p:nvSpPr>
            <p:cNvPr id="1306" name="Freeform: Shape 1854"/>
            <p:cNvSpPr/>
            <p:nvPr/>
          </p:nvSpPr>
          <p:spPr>
            <a:xfrm>
              <a:off x="7782840" y="2557800"/>
              <a:ext cx="158040" cy="1272600"/>
            </a:xfrm>
            <a:custGeom>
              <a:avLst/>
              <a:gdLst/>
              <a:ah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a:noFill/>
            </a:ln>
          </p:spPr>
          <p:style>
            <a:lnRef idx="0"/>
            <a:fillRef idx="0"/>
            <a:effectRef idx="0"/>
            <a:fontRef idx="minor"/>
          </p:style>
        </p:sp>
        <p:sp>
          <p:nvSpPr>
            <p:cNvPr id="1307" name="Freeform: Shape 1855"/>
            <p:cNvSpPr/>
            <p:nvPr/>
          </p:nvSpPr>
          <p:spPr>
            <a:xfrm>
              <a:off x="7767720" y="2412360"/>
              <a:ext cx="31680" cy="156240"/>
            </a:xfrm>
            <a:custGeom>
              <a:avLst/>
              <a:gdLst/>
              <a:ah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a:noFill/>
            </a:ln>
          </p:spPr>
          <p:style>
            <a:lnRef idx="0"/>
            <a:fillRef idx="0"/>
            <a:effectRef idx="0"/>
            <a:fontRef idx="minor"/>
          </p:style>
        </p:sp>
        <p:sp>
          <p:nvSpPr>
            <p:cNvPr id="1308" name="Freeform: Shape 1856"/>
            <p:cNvSpPr/>
            <p:nvPr/>
          </p:nvSpPr>
          <p:spPr>
            <a:xfrm>
              <a:off x="11027160" y="2320200"/>
              <a:ext cx="51480" cy="39960"/>
            </a:xfrm>
            <a:custGeom>
              <a:avLst/>
              <a:gdLst/>
              <a:ah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a:noFill/>
            </a:ln>
          </p:spPr>
          <p:style>
            <a:lnRef idx="0"/>
            <a:fillRef idx="0"/>
            <a:effectRef idx="0"/>
            <a:fontRef idx="minor"/>
          </p:style>
        </p:sp>
        <p:sp>
          <p:nvSpPr>
            <p:cNvPr id="1309" name="Freeform: Shape 1857"/>
            <p:cNvSpPr/>
            <p:nvPr/>
          </p:nvSpPr>
          <p:spPr>
            <a:xfrm>
              <a:off x="10930320" y="2340720"/>
              <a:ext cx="107280" cy="65880"/>
            </a:xfrm>
            <a:custGeom>
              <a:avLst/>
              <a:gdLst/>
              <a:ah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a:noFill/>
            </a:ln>
          </p:spPr>
          <p:style>
            <a:lnRef idx="0"/>
            <a:fillRef idx="0"/>
            <a:effectRef idx="0"/>
            <a:fontRef idx="minor"/>
          </p:style>
        </p:sp>
        <p:sp>
          <p:nvSpPr>
            <p:cNvPr id="1310" name="Freeform: Shape 1858"/>
            <p:cNvSpPr/>
            <p:nvPr/>
          </p:nvSpPr>
          <p:spPr>
            <a:xfrm>
              <a:off x="8105760" y="5883480"/>
              <a:ext cx="169920" cy="108360"/>
            </a:xfrm>
            <a:custGeom>
              <a:avLst/>
              <a:gdLst/>
              <a:ah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a:noFill/>
            </a:ln>
          </p:spPr>
          <p:style>
            <a:lnRef idx="0"/>
            <a:fillRef idx="0"/>
            <a:effectRef idx="0"/>
            <a:fontRef idx="minor"/>
          </p:style>
        </p:sp>
        <p:sp>
          <p:nvSpPr>
            <p:cNvPr id="1311" name="Freeform: Shape 1859"/>
            <p:cNvSpPr/>
            <p:nvPr/>
          </p:nvSpPr>
          <p:spPr>
            <a:xfrm>
              <a:off x="8470080" y="6036120"/>
              <a:ext cx="360" cy="720"/>
            </a:xfrm>
            <a:custGeom>
              <a:avLst/>
              <a:gdLst/>
              <a:ah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a:noFill/>
            </a:ln>
          </p:spPr>
          <p:style>
            <a:lnRef idx="0"/>
            <a:fillRef idx="0"/>
            <a:effectRef idx="0"/>
            <a:fontRef idx="minor"/>
          </p:style>
        </p:sp>
        <p:sp>
          <p:nvSpPr>
            <p:cNvPr id="1312" name="Freeform: Shape 1860"/>
            <p:cNvSpPr/>
            <p:nvPr/>
          </p:nvSpPr>
          <p:spPr>
            <a:xfrm>
              <a:off x="8442720" y="6030720"/>
              <a:ext cx="15120" cy="9720"/>
            </a:xfrm>
            <a:custGeom>
              <a:avLst/>
              <a:gdLst/>
              <a:ah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a:noFill/>
            </a:ln>
          </p:spPr>
          <p:style>
            <a:lnRef idx="0"/>
            <a:fillRef idx="0"/>
            <a:effectRef idx="0"/>
            <a:fontRef idx="minor"/>
          </p:style>
        </p:sp>
        <p:sp>
          <p:nvSpPr>
            <p:cNvPr id="1313" name="Freeform: Shape 1861"/>
            <p:cNvSpPr/>
            <p:nvPr/>
          </p:nvSpPr>
          <p:spPr>
            <a:xfrm>
              <a:off x="8450640" y="6055200"/>
              <a:ext cx="2520" cy="2520"/>
            </a:xfrm>
            <a:custGeom>
              <a:avLst/>
              <a:gdLst/>
              <a:ah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a:noFill/>
            </a:ln>
          </p:spPr>
          <p:style>
            <a:lnRef idx="0"/>
            <a:fillRef idx="0"/>
            <a:effectRef idx="0"/>
            <a:fontRef idx="minor"/>
          </p:style>
        </p:sp>
        <p:sp>
          <p:nvSpPr>
            <p:cNvPr id="1314" name="Freeform: Shape 1862"/>
            <p:cNvSpPr/>
            <p:nvPr/>
          </p:nvSpPr>
          <p:spPr>
            <a:xfrm>
              <a:off x="8402040" y="6039720"/>
              <a:ext cx="50760" cy="41040"/>
            </a:xfrm>
            <a:custGeom>
              <a:avLst/>
              <a:gdLst/>
              <a:ah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a:noFill/>
            </a:ln>
          </p:spPr>
          <p:style>
            <a:lnRef idx="0"/>
            <a:fillRef idx="0"/>
            <a:effectRef idx="0"/>
            <a:fontRef idx="minor"/>
          </p:style>
        </p:sp>
        <p:sp>
          <p:nvSpPr>
            <p:cNvPr id="1315" name="Freeform: Shape 1863"/>
            <p:cNvSpPr/>
            <p:nvPr/>
          </p:nvSpPr>
          <p:spPr>
            <a:xfrm>
              <a:off x="11378880" y="4264920"/>
              <a:ext cx="16560" cy="11160"/>
            </a:xfrm>
            <a:custGeom>
              <a:avLst/>
              <a:gdLst/>
              <a:ah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a:noFill/>
            </a:ln>
          </p:spPr>
          <p:style>
            <a:lnRef idx="0"/>
            <a:fillRef idx="0"/>
            <a:effectRef idx="0"/>
            <a:fontRef idx="minor"/>
          </p:style>
        </p:sp>
        <p:sp>
          <p:nvSpPr>
            <p:cNvPr id="1316" name="Freeform: Shape 1864"/>
            <p:cNvSpPr/>
            <p:nvPr/>
          </p:nvSpPr>
          <p:spPr>
            <a:xfrm>
              <a:off x="11377080" y="4265640"/>
              <a:ext cx="17640" cy="47520"/>
            </a:xfrm>
            <a:custGeom>
              <a:avLst/>
              <a:gdLst/>
              <a:ah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a:noFill/>
            </a:ln>
          </p:spPr>
          <p:style>
            <a:lnRef idx="0"/>
            <a:fillRef idx="0"/>
            <a:effectRef idx="0"/>
            <a:fontRef idx="minor"/>
          </p:style>
        </p:sp>
        <p:sp>
          <p:nvSpPr>
            <p:cNvPr id="1317" name="Freeform: Shape 1865"/>
            <p:cNvSpPr/>
            <p:nvPr/>
          </p:nvSpPr>
          <p:spPr>
            <a:xfrm>
              <a:off x="8433360" y="6000480"/>
              <a:ext cx="16920" cy="20520"/>
            </a:xfrm>
            <a:custGeom>
              <a:avLst/>
              <a:gdLst/>
              <a:ah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a:noFill/>
            </a:ln>
          </p:spPr>
          <p:style>
            <a:lnRef idx="0"/>
            <a:fillRef idx="0"/>
            <a:effectRef idx="0"/>
            <a:fontRef idx="minor"/>
          </p:style>
        </p:sp>
        <p:sp>
          <p:nvSpPr>
            <p:cNvPr id="1318" name="Freeform: Shape 1866"/>
            <p:cNvSpPr/>
            <p:nvPr/>
          </p:nvSpPr>
          <p:spPr>
            <a:xfrm>
              <a:off x="8398440" y="5946840"/>
              <a:ext cx="49320" cy="70560"/>
            </a:xfrm>
            <a:custGeom>
              <a:avLst/>
              <a:gdLst/>
              <a:ah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a:noFill/>
            </a:ln>
          </p:spPr>
          <p:style>
            <a:lnRef idx="0"/>
            <a:fillRef idx="0"/>
            <a:effectRef idx="0"/>
            <a:fontRef idx="minor"/>
          </p:style>
        </p:sp>
        <p:sp>
          <p:nvSpPr>
            <p:cNvPr id="1319" name="Freeform: Shape 1867"/>
            <p:cNvSpPr/>
            <p:nvPr/>
          </p:nvSpPr>
          <p:spPr>
            <a:xfrm>
              <a:off x="8531280" y="6258600"/>
              <a:ext cx="50400" cy="376200"/>
            </a:xfrm>
            <a:custGeom>
              <a:avLst/>
              <a:gdLst/>
              <a:ah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a:noFill/>
            </a:ln>
          </p:spPr>
          <p:style>
            <a:lnRef idx="0"/>
            <a:fillRef idx="0"/>
            <a:effectRef idx="0"/>
            <a:fontRef idx="minor"/>
          </p:style>
        </p:sp>
        <p:sp>
          <p:nvSpPr>
            <p:cNvPr id="1320" name="Freeform: Shape 1868"/>
            <p:cNvSpPr/>
            <p:nvPr/>
          </p:nvSpPr>
          <p:spPr>
            <a:xfrm>
              <a:off x="8564760" y="6624000"/>
              <a:ext cx="38880" cy="247680"/>
            </a:xfrm>
            <a:custGeom>
              <a:avLst/>
              <a:gdLst/>
              <a:ah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a:noFill/>
            </a:ln>
          </p:spPr>
          <p:style>
            <a:lnRef idx="0"/>
            <a:fillRef idx="0"/>
            <a:effectRef idx="0"/>
            <a:fontRef idx="minor"/>
          </p:style>
        </p:sp>
        <p:sp>
          <p:nvSpPr>
            <p:cNvPr id="1321" name="Freeform: Shape 1869"/>
            <p:cNvSpPr/>
            <p:nvPr/>
          </p:nvSpPr>
          <p:spPr>
            <a:xfrm>
              <a:off x="10514880" y="1137600"/>
              <a:ext cx="18000" cy="143640"/>
            </a:xfrm>
            <a:custGeom>
              <a:avLst/>
              <a:gdLst/>
              <a:ah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a:noFill/>
            </a:ln>
          </p:spPr>
          <p:style>
            <a:lnRef idx="0"/>
            <a:fillRef idx="0"/>
            <a:effectRef idx="0"/>
            <a:fontRef idx="minor"/>
          </p:style>
        </p:sp>
        <p:sp>
          <p:nvSpPr>
            <p:cNvPr id="1322" name="Freeform: Shape 1870"/>
            <p:cNvSpPr/>
            <p:nvPr/>
          </p:nvSpPr>
          <p:spPr>
            <a:xfrm>
              <a:off x="10509120" y="1271520"/>
              <a:ext cx="21960" cy="418680"/>
            </a:xfrm>
            <a:custGeom>
              <a:avLst/>
              <a:gdLst/>
              <a:ah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a:noFill/>
            </a:ln>
          </p:spPr>
          <p:style>
            <a:lnRef idx="0"/>
            <a:fillRef idx="0"/>
            <a:effectRef idx="0"/>
            <a:fontRef idx="minor"/>
          </p:style>
        </p:sp>
        <p:sp>
          <p:nvSpPr>
            <p:cNvPr id="1323" name="Freeform: Shape 1871"/>
            <p:cNvSpPr/>
            <p:nvPr/>
          </p:nvSpPr>
          <p:spPr>
            <a:xfrm>
              <a:off x="10190880" y="1288800"/>
              <a:ext cx="16920" cy="143640"/>
            </a:xfrm>
            <a:custGeom>
              <a:avLst/>
              <a:gdLst/>
              <a:ah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a:noFill/>
            </a:ln>
          </p:spPr>
          <p:style>
            <a:lnRef idx="0"/>
            <a:fillRef idx="0"/>
            <a:effectRef idx="0"/>
            <a:fontRef idx="minor"/>
          </p:style>
        </p:sp>
        <p:sp>
          <p:nvSpPr>
            <p:cNvPr id="1324" name="Freeform: Shape 1872"/>
            <p:cNvSpPr/>
            <p:nvPr/>
          </p:nvSpPr>
          <p:spPr>
            <a:xfrm>
              <a:off x="8963640" y="4793760"/>
              <a:ext cx="17280" cy="22680"/>
            </a:xfrm>
            <a:custGeom>
              <a:avLst/>
              <a:gdLst/>
              <a:ah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a:noFill/>
            </a:ln>
          </p:spPr>
          <p:style>
            <a:lnRef idx="0"/>
            <a:fillRef idx="0"/>
            <a:effectRef idx="0"/>
            <a:fontRef idx="minor"/>
          </p:style>
        </p:sp>
        <p:sp>
          <p:nvSpPr>
            <p:cNvPr id="1325" name="Freeform: Shape 1873"/>
            <p:cNvSpPr/>
            <p:nvPr/>
          </p:nvSpPr>
          <p:spPr>
            <a:xfrm>
              <a:off x="8960400" y="4743000"/>
              <a:ext cx="19440" cy="61560"/>
            </a:xfrm>
            <a:custGeom>
              <a:avLst/>
              <a:gdLst/>
              <a:ah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a:noFill/>
            </a:ln>
          </p:spPr>
          <p:style>
            <a:lnRef idx="0"/>
            <a:fillRef idx="0"/>
            <a:effectRef idx="0"/>
            <a:fontRef idx="minor"/>
          </p:style>
        </p:sp>
        <p:sp>
          <p:nvSpPr>
            <p:cNvPr id="1326" name="Freeform: Shape 1874"/>
            <p:cNvSpPr/>
            <p:nvPr/>
          </p:nvSpPr>
          <p:spPr>
            <a:xfrm>
              <a:off x="11701080" y="1914480"/>
              <a:ext cx="131040" cy="79920"/>
            </a:xfrm>
            <a:custGeom>
              <a:avLst/>
              <a:gdLst/>
              <a:ah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a:noFill/>
            </a:ln>
          </p:spPr>
          <p:style>
            <a:lnRef idx="0"/>
            <a:fillRef idx="0"/>
            <a:effectRef idx="0"/>
            <a:fontRef idx="minor"/>
          </p:style>
        </p:sp>
        <p:sp>
          <p:nvSpPr>
            <p:cNvPr id="1327" name="Freeform: Shape 1875"/>
            <p:cNvSpPr/>
            <p:nvPr/>
          </p:nvSpPr>
          <p:spPr>
            <a:xfrm>
              <a:off x="11531160" y="1974960"/>
              <a:ext cx="181080" cy="102960"/>
            </a:xfrm>
            <a:custGeom>
              <a:avLst/>
              <a:gdLst/>
              <a:ah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a:noFill/>
            </a:ln>
          </p:spPr>
          <p:style>
            <a:lnRef idx="0"/>
            <a:fillRef idx="0"/>
            <a:effectRef idx="0"/>
            <a:fontRef idx="minor"/>
          </p:style>
        </p:sp>
        <p:sp>
          <p:nvSpPr>
            <p:cNvPr id="1328" name="Freeform: Shape 1876"/>
            <p:cNvSpPr/>
            <p:nvPr/>
          </p:nvSpPr>
          <p:spPr>
            <a:xfrm>
              <a:off x="11291760" y="2046600"/>
              <a:ext cx="210600" cy="119520"/>
            </a:xfrm>
            <a:custGeom>
              <a:avLst/>
              <a:gdLst/>
              <a:ah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a:noFill/>
            </a:ln>
          </p:spPr>
          <p:style>
            <a:lnRef idx="0"/>
            <a:fillRef idx="0"/>
            <a:effectRef idx="0"/>
            <a:fontRef idx="minor"/>
          </p:style>
        </p:sp>
        <p:sp>
          <p:nvSpPr>
            <p:cNvPr id="1329" name="Freeform: Shape 1877"/>
            <p:cNvSpPr/>
            <p:nvPr/>
          </p:nvSpPr>
          <p:spPr>
            <a:xfrm>
              <a:off x="11274840" y="2147040"/>
              <a:ext cx="27720" cy="25560"/>
            </a:xfrm>
            <a:custGeom>
              <a:avLst/>
              <a:gdLst/>
              <a:ah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a:noFill/>
            </a:ln>
          </p:spPr>
          <p:style>
            <a:lnRef idx="0"/>
            <a:fillRef idx="0"/>
            <a:effectRef idx="0"/>
            <a:fontRef idx="minor"/>
          </p:style>
        </p:sp>
        <p:sp>
          <p:nvSpPr>
            <p:cNvPr id="1330" name="Freeform: Shape 1878"/>
            <p:cNvSpPr/>
            <p:nvPr/>
          </p:nvSpPr>
          <p:spPr>
            <a:xfrm>
              <a:off x="8980560" y="4200120"/>
              <a:ext cx="411120" cy="232200"/>
            </a:xfrm>
            <a:custGeom>
              <a:avLst/>
              <a:gdLst/>
              <a:ah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a:noFill/>
            </a:ln>
          </p:spPr>
          <p:style>
            <a:lnRef idx="0"/>
            <a:fillRef idx="0"/>
            <a:effectRef idx="0"/>
            <a:fontRef idx="minor"/>
          </p:style>
        </p:sp>
        <p:sp>
          <p:nvSpPr>
            <p:cNvPr id="1331" name="Freeform: Shape 1879"/>
            <p:cNvSpPr/>
            <p:nvPr/>
          </p:nvSpPr>
          <p:spPr>
            <a:xfrm>
              <a:off x="8955000" y="4412880"/>
              <a:ext cx="36360" cy="30960"/>
            </a:xfrm>
            <a:custGeom>
              <a:avLst/>
              <a:gdLst/>
              <a:ah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a:noFill/>
            </a:ln>
          </p:spPr>
          <p:style>
            <a:lnRef idx="0"/>
            <a:fillRef idx="0"/>
            <a:effectRef idx="0"/>
            <a:fontRef idx="minor"/>
          </p:style>
        </p:sp>
        <p:sp>
          <p:nvSpPr>
            <p:cNvPr id="1332" name="Freeform: Shape 1880"/>
            <p:cNvSpPr/>
            <p:nvPr/>
          </p:nvSpPr>
          <p:spPr>
            <a:xfrm>
              <a:off x="9597960" y="6401880"/>
              <a:ext cx="96480" cy="130680"/>
            </a:xfrm>
            <a:custGeom>
              <a:avLst/>
              <a:gdLst/>
              <a:ah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a:noFill/>
            </a:ln>
          </p:spPr>
          <p:style>
            <a:lnRef idx="0"/>
            <a:fillRef idx="0"/>
            <a:effectRef idx="0"/>
            <a:fontRef idx="minor"/>
          </p:style>
        </p:sp>
        <p:sp>
          <p:nvSpPr>
            <p:cNvPr id="1333" name="Freeform: Shape 1881"/>
            <p:cNvSpPr/>
            <p:nvPr/>
          </p:nvSpPr>
          <p:spPr>
            <a:xfrm>
              <a:off x="9530280" y="6302160"/>
              <a:ext cx="82440" cy="115200"/>
            </a:xfrm>
            <a:custGeom>
              <a:avLst/>
              <a:gdLst/>
              <a:ah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a:noFill/>
            </a:ln>
          </p:spPr>
          <p:style>
            <a:lnRef idx="0"/>
            <a:fillRef idx="0"/>
            <a:effectRef idx="0"/>
            <a:fontRef idx="minor"/>
          </p:style>
        </p:sp>
        <p:sp>
          <p:nvSpPr>
            <p:cNvPr id="1334" name="Freeform: Shape 1882"/>
            <p:cNvSpPr/>
            <p:nvPr/>
          </p:nvSpPr>
          <p:spPr>
            <a:xfrm>
              <a:off x="7689960" y="4839120"/>
              <a:ext cx="118440" cy="176040"/>
            </a:xfrm>
            <a:custGeom>
              <a:avLst/>
              <a:gdLst/>
              <a:ah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a:noFill/>
            </a:ln>
          </p:spPr>
          <p:style>
            <a:lnRef idx="0"/>
            <a:fillRef idx="0"/>
            <a:effectRef idx="0"/>
            <a:fontRef idx="minor"/>
          </p:style>
        </p:sp>
        <p:sp>
          <p:nvSpPr>
            <p:cNvPr id="1335" name="Freeform: Shape 1883"/>
            <p:cNvSpPr/>
            <p:nvPr/>
          </p:nvSpPr>
          <p:spPr>
            <a:xfrm>
              <a:off x="12141360" y="3168360"/>
              <a:ext cx="51840" cy="386640"/>
            </a:xfrm>
            <a:custGeom>
              <a:avLst/>
              <a:gdLst/>
              <a:ah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a:noFill/>
            </a:ln>
          </p:spPr>
          <p:style>
            <a:lnRef idx="0"/>
            <a:fillRef idx="0"/>
            <a:effectRef idx="0"/>
            <a:fontRef idx="minor"/>
          </p:style>
        </p:sp>
        <p:sp>
          <p:nvSpPr>
            <p:cNvPr id="1336" name="Freeform: Shape 1884"/>
            <p:cNvSpPr/>
            <p:nvPr/>
          </p:nvSpPr>
          <p:spPr>
            <a:xfrm>
              <a:off x="7197120" y="2831400"/>
              <a:ext cx="126720" cy="795960"/>
            </a:xfrm>
            <a:custGeom>
              <a:avLst/>
              <a:gdLst/>
              <a:ah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a:noFill/>
            </a:ln>
          </p:spPr>
          <p:style>
            <a:lnRef idx="0"/>
            <a:fillRef idx="0"/>
            <a:effectRef idx="0"/>
            <a:fontRef idx="minor"/>
          </p:style>
        </p:sp>
        <p:sp>
          <p:nvSpPr>
            <p:cNvPr id="1337" name="Freeform: Shape 1885"/>
            <p:cNvSpPr/>
            <p:nvPr/>
          </p:nvSpPr>
          <p:spPr>
            <a:xfrm>
              <a:off x="7176960" y="2684880"/>
              <a:ext cx="36000" cy="157320"/>
            </a:xfrm>
            <a:custGeom>
              <a:avLst/>
              <a:gdLst/>
              <a:ah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a:noFill/>
            </a:ln>
          </p:spPr>
          <p:style>
            <a:lnRef idx="0"/>
            <a:fillRef idx="0"/>
            <a:effectRef idx="0"/>
            <a:fontRef idx="minor"/>
          </p:style>
        </p:sp>
        <p:sp>
          <p:nvSpPr>
            <p:cNvPr id="1338" name="Freeform: Shape 1886"/>
            <p:cNvSpPr/>
            <p:nvPr/>
          </p:nvSpPr>
          <p:spPr>
            <a:xfrm>
              <a:off x="8161200" y="4164840"/>
              <a:ext cx="31680" cy="41760"/>
            </a:xfrm>
            <a:custGeom>
              <a:avLst/>
              <a:gdLst/>
              <a:ah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a:noFill/>
            </a:ln>
          </p:spPr>
          <p:style>
            <a:lnRef idx="0"/>
            <a:fillRef idx="0"/>
            <a:effectRef idx="0"/>
            <a:fontRef idx="minor"/>
          </p:style>
        </p:sp>
        <p:sp>
          <p:nvSpPr>
            <p:cNvPr id="1339" name="Freeform: Shape 1887"/>
            <p:cNvSpPr/>
            <p:nvPr/>
          </p:nvSpPr>
          <p:spPr>
            <a:xfrm>
              <a:off x="8170200" y="4150440"/>
              <a:ext cx="33480" cy="56520"/>
            </a:xfrm>
            <a:custGeom>
              <a:avLst/>
              <a:gdLst/>
              <a:ah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a:noFill/>
            </a:ln>
          </p:spPr>
          <p:style>
            <a:lnRef idx="0"/>
            <a:fillRef idx="0"/>
            <a:effectRef idx="0"/>
            <a:fontRef idx="minor"/>
          </p:style>
        </p:sp>
        <p:sp>
          <p:nvSpPr>
            <p:cNvPr id="1340" name="Freeform: Shape 1888"/>
            <p:cNvSpPr/>
            <p:nvPr/>
          </p:nvSpPr>
          <p:spPr>
            <a:xfrm>
              <a:off x="7958880" y="3858480"/>
              <a:ext cx="216720" cy="308160"/>
            </a:xfrm>
            <a:custGeom>
              <a:avLst/>
              <a:gdLst/>
              <a:ah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a:noFill/>
            </a:ln>
          </p:spPr>
          <p:style>
            <a:lnRef idx="0"/>
            <a:fillRef idx="0"/>
            <a:effectRef idx="0"/>
            <a:fontRef idx="minor"/>
          </p:style>
        </p:sp>
        <p:sp>
          <p:nvSpPr>
            <p:cNvPr id="1341" name="Freeform: Shape 1889"/>
            <p:cNvSpPr/>
            <p:nvPr/>
          </p:nvSpPr>
          <p:spPr>
            <a:xfrm>
              <a:off x="7958160" y="3870360"/>
              <a:ext cx="206640" cy="296280"/>
            </a:xfrm>
            <a:custGeom>
              <a:avLst/>
              <a:gdLst/>
              <a:ah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a:noFill/>
            </a:ln>
          </p:spPr>
          <p:style>
            <a:lnRef idx="0"/>
            <a:fillRef idx="0"/>
            <a:effectRef idx="0"/>
            <a:fontRef idx="minor"/>
          </p:style>
        </p:sp>
        <p:sp>
          <p:nvSpPr>
            <p:cNvPr id="1342" name="Freeform: Shape 1890"/>
            <p:cNvSpPr/>
            <p:nvPr/>
          </p:nvSpPr>
          <p:spPr>
            <a:xfrm>
              <a:off x="7661160" y="6140520"/>
              <a:ext cx="54720" cy="284040"/>
            </a:xfrm>
            <a:custGeom>
              <a:avLst/>
              <a:gdLst/>
              <a:ah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a:noFill/>
            </a:ln>
          </p:spPr>
          <p:style>
            <a:lnRef idx="0"/>
            <a:fillRef idx="0"/>
            <a:effectRef idx="0"/>
            <a:fontRef idx="minor"/>
          </p:style>
        </p:sp>
        <p:sp>
          <p:nvSpPr>
            <p:cNvPr id="1343" name="Freeform: Shape 1891"/>
            <p:cNvSpPr/>
            <p:nvPr/>
          </p:nvSpPr>
          <p:spPr>
            <a:xfrm>
              <a:off x="7699320" y="6413760"/>
              <a:ext cx="19440" cy="39960"/>
            </a:xfrm>
            <a:custGeom>
              <a:avLst/>
              <a:gdLst/>
              <a:ah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a:noFill/>
            </a:ln>
          </p:spPr>
          <p:style>
            <a:lnRef idx="0"/>
            <a:fillRef idx="0"/>
            <a:effectRef idx="0"/>
            <a:fontRef idx="minor"/>
          </p:style>
        </p:sp>
        <p:sp>
          <p:nvSpPr>
            <p:cNvPr id="1344" name="Freeform: Shape 1892"/>
            <p:cNvSpPr/>
            <p:nvPr/>
          </p:nvSpPr>
          <p:spPr>
            <a:xfrm>
              <a:off x="11823120" y="3963960"/>
              <a:ext cx="200160" cy="126720"/>
            </a:xfrm>
            <a:custGeom>
              <a:avLst/>
              <a:gdLst/>
              <a:ah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a:noFill/>
            </a:ln>
          </p:spPr>
          <p:style>
            <a:lnRef idx="0"/>
            <a:fillRef idx="0"/>
            <a:effectRef idx="0"/>
            <a:fontRef idx="minor"/>
          </p:style>
        </p:sp>
        <p:sp>
          <p:nvSpPr>
            <p:cNvPr id="1345" name="Freeform: Shape 1893"/>
            <p:cNvSpPr/>
            <p:nvPr/>
          </p:nvSpPr>
          <p:spPr>
            <a:xfrm>
              <a:off x="12011760" y="3956760"/>
              <a:ext cx="28440" cy="26640"/>
            </a:xfrm>
            <a:custGeom>
              <a:avLst/>
              <a:gdLst/>
              <a:ah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a:noFill/>
            </a:ln>
          </p:spPr>
          <p:style>
            <a:lnRef idx="0"/>
            <a:fillRef idx="0"/>
            <a:effectRef idx="0"/>
            <a:fontRef idx="minor"/>
          </p:style>
        </p:sp>
        <p:sp>
          <p:nvSpPr>
            <p:cNvPr id="1346" name="Freeform: Shape 1894"/>
            <p:cNvSpPr/>
            <p:nvPr/>
          </p:nvSpPr>
          <p:spPr>
            <a:xfrm>
              <a:off x="12070800" y="5528520"/>
              <a:ext cx="26640" cy="121320"/>
            </a:xfrm>
            <a:custGeom>
              <a:avLst/>
              <a:gdLst/>
              <a:ah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a:noFill/>
            </a:ln>
          </p:spPr>
          <p:style>
            <a:lnRef idx="0"/>
            <a:fillRef idx="0"/>
            <a:effectRef idx="0"/>
            <a:fontRef idx="minor"/>
          </p:style>
        </p:sp>
        <p:sp>
          <p:nvSpPr>
            <p:cNvPr id="1347" name="Freeform: Shape 1895"/>
            <p:cNvSpPr/>
            <p:nvPr/>
          </p:nvSpPr>
          <p:spPr>
            <a:xfrm>
              <a:off x="12081960" y="5301000"/>
              <a:ext cx="38880" cy="239040"/>
            </a:xfrm>
            <a:custGeom>
              <a:avLst/>
              <a:gdLst/>
              <a:ah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a:noFill/>
            </a:ln>
          </p:spPr>
          <p:style>
            <a:lnRef idx="0"/>
            <a:fillRef idx="0"/>
            <a:effectRef idx="0"/>
            <a:fontRef idx="minor"/>
          </p:style>
        </p:sp>
        <p:sp>
          <p:nvSpPr>
            <p:cNvPr id="1348" name="Freeform: Shape 1896"/>
            <p:cNvSpPr/>
            <p:nvPr/>
          </p:nvSpPr>
          <p:spPr>
            <a:xfrm>
              <a:off x="12120840" y="4860360"/>
              <a:ext cx="44280" cy="293400"/>
            </a:xfrm>
            <a:custGeom>
              <a:avLst/>
              <a:gdLst/>
              <a:ah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a:noFill/>
            </a:ln>
          </p:spPr>
          <p:style>
            <a:lnRef idx="0"/>
            <a:fillRef idx="0"/>
            <a:effectRef idx="0"/>
            <a:fontRef idx="minor"/>
          </p:style>
        </p:sp>
        <p:sp>
          <p:nvSpPr>
            <p:cNvPr id="1349" name="Freeform: Shape 1897"/>
            <p:cNvSpPr/>
            <p:nvPr/>
          </p:nvSpPr>
          <p:spPr>
            <a:xfrm>
              <a:off x="12150000" y="4777560"/>
              <a:ext cx="24120" cy="94320"/>
            </a:xfrm>
            <a:custGeom>
              <a:avLst/>
              <a:gdLst/>
              <a:ah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a:noFill/>
            </a:ln>
          </p:spPr>
          <p:style>
            <a:lnRef idx="0"/>
            <a:fillRef idx="0"/>
            <a:effectRef idx="0"/>
            <a:fontRef idx="minor"/>
          </p:style>
        </p:sp>
        <p:sp>
          <p:nvSpPr>
            <p:cNvPr id="1350" name="Freeform: Shape 1898"/>
            <p:cNvSpPr/>
            <p:nvPr/>
          </p:nvSpPr>
          <p:spPr>
            <a:xfrm>
              <a:off x="10043280" y="5742000"/>
              <a:ext cx="32760" cy="32760"/>
            </a:xfrm>
            <a:custGeom>
              <a:avLst/>
              <a:gdLst/>
              <a:ah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a:noFill/>
            </a:ln>
          </p:spPr>
          <p:style>
            <a:lnRef idx="0"/>
            <a:fillRef idx="0"/>
            <a:effectRef idx="0"/>
            <a:fontRef idx="minor"/>
          </p:style>
        </p:sp>
        <p:sp>
          <p:nvSpPr>
            <p:cNvPr id="1351" name="Freeform: Shape 1899"/>
            <p:cNvSpPr/>
            <p:nvPr/>
          </p:nvSpPr>
          <p:spPr>
            <a:xfrm>
              <a:off x="10064160" y="5496480"/>
              <a:ext cx="429120" cy="265320"/>
            </a:xfrm>
            <a:custGeom>
              <a:avLst/>
              <a:gdLst/>
              <a:ah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a:noFill/>
            </a:ln>
          </p:spPr>
          <p:style>
            <a:lnRef idx="0"/>
            <a:fillRef idx="0"/>
            <a:effectRef idx="0"/>
            <a:fontRef idx="minor"/>
          </p:style>
        </p:sp>
        <p:sp>
          <p:nvSpPr>
            <p:cNvPr id="1352" name="Freeform: Shape 1900"/>
            <p:cNvSpPr/>
            <p:nvPr/>
          </p:nvSpPr>
          <p:spPr>
            <a:xfrm>
              <a:off x="10628640" y="4802040"/>
              <a:ext cx="95040" cy="66960"/>
            </a:xfrm>
            <a:custGeom>
              <a:avLst/>
              <a:gdLst/>
              <a:ah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a:noFill/>
            </a:ln>
          </p:spPr>
          <p:style>
            <a:lnRef idx="0"/>
            <a:fillRef idx="0"/>
            <a:effectRef idx="0"/>
            <a:fontRef idx="minor"/>
          </p:style>
        </p:sp>
        <p:sp>
          <p:nvSpPr>
            <p:cNvPr id="1353" name="Freeform: Shape 1901"/>
            <p:cNvSpPr/>
            <p:nvPr/>
          </p:nvSpPr>
          <p:spPr>
            <a:xfrm>
              <a:off x="10564920" y="4849200"/>
              <a:ext cx="76320" cy="56160"/>
            </a:xfrm>
            <a:custGeom>
              <a:avLst/>
              <a:gdLst/>
              <a:ah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a:noFill/>
            </a:ln>
          </p:spPr>
          <p:style>
            <a:lnRef idx="0"/>
            <a:fillRef idx="0"/>
            <a:effectRef idx="0"/>
            <a:fontRef idx="minor"/>
          </p:style>
        </p:sp>
        <p:sp>
          <p:nvSpPr>
            <p:cNvPr id="1354" name="Freeform: Shape 1902"/>
            <p:cNvSpPr/>
            <p:nvPr/>
          </p:nvSpPr>
          <p:spPr>
            <a:xfrm>
              <a:off x="10420560" y="4886640"/>
              <a:ext cx="156240" cy="101880"/>
            </a:xfrm>
            <a:custGeom>
              <a:avLst/>
              <a:gdLst/>
              <a:ah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a:noFill/>
            </a:ln>
          </p:spPr>
          <p:style>
            <a:lnRef idx="0"/>
            <a:fillRef idx="0"/>
            <a:effectRef idx="0"/>
            <a:fontRef idx="minor"/>
          </p:style>
        </p:sp>
        <p:sp>
          <p:nvSpPr>
            <p:cNvPr id="1355" name="Freeform: Shape 1903"/>
            <p:cNvSpPr/>
            <p:nvPr/>
          </p:nvSpPr>
          <p:spPr>
            <a:xfrm>
              <a:off x="10322640" y="4969080"/>
              <a:ext cx="109800" cy="73440"/>
            </a:xfrm>
            <a:custGeom>
              <a:avLst/>
              <a:gdLst/>
              <a:ah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a:noFill/>
            </a:ln>
          </p:spPr>
          <p:style>
            <a:lnRef idx="0"/>
            <a:fillRef idx="0"/>
            <a:effectRef idx="0"/>
            <a:fontRef idx="minor"/>
          </p:style>
        </p:sp>
        <p:sp>
          <p:nvSpPr>
            <p:cNvPr id="1356" name="Freeform: Shape 1904"/>
            <p:cNvSpPr/>
            <p:nvPr/>
          </p:nvSpPr>
          <p:spPr>
            <a:xfrm>
              <a:off x="9680760" y="6570720"/>
              <a:ext cx="25560" cy="299880"/>
            </a:xfrm>
            <a:custGeom>
              <a:avLst/>
              <a:gdLst/>
              <a:ah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a:noFill/>
            </a:ln>
          </p:spPr>
          <p:style>
            <a:lnRef idx="0"/>
            <a:fillRef idx="0"/>
            <a:effectRef idx="0"/>
            <a:fontRef idx="minor"/>
          </p:style>
        </p:sp>
        <p:sp>
          <p:nvSpPr>
            <p:cNvPr id="1357" name="Freeform: Shape 1905"/>
            <p:cNvSpPr/>
            <p:nvPr/>
          </p:nvSpPr>
          <p:spPr>
            <a:xfrm>
              <a:off x="9680400" y="6518160"/>
              <a:ext cx="17640" cy="62640"/>
            </a:xfrm>
            <a:custGeom>
              <a:avLst/>
              <a:gdLst/>
              <a:ah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a:noFill/>
            </a:ln>
          </p:spPr>
          <p:style>
            <a:lnRef idx="0"/>
            <a:fillRef idx="0"/>
            <a:effectRef idx="0"/>
            <a:fontRef idx="minor"/>
          </p:style>
        </p:sp>
        <p:sp>
          <p:nvSpPr>
            <p:cNvPr id="1358" name="Freeform: Shape 1906"/>
            <p:cNvSpPr/>
            <p:nvPr/>
          </p:nvSpPr>
          <p:spPr>
            <a:xfrm>
              <a:off x="8273880" y="5844240"/>
              <a:ext cx="74520" cy="54360"/>
            </a:xfrm>
            <a:custGeom>
              <a:avLst/>
              <a:gdLst/>
              <a:ah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a:noFill/>
            </a:ln>
          </p:spPr>
          <p:style>
            <a:lnRef idx="0"/>
            <a:fillRef idx="0"/>
            <a:effectRef idx="0"/>
            <a:fontRef idx="minor"/>
          </p:style>
        </p:sp>
        <p:sp>
          <p:nvSpPr>
            <p:cNvPr id="1359" name="Freeform: Shape 1907"/>
            <p:cNvSpPr/>
            <p:nvPr/>
          </p:nvSpPr>
          <p:spPr>
            <a:xfrm>
              <a:off x="8263440" y="5879160"/>
              <a:ext cx="21960" cy="23760"/>
            </a:xfrm>
            <a:custGeom>
              <a:avLst/>
              <a:gdLst/>
              <a:ah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a:noFill/>
            </a:ln>
          </p:spPr>
          <p:style>
            <a:lnRef idx="0"/>
            <a:fillRef idx="0"/>
            <a:effectRef idx="0"/>
            <a:fontRef idx="minor"/>
          </p:style>
        </p:sp>
        <p:sp>
          <p:nvSpPr>
            <p:cNvPr id="1360" name="Freeform: Shape 1908"/>
            <p:cNvSpPr/>
            <p:nvPr/>
          </p:nvSpPr>
          <p:spPr>
            <a:xfrm>
              <a:off x="10190880" y="1423080"/>
              <a:ext cx="16920" cy="316080"/>
            </a:xfrm>
            <a:custGeom>
              <a:avLst/>
              <a:gdLst/>
              <a:ah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a:noFill/>
            </a:ln>
          </p:spPr>
          <p:style>
            <a:lnRef idx="0"/>
            <a:fillRef idx="0"/>
            <a:effectRef idx="0"/>
            <a:fontRef idx="minor"/>
          </p:style>
        </p:sp>
        <p:sp>
          <p:nvSpPr>
            <p:cNvPr id="1361" name="Freeform: Shape 1909"/>
            <p:cNvSpPr/>
            <p:nvPr/>
          </p:nvSpPr>
          <p:spPr>
            <a:xfrm>
              <a:off x="10191240" y="1729800"/>
              <a:ext cx="16200" cy="101520"/>
            </a:xfrm>
            <a:custGeom>
              <a:avLst/>
              <a:gdLst/>
              <a:ah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a:noFill/>
            </a:ln>
          </p:spPr>
          <p:style>
            <a:lnRef idx="0"/>
            <a:fillRef idx="0"/>
            <a:effectRef idx="0"/>
            <a:fontRef idx="minor"/>
          </p:style>
        </p:sp>
        <p:sp>
          <p:nvSpPr>
            <p:cNvPr id="1362" name="Freeform: Shape 1910"/>
            <p:cNvSpPr/>
            <p:nvPr/>
          </p:nvSpPr>
          <p:spPr>
            <a:xfrm>
              <a:off x="6992280" y="3762360"/>
              <a:ext cx="462240" cy="707400"/>
            </a:xfrm>
            <a:custGeom>
              <a:avLst/>
              <a:gdLst/>
              <a:ah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a:noFill/>
            </a:ln>
          </p:spPr>
          <p:style>
            <a:lnRef idx="0"/>
            <a:fillRef idx="0"/>
            <a:effectRef idx="0"/>
            <a:fontRef idx="minor"/>
          </p:style>
        </p:sp>
        <p:sp>
          <p:nvSpPr>
            <p:cNvPr id="1363" name="Freeform: Shape 1911"/>
            <p:cNvSpPr/>
            <p:nvPr/>
          </p:nvSpPr>
          <p:spPr>
            <a:xfrm>
              <a:off x="12175920" y="2862000"/>
              <a:ext cx="27720" cy="317520"/>
            </a:xfrm>
            <a:custGeom>
              <a:avLst/>
              <a:gdLst/>
              <a:ah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a:noFill/>
            </a:ln>
          </p:spPr>
          <p:style>
            <a:lnRef idx="0"/>
            <a:fillRef idx="0"/>
            <a:effectRef idx="0"/>
            <a:fontRef idx="minor"/>
          </p:style>
        </p:sp>
        <p:sp>
          <p:nvSpPr>
            <p:cNvPr id="1364" name="Freeform: Shape 1912"/>
            <p:cNvSpPr/>
            <p:nvPr/>
          </p:nvSpPr>
          <p:spPr>
            <a:xfrm>
              <a:off x="9515160" y="5818320"/>
              <a:ext cx="432360" cy="266760"/>
            </a:xfrm>
            <a:custGeom>
              <a:avLst/>
              <a:gdLst/>
              <a:ah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a:noFill/>
            </a:ln>
          </p:spPr>
          <p:style>
            <a:lnRef idx="0"/>
            <a:fillRef idx="0"/>
            <a:effectRef idx="0"/>
            <a:fontRef idx="minor"/>
          </p:style>
        </p:sp>
        <p:sp>
          <p:nvSpPr>
            <p:cNvPr id="1365" name="Freeform: Shape 1913"/>
            <p:cNvSpPr/>
            <p:nvPr/>
          </p:nvSpPr>
          <p:spPr>
            <a:xfrm>
              <a:off x="9933840" y="5756040"/>
              <a:ext cx="120240" cy="81000"/>
            </a:xfrm>
            <a:custGeom>
              <a:avLst/>
              <a:gdLst/>
              <a:ah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a:noFill/>
            </a:ln>
          </p:spPr>
          <p:style>
            <a:lnRef idx="0"/>
            <a:fillRef idx="0"/>
            <a:effectRef idx="0"/>
            <a:fontRef idx="minor"/>
          </p:style>
        </p:sp>
        <p:sp>
          <p:nvSpPr>
            <p:cNvPr id="1366" name="Freeform: Shape 1914"/>
            <p:cNvSpPr/>
            <p:nvPr/>
          </p:nvSpPr>
          <p:spPr>
            <a:xfrm>
              <a:off x="10481040" y="5429520"/>
              <a:ext cx="126000" cy="86400"/>
            </a:xfrm>
            <a:custGeom>
              <a:avLst/>
              <a:gdLst/>
              <a:ah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a:noFill/>
            </a:ln>
          </p:spPr>
          <p:style>
            <a:lnRef idx="0"/>
            <a:fillRef idx="0"/>
            <a:effectRef idx="0"/>
            <a:fontRef idx="minor"/>
          </p:style>
        </p:sp>
        <p:sp>
          <p:nvSpPr>
            <p:cNvPr id="1367" name="Freeform: Shape 1915"/>
            <p:cNvSpPr/>
            <p:nvPr/>
          </p:nvSpPr>
          <p:spPr>
            <a:xfrm>
              <a:off x="10593720" y="5305320"/>
              <a:ext cx="226080" cy="143640"/>
            </a:xfrm>
            <a:custGeom>
              <a:avLst/>
              <a:gdLst/>
              <a:ah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a:noFill/>
            </a:ln>
          </p:spPr>
          <p:style>
            <a:lnRef idx="0"/>
            <a:fillRef idx="0"/>
            <a:effectRef idx="0"/>
            <a:fontRef idx="minor"/>
          </p:style>
        </p:sp>
        <p:sp>
          <p:nvSpPr>
            <p:cNvPr id="1368" name="Freeform: Shape 1916"/>
            <p:cNvSpPr/>
            <p:nvPr/>
          </p:nvSpPr>
          <p:spPr>
            <a:xfrm>
              <a:off x="7518600" y="4575960"/>
              <a:ext cx="185760" cy="279000"/>
            </a:xfrm>
            <a:custGeom>
              <a:avLst/>
              <a:gdLst/>
              <a:ah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a:noFill/>
            </a:ln>
          </p:spPr>
          <p:style>
            <a:lnRef idx="0"/>
            <a:fillRef idx="0"/>
            <a:effectRef idx="0"/>
            <a:fontRef idx="minor"/>
          </p:style>
        </p:sp>
        <p:sp>
          <p:nvSpPr>
            <p:cNvPr id="1369" name="Freeform: Shape 1917"/>
            <p:cNvSpPr/>
            <p:nvPr/>
          </p:nvSpPr>
          <p:spPr>
            <a:xfrm>
              <a:off x="7440840" y="4455000"/>
              <a:ext cx="92160" cy="136800"/>
            </a:xfrm>
            <a:custGeom>
              <a:avLst/>
              <a:gdLst/>
              <a:ah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a:noFill/>
            </a:ln>
          </p:spPr>
          <p:style>
            <a:lnRef idx="0"/>
            <a:fillRef idx="0"/>
            <a:effectRef idx="0"/>
            <a:fontRef idx="minor"/>
          </p:style>
        </p:sp>
        <p:sp>
          <p:nvSpPr>
            <p:cNvPr id="1370" name="Freeform: Shape 1918"/>
            <p:cNvSpPr/>
            <p:nvPr/>
          </p:nvSpPr>
          <p:spPr>
            <a:xfrm>
              <a:off x="7001640" y="5485680"/>
              <a:ext cx="737640" cy="1232280"/>
            </a:xfrm>
            <a:custGeom>
              <a:avLst/>
              <a:gdLst/>
              <a:ah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a:noFill/>
            </a:ln>
          </p:spPr>
          <p:style>
            <a:lnRef idx="0"/>
            <a:fillRef idx="0"/>
            <a:effectRef idx="0"/>
            <a:fontRef idx="minor"/>
          </p:style>
        </p:sp>
        <p:sp>
          <p:nvSpPr>
            <p:cNvPr id="1371" name="Freeform: Shape 1919"/>
            <p:cNvSpPr/>
            <p:nvPr/>
          </p:nvSpPr>
          <p:spPr>
            <a:xfrm>
              <a:off x="8942040" y="4430880"/>
              <a:ext cx="35640" cy="321840"/>
            </a:xfrm>
            <a:custGeom>
              <a:avLst/>
              <a:gdLst/>
              <a:ah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a:noFill/>
            </a:ln>
          </p:spPr>
          <p:style>
            <a:lnRef idx="0"/>
            <a:fillRef idx="0"/>
            <a:effectRef idx="0"/>
            <a:fontRef idx="minor"/>
          </p:style>
        </p:sp>
        <p:sp>
          <p:nvSpPr>
            <p:cNvPr id="1372" name="Freeform: Shape 1920"/>
            <p:cNvSpPr/>
            <p:nvPr/>
          </p:nvSpPr>
          <p:spPr>
            <a:xfrm>
              <a:off x="9749160" y="5212080"/>
              <a:ext cx="468360" cy="280080"/>
            </a:xfrm>
            <a:custGeom>
              <a:avLst/>
              <a:gdLst/>
              <a:ah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a:noFill/>
            </a:ln>
          </p:spPr>
          <p:style>
            <a:lnRef idx="0"/>
            <a:fillRef idx="0"/>
            <a:effectRef idx="0"/>
            <a:fontRef idx="minor"/>
          </p:style>
        </p:sp>
        <p:sp>
          <p:nvSpPr>
            <p:cNvPr id="1373" name="Freeform: Shape 1921"/>
            <p:cNvSpPr/>
            <p:nvPr/>
          </p:nvSpPr>
          <p:spPr>
            <a:xfrm>
              <a:off x="7933680" y="3831840"/>
              <a:ext cx="264600" cy="379440"/>
            </a:xfrm>
            <a:custGeom>
              <a:avLst/>
              <a:gdLst/>
              <a:ah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a:noFill/>
            </a:ln>
          </p:spPr>
          <p:style>
            <a:lnRef idx="0"/>
            <a:fillRef idx="0"/>
            <a:effectRef idx="0"/>
            <a:fontRef idx="minor"/>
          </p:style>
        </p:sp>
        <p:sp>
          <p:nvSpPr>
            <p:cNvPr id="1374" name="Freeform: Shape 1922"/>
            <p:cNvSpPr/>
            <p:nvPr/>
          </p:nvSpPr>
          <p:spPr>
            <a:xfrm>
              <a:off x="12045240" y="3319920"/>
              <a:ext cx="41400" cy="289440"/>
            </a:xfrm>
            <a:custGeom>
              <a:avLst/>
              <a:gdLst/>
              <a:ah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a:noFill/>
            </a:ln>
          </p:spPr>
          <p:style>
            <a:lnRef idx="0"/>
            <a:fillRef idx="0"/>
            <a:effectRef idx="0"/>
            <a:fontRef idx="minor"/>
          </p:style>
        </p:sp>
        <p:sp>
          <p:nvSpPr>
            <p:cNvPr id="1375" name="Freeform: Shape 1923"/>
            <p:cNvSpPr/>
            <p:nvPr/>
          </p:nvSpPr>
          <p:spPr>
            <a:xfrm>
              <a:off x="7697520" y="6452280"/>
              <a:ext cx="50760" cy="261000"/>
            </a:xfrm>
            <a:custGeom>
              <a:avLst/>
              <a:gdLst/>
              <a:ah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a:noFill/>
            </a:ln>
          </p:spPr>
          <p:style>
            <a:lnRef idx="0"/>
            <a:fillRef idx="0"/>
            <a:effectRef idx="0"/>
            <a:fontRef idx="minor"/>
          </p:style>
        </p:sp>
        <p:sp>
          <p:nvSpPr>
            <p:cNvPr id="1376" name="Freeform: Shape 1924"/>
            <p:cNvSpPr/>
            <p:nvPr/>
          </p:nvSpPr>
          <p:spPr>
            <a:xfrm>
              <a:off x="10865880" y="6622560"/>
              <a:ext cx="10800" cy="248400"/>
            </a:xfrm>
            <a:custGeom>
              <a:avLst/>
              <a:gdLst/>
              <a:ah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a:noFill/>
            </a:ln>
          </p:spPr>
          <p:style>
            <a:lnRef idx="0"/>
            <a:fillRef idx="0"/>
            <a:effectRef idx="0"/>
            <a:fontRef idx="minor"/>
          </p:style>
        </p:sp>
        <p:sp>
          <p:nvSpPr>
            <p:cNvPr id="1377" name="Freeform: Shape 1925"/>
            <p:cNvSpPr/>
            <p:nvPr/>
          </p:nvSpPr>
          <p:spPr>
            <a:xfrm>
              <a:off x="12078720" y="5638320"/>
              <a:ext cx="124560" cy="153000"/>
            </a:xfrm>
            <a:custGeom>
              <a:avLst/>
              <a:gdLst/>
              <a:ah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a:noFill/>
            </a:ln>
          </p:spPr>
          <p:style>
            <a:lnRef idx="0"/>
            <a:fillRef idx="0"/>
            <a:effectRef idx="0"/>
            <a:fontRef idx="minor"/>
          </p:style>
        </p:sp>
        <p:sp>
          <p:nvSpPr>
            <p:cNvPr id="1378" name="Freeform: Shape 1926"/>
            <p:cNvSpPr/>
            <p:nvPr/>
          </p:nvSpPr>
          <p:spPr>
            <a:xfrm>
              <a:off x="8134560" y="6320880"/>
              <a:ext cx="65880" cy="549720"/>
            </a:xfrm>
            <a:custGeom>
              <a:avLst/>
              <a:gdLst/>
              <a:ah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a:noFill/>
            </a:ln>
          </p:spPr>
          <p:style>
            <a:lnRef idx="0"/>
            <a:fillRef idx="0"/>
            <a:effectRef idx="0"/>
            <a:fontRef idx="minor"/>
          </p:style>
        </p:sp>
        <p:sp>
          <p:nvSpPr>
            <p:cNvPr id="1379" name="Freeform: Shape 1927"/>
            <p:cNvSpPr/>
            <p:nvPr/>
          </p:nvSpPr>
          <p:spPr>
            <a:xfrm>
              <a:off x="10198440" y="1820520"/>
              <a:ext cx="1440" cy="323280"/>
            </a:xfrm>
            <a:custGeom>
              <a:avLst/>
              <a:gdLst/>
              <a:ah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a:noFill/>
            </a:ln>
          </p:spPr>
          <p:style>
            <a:lnRef idx="0"/>
            <a:fillRef idx="0"/>
            <a:effectRef idx="0"/>
            <a:fontRef idx="minor"/>
          </p:style>
        </p:sp>
        <p:sp>
          <p:nvSpPr>
            <p:cNvPr id="1380" name="Freeform: Shape 1928"/>
            <p:cNvSpPr/>
            <p:nvPr/>
          </p:nvSpPr>
          <p:spPr>
            <a:xfrm>
              <a:off x="8618760" y="3951360"/>
              <a:ext cx="35280" cy="29880"/>
            </a:xfrm>
            <a:custGeom>
              <a:avLst/>
              <a:gdLst/>
              <a:ah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a:noFill/>
            </a:ln>
          </p:spPr>
          <p:style>
            <a:lnRef idx="0"/>
            <a:fillRef idx="0"/>
            <a:effectRef idx="0"/>
            <a:fontRef idx="minor"/>
          </p:style>
        </p:sp>
        <p:sp>
          <p:nvSpPr>
            <p:cNvPr id="1381" name="Freeform: Shape 1929"/>
            <p:cNvSpPr/>
            <p:nvPr/>
          </p:nvSpPr>
          <p:spPr>
            <a:xfrm>
              <a:off x="9816120" y="5551200"/>
              <a:ext cx="36720" cy="32400"/>
            </a:xfrm>
            <a:custGeom>
              <a:avLst/>
              <a:gdLst/>
              <a:ah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a:noFill/>
            </a:ln>
          </p:spPr>
          <p:style>
            <a:lnRef idx="0"/>
            <a:fillRef idx="0"/>
            <a:effectRef idx="0"/>
            <a:fontRef idx="minor"/>
          </p:style>
        </p:sp>
        <p:sp>
          <p:nvSpPr>
            <p:cNvPr id="1382" name="Freeform: Shape 1930"/>
            <p:cNvSpPr/>
            <p:nvPr/>
          </p:nvSpPr>
          <p:spPr>
            <a:xfrm>
              <a:off x="8131680" y="6213960"/>
              <a:ext cx="29880" cy="145800"/>
            </a:xfrm>
            <a:custGeom>
              <a:avLst/>
              <a:gdLst/>
              <a:ah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a:noFill/>
            </a:ln>
          </p:spPr>
          <p:style>
            <a:lnRef idx="0"/>
            <a:fillRef idx="0"/>
            <a:effectRef idx="0"/>
            <a:fontRef idx="minor"/>
          </p:style>
        </p:sp>
        <p:sp>
          <p:nvSpPr>
            <p:cNvPr id="1383" name="Freeform: Shape 1931"/>
            <p:cNvSpPr/>
            <p:nvPr/>
          </p:nvSpPr>
          <p:spPr>
            <a:xfrm>
              <a:off x="8453160" y="6030360"/>
              <a:ext cx="26640" cy="145080"/>
            </a:xfrm>
            <a:custGeom>
              <a:avLst/>
              <a:gdLst/>
              <a:ah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a:noFill/>
            </a:ln>
          </p:spPr>
          <p:style>
            <a:lnRef idx="0"/>
            <a:fillRef idx="0"/>
            <a:effectRef idx="0"/>
            <a:fontRef idx="minor"/>
          </p:style>
        </p:sp>
      </p:grpSp>
      <p:sp>
        <p:nvSpPr>
          <p:cNvPr id="1384" name="PlaceHolder 1"/>
          <p:cNvSpPr>
            <a:spLocks noGrp="1"/>
          </p:cNvSpPr>
          <p:nvPr>
            <p:ph type="ftr" idx="1"/>
          </p:nvPr>
        </p:nvSpPr>
        <p:spPr>
          <a:xfrm>
            <a:off x="386784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1385" name="PlaceHolder 2"/>
          <p:cNvSpPr>
            <a:spLocks noGrp="1"/>
          </p:cNvSpPr>
          <p:nvPr>
            <p:ph type="sldNum" idx="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3B5E4547-1A03-44CD-8804-4BDD0EA35AD3}"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386" name="PlaceHolder 3"/>
          <p:cNvSpPr>
            <a:spLocks noGrp="1"/>
          </p:cNvSpPr>
          <p:nvPr>
            <p:ph type="dt" idx="3"/>
          </p:nvPr>
        </p:nvSpPr>
        <p:spPr>
          <a:xfrm>
            <a:off x="838080" y="6356520"/>
            <a:ext cx="13701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38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38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07" name="Rectangle 39"/>
          <p:cNvSpPr/>
          <p:nvPr/>
        </p:nvSpPr>
        <p:spPr>
          <a:xfrm>
            <a:off x="941760" y="17989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08" name="Rectangle 41"/>
          <p:cNvSpPr/>
          <p:nvPr/>
        </p:nvSpPr>
        <p:spPr>
          <a:xfrm>
            <a:off x="3740040" y="17989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09" name="Rectangle 43"/>
          <p:cNvSpPr/>
          <p:nvPr/>
        </p:nvSpPr>
        <p:spPr>
          <a:xfrm>
            <a:off x="6538320" y="17989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0" name="Rectangle 45"/>
          <p:cNvSpPr/>
          <p:nvPr/>
        </p:nvSpPr>
        <p:spPr>
          <a:xfrm>
            <a:off x="9336960" y="17989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1" name="Rectangle 53"/>
          <p:cNvSpPr/>
          <p:nvPr/>
        </p:nvSpPr>
        <p:spPr>
          <a:xfrm>
            <a:off x="941760" y="41137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2" name="Rectangle 55"/>
          <p:cNvSpPr/>
          <p:nvPr/>
        </p:nvSpPr>
        <p:spPr>
          <a:xfrm>
            <a:off x="3740040" y="41137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3" name="Rectangle 57"/>
          <p:cNvSpPr/>
          <p:nvPr/>
        </p:nvSpPr>
        <p:spPr>
          <a:xfrm>
            <a:off x="6537960" y="41137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4" name="Rectangle 59"/>
          <p:cNvSpPr/>
          <p:nvPr/>
        </p:nvSpPr>
        <p:spPr>
          <a:xfrm>
            <a:off x="9335880" y="4113720"/>
            <a:ext cx="1918800" cy="155304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5" name="PlaceHolder 1"/>
          <p:cNvSpPr>
            <a:spLocks noGrp="1"/>
          </p:cNvSpPr>
          <p:nvPr>
            <p:ph type="ftr" idx="55"/>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9916" name="PlaceHolder 2"/>
          <p:cNvSpPr>
            <a:spLocks noGrp="1"/>
          </p:cNvSpPr>
          <p:nvPr>
            <p:ph type="sldNum" idx="56"/>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435AA9DE-553F-406A-86A5-3222AD27E630}"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9917" name="PlaceHolder 3"/>
          <p:cNvSpPr>
            <a:spLocks noGrp="1"/>
          </p:cNvSpPr>
          <p:nvPr>
            <p:ph type="dt" idx="57"/>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91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91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56" name="PlaceHolder 1"/>
          <p:cNvSpPr>
            <a:spLocks noGrp="1"/>
          </p:cNvSpPr>
          <p:nvPr>
            <p:ph type="ftr" idx="58"/>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9957" name="PlaceHolder 2"/>
          <p:cNvSpPr>
            <a:spLocks noGrp="1"/>
          </p:cNvSpPr>
          <p:nvPr>
            <p:ph type="sldNum" idx="59"/>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8F1E81DB-2014-4261-AC88-2B3B22A07E9D}"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9958" name="PlaceHolder 3"/>
          <p:cNvSpPr>
            <a:spLocks noGrp="1"/>
          </p:cNvSpPr>
          <p:nvPr>
            <p:ph type="dt" idx="60"/>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95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96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97" name="Picture Placeholder 20"/>
          <p:cNvGrpSpPr/>
          <p:nvPr/>
        </p:nvGrpSpPr>
        <p:grpSpPr>
          <a:xfrm>
            <a:off x="0" y="603360"/>
            <a:ext cx="5437080" cy="6259320"/>
            <a:chOff x="0" y="603360"/>
            <a:chExt cx="5437080" cy="6259320"/>
          </a:xfrm>
        </p:grpSpPr>
        <p:sp>
          <p:nvSpPr>
            <p:cNvPr id="9998" name="Freeform: Shape 8"/>
            <p:cNvSpPr/>
            <p:nvPr/>
          </p:nvSpPr>
          <p:spPr>
            <a:xfrm>
              <a:off x="2419200" y="1922400"/>
              <a:ext cx="453240" cy="1365120"/>
            </a:xfrm>
            <a:custGeom>
              <a:avLst/>
              <a:gdLst/>
              <a:ah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a:noFill/>
            </a:ln>
          </p:spPr>
          <p:style>
            <a:lnRef idx="0"/>
            <a:fillRef idx="0"/>
            <a:effectRef idx="0"/>
            <a:fontRef idx="minor"/>
          </p:style>
        </p:sp>
        <p:sp>
          <p:nvSpPr>
            <p:cNvPr id="9999" name="Freeform: Shape 9"/>
            <p:cNvSpPr/>
            <p:nvPr/>
          </p:nvSpPr>
          <p:spPr>
            <a:xfrm>
              <a:off x="1465560" y="806760"/>
              <a:ext cx="3337200" cy="3748680"/>
            </a:xfrm>
            <a:custGeom>
              <a:avLst/>
              <a:gdLst/>
              <a:ah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a:noFill/>
            </a:ln>
          </p:spPr>
          <p:style>
            <a:lnRef idx="0"/>
            <a:fillRef idx="0"/>
            <a:effectRef idx="0"/>
            <a:fontRef idx="minor"/>
          </p:style>
        </p:sp>
        <p:sp>
          <p:nvSpPr>
            <p:cNvPr id="10000" name="Freeform: Shape 11"/>
            <p:cNvSpPr/>
            <p:nvPr/>
          </p:nvSpPr>
          <p:spPr>
            <a:xfrm>
              <a:off x="2297880" y="1465200"/>
              <a:ext cx="34200" cy="265680"/>
            </a:xfrm>
            <a:custGeom>
              <a:avLst/>
              <a:gdLst/>
              <a:ahLst/>
              <a:rect l="l" t="t" r="r" b="b"/>
              <a:pathLst>
                <a:path w="35600" h="267214">
                  <a:moveTo>
                    <a:pt x="0" y="267215"/>
                  </a:moveTo>
                  <a:lnTo>
                    <a:pt x="3687" y="265562"/>
                  </a:lnTo>
                  <a:lnTo>
                    <a:pt x="35601" y="0"/>
                  </a:lnTo>
                  <a:lnTo>
                    <a:pt x="31787" y="1780"/>
                  </a:lnTo>
                  <a:lnTo>
                    <a:pt x="0" y="267215"/>
                  </a:lnTo>
                  <a:close/>
                </a:path>
              </a:pathLst>
            </a:custGeom>
            <a:solidFill>
              <a:srgbClr val="f1f2f2"/>
            </a:solidFill>
            <a:ln w="12685">
              <a:noFill/>
            </a:ln>
          </p:spPr>
          <p:style>
            <a:lnRef idx="0"/>
            <a:fillRef idx="0"/>
            <a:effectRef idx="0"/>
            <a:fontRef idx="minor"/>
          </p:style>
        </p:sp>
        <p:sp>
          <p:nvSpPr>
            <p:cNvPr id="10001" name="Freeform: Shape 12"/>
            <p:cNvSpPr/>
            <p:nvPr/>
          </p:nvSpPr>
          <p:spPr>
            <a:xfrm>
              <a:off x="2626200" y="2351880"/>
              <a:ext cx="246240" cy="289800"/>
            </a:xfrm>
            <a:custGeom>
              <a:avLst/>
              <a:gdLst/>
              <a:ahLst/>
              <a:rect l="l" t="t" r="r" b="b"/>
              <a:pathLst>
                <a:path w="247681" h="291367">
                  <a:moveTo>
                    <a:pt x="247682" y="172634"/>
                  </a:moveTo>
                  <a:lnTo>
                    <a:pt x="41704" y="0"/>
                  </a:lnTo>
                  <a:lnTo>
                    <a:pt x="0" y="291368"/>
                  </a:lnTo>
                  <a:lnTo>
                    <a:pt x="247682" y="172634"/>
                  </a:lnTo>
                  <a:close/>
                </a:path>
              </a:pathLst>
            </a:custGeom>
            <a:solidFill>
              <a:schemeClr val="accent5"/>
            </a:solidFill>
            <a:ln w="12685">
              <a:noFill/>
            </a:ln>
          </p:spPr>
          <p:style>
            <a:lnRef idx="0"/>
            <a:fillRef idx="0"/>
            <a:effectRef idx="0"/>
            <a:fontRef idx="minor"/>
          </p:style>
        </p:sp>
        <p:sp>
          <p:nvSpPr>
            <p:cNvPr id="10002" name="Freeform: Shape 13"/>
            <p:cNvSpPr/>
            <p:nvPr/>
          </p:nvSpPr>
          <p:spPr>
            <a:xfrm>
              <a:off x="1759320" y="1314720"/>
              <a:ext cx="6840" cy="8280"/>
            </a:xfrm>
            <a:custGeom>
              <a:avLst/>
              <a:gdLst/>
              <a:ahLst/>
              <a:rect l="l" t="t" r="r" b="b"/>
              <a:pathLst>
                <a:path w="8391" h="9788">
                  <a:moveTo>
                    <a:pt x="890" y="0"/>
                  </a:moveTo>
                  <a:lnTo>
                    <a:pt x="0" y="9789"/>
                  </a:lnTo>
                  <a:lnTo>
                    <a:pt x="8392" y="6229"/>
                  </a:lnTo>
                  <a:lnTo>
                    <a:pt x="890" y="0"/>
                  </a:lnTo>
                  <a:close/>
                </a:path>
              </a:pathLst>
            </a:custGeom>
            <a:solidFill>
              <a:srgbClr val="f9aa19"/>
            </a:solidFill>
            <a:ln w="12685">
              <a:noFill/>
            </a:ln>
          </p:spPr>
          <p:style>
            <a:lnRef idx="0"/>
            <a:fillRef idx="0"/>
            <a:effectRef idx="0"/>
            <a:fontRef idx="minor"/>
          </p:style>
        </p:sp>
        <p:sp>
          <p:nvSpPr>
            <p:cNvPr id="10003" name="Freeform: Shape 14"/>
            <p:cNvSpPr/>
            <p:nvPr/>
          </p:nvSpPr>
          <p:spPr>
            <a:xfrm>
              <a:off x="1760760" y="1205280"/>
              <a:ext cx="569160" cy="343440"/>
            </a:xfrm>
            <a:custGeom>
              <a:avLst/>
              <a:gdLst/>
              <a:ah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a:noFill/>
            </a:ln>
          </p:spPr>
          <p:style>
            <a:lnRef idx="0"/>
            <a:fillRef idx="0"/>
            <a:effectRef idx="0"/>
            <a:fontRef idx="minor"/>
          </p:style>
        </p:sp>
        <p:sp>
          <p:nvSpPr>
            <p:cNvPr id="10004" name="Freeform: Shape 15"/>
            <p:cNvSpPr/>
            <p:nvPr/>
          </p:nvSpPr>
          <p:spPr>
            <a:xfrm>
              <a:off x="2678040" y="3105720"/>
              <a:ext cx="65880" cy="45720"/>
            </a:xfrm>
            <a:custGeom>
              <a:avLst/>
              <a:gdLst/>
              <a:ah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a:noFill/>
            </a:ln>
          </p:spPr>
          <p:style>
            <a:lnRef idx="0"/>
            <a:fillRef idx="0"/>
            <a:effectRef idx="0"/>
            <a:fontRef idx="minor"/>
          </p:style>
        </p:sp>
        <p:sp>
          <p:nvSpPr>
            <p:cNvPr id="10005" name="Freeform: Shape 16"/>
            <p:cNvSpPr/>
            <p:nvPr/>
          </p:nvSpPr>
          <p:spPr>
            <a:xfrm>
              <a:off x="2673720" y="3142080"/>
              <a:ext cx="15480" cy="19080"/>
            </a:xfrm>
            <a:custGeom>
              <a:avLst/>
              <a:gdLst/>
              <a:ahLst/>
              <a:rect l="l" t="t" r="r" b="b"/>
              <a:pathLst>
                <a:path w="16783" h="20466">
                  <a:moveTo>
                    <a:pt x="3052" y="0"/>
                  </a:moveTo>
                  <a:lnTo>
                    <a:pt x="0" y="20467"/>
                  </a:lnTo>
                  <a:lnTo>
                    <a:pt x="16783" y="12077"/>
                  </a:lnTo>
                  <a:lnTo>
                    <a:pt x="3052" y="0"/>
                  </a:lnTo>
                  <a:close/>
                </a:path>
              </a:pathLst>
            </a:custGeom>
            <a:solidFill>
              <a:srgbClr val="f2494c"/>
            </a:solidFill>
            <a:ln w="12685">
              <a:noFill/>
            </a:ln>
          </p:spPr>
          <p:style>
            <a:lnRef idx="0"/>
            <a:fillRef idx="0"/>
            <a:effectRef idx="0"/>
            <a:fontRef idx="minor"/>
          </p:style>
        </p:sp>
        <p:sp>
          <p:nvSpPr>
            <p:cNvPr id="10006" name="Freeform: Shape 17"/>
            <p:cNvSpPr/>
            <p:nvPr/>
          </p:nvSpPr>
          <p:spPr>
            <a:xfrm>
              <a:off x="1631520" y="1254600"/>
              <a:ext cx="500040" cy="277200"/>
            </a:xfrm>
            <a:custGeom>
              <a:avLst/>
              <a:gdLst/>
              <a:ah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a:noFill/>
            </a:ln>
          </p:spPr>
          <p:style>
            <a:lnRef idx="0"/>
            <a:fillRef idx="0"/>
            <a:effectRef idx="0"/>
            <a:fontRef idx="minor"/>
          </p:style>
        </p:sp>
        <p:sp>
          <p:nvSpPr>
            <p:cNvPr id="10007" name="Freeform: Shape 18"/>
            <p:cNvSpPr/>
            <p:nvPr/>
          </p:nvSpPr>
          <p:spPr>
            <a:xfrm>
              <a:off x="1764720" y="1389240"/>
              <a:ext cx="366120" cy="835560"/>
            </a:xfrm>
            <a:custGeom>
              <a:avLst/>
              <a:gdLst/>
              <a:ah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a:noFill/>
            </a:ln>
          </p:spPr>
          <p:style>
            <a:lnRef idx="0"/>
            <a:fillRef idx="0"/>
            <a:effectRef idx="0"/>
            <a:fontRef idx="minor"/>
          </p:style>
        </p:sp>
        <p:sp>
          <p:nvSpPr>
            <p:cNvPr id="10008" name="Freeform: Shape 19"/>
            <p:cNvSpPr/>
            <p:nvPr/>
          </p:nvSpPr>
          <p:spPr>
            <a:xfrm>
              <a:off x="1593000" y="1401840"/>
              <a:ext cx="195840" cy="444240"/>
            </a:xfrm>
            <a:custGeom>
              <a:avLst/>
              <a:gdLst/>
              <a:ah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a:noFill/>
            </a:ln>
          </p:spPr>
          <p:style>
            <a:lnRef idx="0"/>
            <a:fillRef idx="0"/>
            <a:effectRef idx="0"/>
            <a:fontRef idx="minor"/>
          </p:style>
        </p:sp>
        <p:sp>
          <p:nvSpPr>
            <p:cNvPr id="10009" name="Freeform: Shape 20"/>
            <p:cNvSpPr/>
            <p:nvPr/>
          </p:nvSpPr>
          <p:spPr>
            <a:xfrm>
              <a:off x="2099160" y="1692360"/>
              <a:ext cx="609480" cy="281160"/>
            </a:xfrm>
            <a:custGeom>
              <a:avLst/>
              <a:gdLst/>
              <a:ah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a:noFill/>
            </a:ln>
          </p:spPr>
          <p:style>
            <a:lnRef idx="0"/>
            <a:fillRef idx="0"/>
            <a:effectRef idx="0"/>
            <a:fontRef idx="minor"/>
          </p:style>
        </p:sp>
        <p:sp>
          <p:nvSpPr>
            <p:cNvPr id="10010" name="Freeform: Shape 21"/>
            <p:cNvSpPr/>
            <p:nvPr/>
          </p:nvSpPr>
          <p:spPr>
            <a:xfrm>
              <a:off x="2053440" y="1809000"/>
              <a:ext cx="511200" cy="310320"/>
            </a:xfrm>
            <a:custGeom>
              <a:avLst/>
              <a:gdLst/>
              <a:ah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a:noFill/>
            </a:ln>
          </p:spPr>
          <p:style>
            <a:lnRef idx="0"/>
            <a:fillRef idx="0"/>
            <a:effectRef idx="0"/>
            <a:fontRef idx="minor"/>
          </p:style>
        </p:sp>
        <p:sp>
          <p:nvSpPr>
            <p:cNvPr id="10011" name="Freeform: Shape 22"/>
            <p:cNvSpPr/>
            <p:nvPr/>
          </p:nvSpPr>
          <p:spPr>
            <a:xfrm>
              <a:off x="1810440" y="1947960"/>
              <a:ext cx="447480" cy="2499480"/>
            </a:xfrm>
            <a:custGeom>
              <a:avLst/>
              <a:gdLst/>
              <a:ah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a:noFill/>
            </a:ln>
          </p:spPr>
          <p:style>
            <a:lnRef idx="0"/>
            <a:fillRef idx="0"/>
            <a:effectRef idx="0"/>
            <a:fontRef idx="minor"/>
          </p:style>
        </p:sp>
        <p:sp>
          <p:nvSpPr>
            <p:cNvPr id="10012" name="Freeform: Shape 23"/>
            <p:cNvSpPr/>
            <p:nvPr/>
          </p:nvSpPr>
          <p:spPr>
            <a:xfrm>
              <a:off x="1893240" y="4148640"/>
              <a:ext cx="765360" cy="465840"/>
            </a:xfrm>
            <a:custGeom>
              <a:avLst/>
              <a:gdLst/>
              <a:ah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a:noFill/>
            </a:ln>
          </p:spPr>
          <p:style>
            <a:lnRef idx="0"/>
            <a:fillRef idx="0"/>
            <a:effectRef idx="0"/>
            <a:fontRef idx="minor"/>
          </p:style>
        </p:sp>
        <p:sp>
          <p:nvSpPr>
            <p:cNvPr id="10013" name="Freeform: Shape 24"/>
            <p:cNvSpPr/>
            <p:nvPr/>
          </p:nvSpPr>
          <p:spPr>
            <a:xfrm>
              <a:off x="1982520" y="1984320"/>
              <a:ext cx="583560" cy="2464920"/>
            </a:xfrm>
            <a:custGeom>
              <a:avLst/>
              <a:gdLst/>
              <a:ah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a:noFill/>
            </a:ln>
          </p:spPr>
          <p:style>
            <a:lnRef idx="0"/>
            <a:fillRef idx="0"/>
            <a:effectRef idx="0"/>
            <a:fontRef idx="minor"/>
          </p:style>
        </p:sp>
        <p:sp>
          <p:nvSpPr>
            <p:cNvPr id="10014" name="Freeform: Shape 25"/>
            <p:cNvSpPr/>
            <p:nvPr/>
          </p:nvSpPr>
          <p:spPr>
            <a:xfrm>
              <a:off x="2595240" y="2799720"/>
              <a:ext cx="752760" cy="2053080"/>
            </a:xfrm>
            <a:custGeom>
              <a:avLst/>
              <a:gdLst/>
              <a:ah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a:noFill/>
            </a:ln>
          </p:spPr>
          <p:style>
            <a:lnRef idx="0"/>
            <a:fillRef idx="0"/>
            <a:effectRef idx="0"/>
            <a:fontRef idx="minor"/>
          </p:style>
        </p:sp>
        <p:sp>
          <p:nvSpPr>
            <p:cNvPr id="10015" name="Freeform: Shape 26"/>
            <p:cNvSpPr/>
            <p:nvPr/>
          </p:nvSpPr>
          <p:spPr>
            <a:xfrm>
              <a:off x="1877040" y="4213800"/>
              <a:ext cx="782280" cy="546480"/>
            </a:xfrm>
            <a:custGeom>
              <a:avLst/>
              <a:gdLst/>
              <a:ah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a:noFill/>
            </a:ln>
          </p:spPr>
          <p:style>
            <a:lnRef idx="0"/>
            <a:fillRef idx="0"/>
            <a:effectRef idx="0"/>
            <a:fontRef idx="minor"/>
          </p:style>
        </p:sp>
        <p:sp>
          <p:nvSpPr>
            <p:cNvPr id="10016" name="Freeform: Shape 27"/>
            <p:cNvSpPr/>
            <p:nvPr/>
          </p:nvSpPr>
          <p:spPr>
            <a:xfrm>
              <a:off x="1853640" y="4528800"/>
              <a:ext cx="721440" cy="576000"/>
            </a:xfrm>
            <a:custGeom>
              <a:avLst/>
              <a:gdLst/>
              <a:ah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a:noFill/>
            </a:ln>
          </p:spPr>
          <p:style>
            <a:lnRef idx="0"/>
            <a:fillRef idx="0"/>
            <a:effectRef idx="0"/>
            <a:fontRef idx="minor"/>
          </p:style>
        </p:sp>
        <p:sp>
          <p:nvSpPr>
            <p:cNvPr id="10017" name="Freeform: Shape 28"/>
            <p:cNvSpPr/>
            <p:nvPr/>
          </p:nvSpPr>
          <p:spPr>
            <a:xfrm>
              <a:off x="2283840" y="3147120"/>
              <a:ext cx="461160" cy="1162800"/>
            </a:xfrm>
            <a:custGeom>
              <a:avLst/>
              <a:gdLst/>
              <a:ah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a:noFill/>
            </a:ln>
          </p:spPr>
          <p:style>
            <a:lnRef idx="0"/>
            <a:fillRef idx="0"/>
            <a:effectRef idx="0"/>
            <a:fontRef idx="minor"/>
          </p:style>
        </p:sp>
        <p:sp>
          <p:nvSpPr>
            <p:cNvPr id="10018" name="Freeform: Shape 29"/>
            <p:cNvSpPr/>
            <p:nvPr/>
          </p:nvSpPr>
          <p:spPr>
            <a:xfrm>
              <a:off x="2090160" y="1844280"/>
              <a:ext cx="53280" cy="62640"/>
            </a:xfrm>
            <a:custGeom>
              <a:avLst/>
              <a:gdLst/>
              <a:ahLst/>
              <a:rect l="l" t="t" r="r" b="b"/>
              <a:pathLst>
                <a:path w="54545" h="64197">
                  <a:moveTo>
                    <a:pt x="54546" y="39663"/>
                  </a:moveTo>
                  <a:lnTo>
                    <a:pt x="6993" y="0"/>
                  </a:lnTo>
                  <a:lnTo>
                    <a:pt x="0" y="64198"/>
                  </a:lnTo>
                  <a:lnTo>
                    <a:pt x="54546" y="39663"/>
                  </a:lnTo>
                  <a:close/>
                </a:path>
              </a:pathLst>
            </a:custGeom>
            <a:solidFill>
              <a:srgbClr val="9fd1d0"/>
            </a:solidFill>
            <a:ln w="12685">
              <a:noFill/>
            </a:ln>
          </p:spPr>
          <p:style>
            <a:lnRef idx="0"/>
            <a:fillRef idx="0"/>
            <a:effectRef idx="0"/>
            <a:fontRef idx="minor"/>
          </p:style>
        </p:sp>
        <p:sp>
          <p:nvSpPr>
            <p:cNvPr id="10019" name="Freeform: Shape 30"/>
            <p:cNvSpPr/>
            <p:nvPr/>
          </p:nvSpPr>
          <p:spPr>
            <a:xfrm>
              <a:off x="3630960" y="3291840"/>
              <a:ext cx="114480" cy="133200"/>
            </a:xfrm>
            <a:custGeom>
              <a:avLst/>
              <a:gdLst/>
              <a:ah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a:noFill/>
            </a:ln>
          </p:spPr>
          <p:style>
            <a:lnRef idx="0"/>
            <a:fillRef idx="0"/>
            <a:effectRef idx="0"/>
            <a:fontRef idx="minor"/>
          </p:style>
        </p:sp>
        <p:sp>
          <p:nvSpPr>
            <p:cNvPr id="10020" name="Freeform: Shape 31"/>
            <p:cNvSpPr/>
            <p:nvPr/>
          </p:nvSpPr>
          <p:spPr>
            <a:xfrm>
              <a:off x="3630240" y="3370320"/>
              <a:ext cx="114480" cy="133200"/>
            </a:xfrm>
            <a:custGeom>
              <a:avLst/>
              <a:gdLst/>
              <a:ahLst/>
              <a:rect l="l" t="t" r="r" b="b"/>
              <a:pathLst>
                <a:path w="115830" h="134624">
                  <a:moveTo>
                    <a:pt x="87096" y="134624"/>
                  </a:moveTo>
                  <a:lnTo>
                    <a:pt x="115831" y="0"/>
                  </a:lnTo>
                  <a:lnTo>
                    <a:pt x="0" y="60257"/>
                  </a:lnTo>
                  <a:lnTo>
                    <a:pt x="87096" y="134624"/>
                  </a:lnTo>
                  <a:close/>
                </a:path>
              </a:pathLst>
            </a:custGeom>
            <a:solidFill>
              <a:srgbClr val="0a4054"/>
            </a:solidFill>
            <a:ln w="12685">
              <a:noFill/>
            </a:ln>
          </p:spPr>
          <p:style>
            <a:lnRef idx="0"/>
            <a:fillRef idx="0"/>
            <a:effectRef idx="0"/>
            <a:fontRef idx="minor"/>
          </p:style>
        </p:sp>
        <p:sp>
          <p:nvSpPr>
            <p:cNvPr id="10021" name="Freeform: Shape 32"/>
            <p:cNvSpPr/>
            <p:nvPr/>
          </p:nvSpPr>
          <p:spPr>
            <a:xfrm>
              <a:off x="3112920" y="2384640"/>
              <a:ext cx="493200" cy="305280"/>
            </a:xfrm>
            <a:custGeom>
              <a:avLst/>
              <a:gdLst/>
              <a:ah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a:noFill/>
            </a:ln>
          </p:spPr>
          <p:style>
            <a:lnRef idx="0"/>
            <a:fillRef idx="0"/>
            <a:effectRef idx="0"/>
            <a:fontRef idx="minor"/>
          </p:style>
        </p:sp>
        <p:sp>
          <p:nvSpPr>
            <p:cNvPr id="10022" name="Freeform: Shape 33"/>
            <p:cNvSpPr/>
            <p:nvPr/>
          </p:nvSpPr>
          <p:spPr>
            <a:xfrm>
              <a:off x="3072960" y="2529360"/>
              <a:ext cx="235440" cy="389880"/>
            </a:xfrm>
            <a:custGeom>
              <a:avLst/>
              <a:gdLst/>
              <a:ah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a:noFill/>
            </a:ln>
          </p:spPr>
          <p:style>
            <a:lnRef idx="0"/>
            <a:fillRef idx="0"/>
            <a:effectRef idx="0"/>
            <a:fontRef idx="minor"/>
          </p:style>
        </p:sp>
        <p:sp>
          <p:nvSpPr>
            <p:cNvPr id="10023" name="Freeform: Shape 34"/>
            <p:cNvSpPr/>
            <p:nvPr/>
          </p:nvSpPr>
          <p:spPr>
            <a:xfrm>
              <a:off x="3272040" y="2549880"/>
              <a:ext cx="334440" cy="561600"/>
            </a:xfrm>
            <a:custGeom>
              <a:avLst/>
              <a:gdLst/>
              <a:ah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a:noFill/>
            </a:ln>
          </p:spPr>
          <p:style>
            <a:lnRef idx="0"/>
            <a:fillRef idx="0"/>
            <a:effectRef idx="0"/>
            <a:fontRef idx="minor"/>
          </p:style>
        </p:sp>
        <p:sp>
          <p:nvSpPr>
            <p:cNvPr id="10024" name="Freeform: Shape 35"/>
            <p:cNvSpPr/>
            <p:nvPr/>
          </p:nvSpPr>
          <p:spPr>
            <a:xfrm>
              <a:off x="2104920" y="1477080"/>
              <a:ext cx="203400" cy="339840"/>
            </a:xfrm>
            <a:custGeom>
              <a:avLst/>
              <a:gdLst/>
              <a:ah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a:noFill/>
            </a:ln>
          </p:spPr>
          <p:style>
            <a:lnRef idx="0"/>
            <a:fillRef idx="0"/>
            <a:effectRef idx="0"/>
            <a:fontRef idx="minor"/>
          </p:style>
        </p:sp>
        <p:sp>
          <p:nvSpPr>
            <p:cNvPr id="10025" name="Freeform: Shape 36"/>
            <p:cNvSpPr/>
            <p:nvPr/>
          </p:nvSpPr>
          <p:spPr>
            <a:xfrm>
              <a:off x="1784520" y="4431600"/>
              <a:ext cx="1260360" cy="1126800"/>
            </a:xfrm>
            <a:custGeom>
              <a:avLst/>
              <a:gdLst/>
              <a:ah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a:noFill/>
            </a:ln>
          </p:spPr>
          <p:style>
            <a:lnRef idx="0"/>
            <a:fillRef idx="0"/>
            <a:effectRef idx="0"/>
            <a:fontRef idx="minor"/>
          </p:style>
        </p:sp>
        <p:sp>
          <p:nvSpPr>
            <p:cNvPr id="10026" name="Freeform: Shape 37"/>
            <p:cNvSpPr/>
            <p:nvPr/>
          </p:nvSpPr>
          <p:spPr>
            <a:xfrm>
              <a:off x="1756080" y="3170160"/>
              <a:ext cx="1773720" cy="2567880"/>
            </a:xfrm>
            <a:custGeom>
              <a:avLst/>
              <a:gdLst/>
              <a:ah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a:noFill/>
            </a:ln>
          </p:spPr>
          <p:style>
            <a:lnRef idx="0"/>
            <a:fillRef idx="0"/>
            <a:effectRef idx="0"/>
            <a:fontRef idx="minor"/>
          </p:style>
        </p:sp>
        <p:sp>
          <p:nvSpPr>
            <p:cNvPr id="10027" name="Freeform: Shape 38"/>
            <p:cNvSpPr/>
            <p:nvPr/>
          </p:nvSpPr>
          <p:spPr>
            <a:xfrm>
              <a:off x="1756440" y="5249880"/>
              <a:ext cx="1099800" cy="729720"/>
            </a:xfrm>
            <a:custGeom>
              <a:avLst/>
              <a:gdLst/>
              <a:ah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a:noFill/>
            </a:ln>
          </p:spPr>
          <p:style>
            <a:lnRef idx="0"/>
            <a:fillRef idx="0"/>
            <a:effectRef idx="0"/>
            <a:fontRef idx="minor"/>
          </p:style>
        </p:sp>
        <p:sp>
          <p:nvSpPr>
            <p:cNvPr id="10028" name="Freeform: Shape 39"/>
            <p:cNvSpPr/>
            <p:nvPr/>
          </p:nvSpPr>
          <p:spPr>
            <a:xfrm>
              <a:off x="1445400" y="5479560"/>
              <a:ext cx="1410480" cy="1382040"/>
            </a:xfrm>
            <a:custGeom>
              <a:avLst/>
              <a:gdLst/>
              <a:ah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a:noFill/>
            </a:ln>
          </p:spPr>
          <p:style>
            <a:lnRef idx="0"/>
            <a:fillRef idx="0"/>
            <a:effectRef idx="0"/>
            <a:fontRef idx="minor"/>
          </p:style>
        </p:sp>
        <p:sp>
          <p:nvSpPr>
            <p:cNvPr id="10029" name="Freeform: Shape 40"/>
            <p:cNvSpPr/>
            <p:nvPr/>
          </p:nvSpPr>
          <p:spPr>
            <a:xfrm>
              <a:off x="1684800" y="5745600"/>
              <a:ext cx="288000" cy="846000"/>
            </a:xfrm>
            <a:custGeom>
              <a:avLst/>
              <a:gdLst/>
              <a:ah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a:noFill/>
            </a:ln>
          </p:spPr>
          <p:style>
            <a:lnRef idx="0"/>
            <a:fillRef idx="0"/>
            <a:effectRef idx="0"/>
            <a:fontRef idx="minor"/>
          </p:style>
        </p:sp>
        <p:sp>
          <p:nvSpPr>
            <p:cNvPr id="10030" name="Freeform: Shape 41"/>
            <p:cNvSpPr/>
            <p:nvPr/>
          </p:nvSpPr>
          <p:spPr>
            <a:xfrm>
              <a:off x="2812320" y="2710080"/>
              <a:ext cx="718200" cy="547560"/>
            </a:xfrm>
            <a:custGeom>
              <a:avLst/>
              <a:gdLst/>
              <a:ah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a:noFill/>
            </a:ln>
          </p:spPr>
          <p:style>
            <a:lnRef idx="0"/>
            <a:fillRef idx="0"/>
            <a:effectRef idx="0"/>
            <a:fontRef idx="minor"/>
          </p:style>
        </p:sp>
        <p:sp>
          <p:nvSpPr>
            <p:cNvPr id="10031" name="Freeform: Shape 42"/>
            <p:cNvSpPr/>
            <p:nvPr/>
          </p:nvSpPr>
          <p:spPr>
            <a:xfrm>
              <a:off x="1126800" y="4325040"/>
              <a:ext cx="780480" cy="1765800"/>
            </a:xfrm>
            <a:custGeom>
              <a:avLst/>
              <a:gdLst/>
              <a:ah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a:noFill/>
            </a:ln>
          </p:spPr>
          <p:style>
            <a:lnRef idx="0"/>
            <a:fillRef idx="0"/>
            <a:effectRef idx="0"/>
            <a:fontRef idx="minor"/>
          </p:style>
        </p:sp>
        <p:sp>
          <p:nvSpPr>
            <p:cNvPr id="10032" name="Freeform: Shape 43"/>
            <p:cNvSpPr/>
            <p:nvPr/>
          </p:nvSpPr>
          <p:spPr>
            <a:xfrm>
              <a:off x="1459440" y="5744880"/>
              <a:ext cx="291240" cy="739080"/>
            </a:xfrm>
            <a:custGeom>
              <a:avLst/>
              <a:gdLst/>
              <a:ah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a:noFill/>
            </a:ln>
          </p:spPr>
          <p:style>
            <a:lnRef idx="0"/>
            <a:fillRef idx="0"/>
            <a:effectRef idx="0"/>
            <a:fontRef idx="minor"/>
          </p:style>
        </p:sp>
        <p:sp>
          <p:nvSpPr>
            <p:cNvPr id="10033" name="Freeform: Shape 44"/>
            <p:cNvSpPr/>
            <p:nvPr/>
          </p:nvSpPr>
          <p:spPr>
            <a:xfrm>
              <a:off x="1080360" y="5876640"/>
              <a:ext cx="435600" cy="826920"/>
            </a:xfrm>
            <a:custGeom>
              <a:avLst/>
              <a:gdLst/>
              <a:ah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a:noFill/>
            </a:ln>
          </p:spPr>
          <p:style>
            <a:lnRef idx="0"/>
            <a:fillRef idx="0"/>
            <a:effectRef idx="0"/>
            <a:fontRef idx="minor"/>
          </p:style>
        </p:sp>
        <p:sp>
          <p:nvSpPr>
            <p:cNvPr id="10034" name="Freeform: Shape 45"/>
            <p:cNvSpPr/>
            <p:nvPr/>
          </p:nvSpPr>
          <p:spPr>
            <a:xfrm>
              <a:off x="854280" y="5107320"/>
              <a:ext cx="318960" cy="982440"/>
            </a:xfrm>
            <a:custGeom>
              <a:avLst/>
              <a:gdLst/>
              <a:ah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a:noFill/>
            </a:ln>
          </p:spPr>
          <p:style>
            <a:lnRef idx="0"/>
            <a:fillRef idx="0"/>
            <a:effectRef idx="0"/>
            <a:fontRef idx="minor"/>
          </p:style>
        </p:sp>
        <p:sp>
          <p:nvSpPr>
            <p:cNvPr id="10035" name="Freeform: Shape 46"/>
            <p:cNvSpPr/>
            <p:nvPr/>
          </p:nvSpPr>
          <p:spPr>
            <a:xfrm>
              <a:off x="1172160" y="3810600"/>
              <a:ext cx="735120" cy="625680"/>
            </a:xfrm>
            <a:custGeom>
              <a:avLst/>
              <a:gdLst/>
              <a:ah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a:noFill/>
            </a:ln>
          </p:spPr>
          <p:style>
            <a:lnRef idx="0"/>
            <a:fillRef idx="0"/>
            <a:effectRef idx="0"/>
            <a:fontRef idx="minor"/>
          </p:style>
        </p:sp>
        <p:sp>
          <p:nvSpPr>
            <p:cNvPr id="10036" name="Freeform: Shape 47"/>
            <p:cNvSpPr/>
            <p:nvPr/>
          </p:nvSpPr>
          <p:spPr>
            <a:xfrm>
              <a:off x="1171800" y="3789000"/>
              <a:ext cx="221040" cy="127800"/>
            </a:xfrm>
            <a:custGeom>
              <a:avLst/>
              <a:gdLst/>
              <a:ah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a:noFill/>
            </a:ln>
          </p:spPr>
          <p:style>
            <a:lnRef idx="0"/>
            <a:fillRef idx="0"/>
            <a:effectRef idx="0"/>
            <a:fontRef idx="minor"/>
          </p:style>
        </p:sp>
        <p:sp>
          <p:nvSpPr>
            <p:cNvPr id="10037" name="Freeform: Shape 48"/>
            <p:cNvSpPr/>
            <p:nvPr/>
          </p:nvSpPr>
          <p:spPr>
            <a:xfrm>
              <a:off x="1341000" y="3211560"/>
              <a:ext cx="231120" cy="575280"/>
            </a:xfrm>
            <a:custGeom>
              <a:avLst/>
              <a:gdLst/>
              <a:ah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a:noFill/>
            </a:ln>
          </p:spPr>
          <p:style>
            <a:lnRef idx="0"/>
            <a:fillRef idx="0"/>
            <a:effectRef idx="0"/>
            <a:fontRef idx="minor"/>
          </p:style>
        </p:sp>
        <p:sp>
          <p:nvSpPr>
            <p:cNvPr id="10038" name="Freeform: Shape 49"/>
            <p:cNvSpPr/>
            <p:nvPr/>
          </p:nvSpPr>
          <p:spPr>
            <a:xfrm>
              <a:off x="1012680" y="3215880"/>
              <a:ext cx="344520" cy="306720"/>
            </a:xfrm>
            <a:custGeom>
              <a:avLst/>
              <a:gdLst/>
              <a:ah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a:noFill/>
            </a:ln>
          </p:spPr>
          <p:style>
            <a:lnRef idx="0"/>
            <a:fillRef idx="0"/>
            <a:effectRef idx="0"/>
            <a:fontRef idx="minor"/>
          </p:style>
        </p:sp>
        <p:sp>
          <p:nvSpPr>
            <p:cNvPr id="10039" name="Freeform: Shape 50"/>
            <p:cNvSpPr/>
            <p:nvPr/>
          </p:nvSpPr>
          <p:spPr>
            <a:xfrm>
              <a:off x="1368720" y="3186000"/>
              <a:ext cx="246960" cy="221040"/>
            </a:xfrm>
            <a:custGeom>
              <a:avLst/>
              <a:gdLst/>
              <a:ah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a:noFill/>
            </a:ln>
          </p:spPr>
          <p:style>
            <a:lnRef idx="0"/>
            <a:fillRef idx="0"/>
            <a:effectRef idx="0"/>
            <a:fontRef idx="minor"/>
          </p:style>
        </p:sp>
        <p:sp>
          <p:nvSpPr>
            <p:cNvPr id="10040" name="Freeform: Shape 51"/>
            <p:cNvSpPr/>
            <p:nvPr/>
          </p:nvSpPr>
          <p:spPr>
            <a:xfrm>
              <a:off x="1406880" y="2962440"/>
              <a:ext cx="231840" cy="422280"/>
            </a:xfrm>
            <a:custGeom>
              <a:avLst/>
              <a:gdLst/>
              <a:ah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a:noFill/>
            </a:ln>
          </p:spPr>
          <p:style>
            <a:lnRef idx="0"/>
            <a:fillRef idx="0"/>
            <a:effectRef idx="0"/>
            <a:fontRef idx="minor"/>
          </p:style>
        </p:sp>
        <p:sp>
          <p:nvSpPr>
            <p:cNvPr id="10041" name="Freeform: Shape 52"/>
            <p:cNvSpPr/>
            <p:nvPr/>
          </p:nvSpPr>
          <p:spPr>
            <a:xfrm>
              <a:off x="1432440" y="2876040"/>
              <a:ext cx="388800" cy="279720"/>
            </a:xfrm>
            <a:custGeom>
              <a:avLst/>
              <a:gdLst/>
              <a:ah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a:noFill/>
            </a:ln>
          </p:spPr>
          <p:style>
            <a:lnRef idx="0"/>
            <a:fillRef idx="0"/>
            <a:effectRef idx="0"/>
            <a:fontRef idx="minor"/>
          </p:style>
        </p:sp>
        <p:sp>
          <p:nvSpPr>
            <p:cNvPr id="10042" name="Freeform: Shape 53"/>
            <p:cNvSpPr/>
            <p:nvPr/>
          </p:nvSpPr>
          <p:spPr>
            <a:xfrm>
              <a:off x="1363680" y="2960280"/>
              <a:ext cx="56160" cy="238680"/>
            </a:xfrm>
            <a:custGeom>
              <a:avLst/>
              <a:gdLst/>
              <a:ah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a:noFill/>
            </a:ln>
          </p:spPr>
          <p:style>
            <a:lnRef idx="0"/>
            <a:fillRef idx="0"/>
            <a:effectRef idx="0"/>
            <a:fontRef idx="minor"/>
          </p:style>
        </p:sp>
        <p:sp>
          <p:nvSpPr>
            <p:cNvPr id="10043" name="Freeform: Shape 54"/>
            <p:cNvSpPr/>
            <p:nvPr/>
          </p:nvSpPr>
          <p:spPr>
            <a:xfrm>
              <a:off x="1153800" y="2745720"/>
              <a:ext cx="258120" cy="226800"/>
            </a:xfrm>
            <a:custGeom>
              <a:avLst/>
              <a:gdLst/>
              <a:ah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a:noFill/>
            </a:ln>
          </p:spPr>
          <p:style>
            <a:lnRef idx="0"/>
            <a:fillRef idx="0"/>
            <a:effectRef idx="0"/>
            <a:fontRef idx="minor"/>
          </p:style>
        </p:sp>
        <p:sp>
          <p:nvSpPr>
            <p:cNvPr id="10044" name="Freeform: Shape 55"/>
            <p:cNvSpPr/>
            <p:nvPr/>
          </p:nvSpPr>
          <p:spPr>
            <a:xfrm>
              <a:off x="708120" y="2277720"/>
              <a:ext cx="574560" cy="701640"/>
            </a:xfrm>
            <a:custGeom>
              <a:avLst/>
              <a:gdLst/>
              <a:ah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a:noFill/>
            </a:ln>
          </p:spPr>
          <p:style>
            <a:lnRef idx="0"/>
            <a:fillRef idx="0"/>
            <a:effectRef idx="0"/>
            <a:fontRef idx="minor"/>
          </p:style>
        </p:sp>
        <p:sp>
          <p:nvSpPr>
            <p:cNvPr id="10045" name="Freeform: Shape 56"/>
            <p:cNvSpPr/>
            <p:nvPr/>
          </p:nvSpPr>
          <p:spPr>
            <a:xfrm>
              <a:off x="1139400" y="2765160"/>
              <a:ext cx="236520" cy="430920"/>
            </a:xfrm>
            <a:custGeom>
              <a:avLst/>
              <a:gdLst/>
              <a:ah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a:noFill/>
            </a:ln>
          </p:spPr>
          <p:style>
            <a:lnRef idx="0"/>
            <a:fillRef idx="0"/>
            <a:effectRef idx="0"/>
            <a:fontRef idx="minor"/>
          </p:style>
        </p:sp>
        <p:sp>
          <p:nvSpPr>
            <p:cNvPr id="10046" name="Freeform: Shape 57"/>
            <p:cNvSpPr/>
            <p:nvPr/>
          </p:nvSpPr>
          <p:spPr>
            <a:xfrm>
              <a:off x="1118880" y="2994480"/>
              <a:ext cx="232200" cy="315000"/>
            </a:xfrm>
            <a:custGeom>
              <a:avLst/>
              <a:gdLst/>
              <a:ah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a:noFill/>
            </a:ln>
          </p:spPr>
          <p:style>
            <a:lnRef idx="0"/>
            <a:fillRef idx="0"/>
            <a:effectRef idx="0"/>
            <a:fontRef idx="minor"/>
          </p:style>
        </p:sp>
        <p:sp>
          <p:nvSpPr>
            <p:cNvPr id="10047" name="Freeform: Shape 58"/>
            <p:cNvSpPr/>
            <p:nvPr/>
          </p:nvSpPr>
          <p:spPr>
            <a:xfrm>
              <a:off x="1172880" y="3580920"/>
              <a:ext cx="236520" cy="311400"/>
            </a:xfrm>
            <a:custGeom>
              <a:avLst/>
              <a:gdLst/>
              <a:ah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a:noFill/>
            </a:ln>
          </p:spPr>
          <p:style>
            <a:lnRef idx="0"/>
            <a:fillRef idx="0"/>
            <a:effectRef idx="0"/>
            <a:fontRef idx="minor"/>
          </p:style>
        </p:sp>
        <p:sp>
          <p:nvSpPr>
            <p:cNvPr id="10048" name="Freeform: Shape 59"/>
            <p:cNvSpPr/>
            <p:nvPr/>
          </p:nvSpPr>
          <p:spPr>
            <a:xfrm>
              <a:off x="1079640" y="3473280"/>
              <a:ext cx="329400" cy="213120"/>
            </a:xfrm>
            <a:custGeom>
              <a:avLst/>
              <a:gdLst/>
              <a:ah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a:noFill/>
            </a:ln>
          </p:spPr>
          <p:style>
            <a:lnRef idx="0"/>
            <a:fillRef idx="0"/>
            <a:effectRef idx="0"/>
            <a:fontRef idx="minor"/>
          </p:style>
        </p:sp>
        <p:sp>
          <p:nvSpPr>
            <p:cNvPr id="10049" name="Freeform: Shape 60"/>
            <p:cNvSpPr/>
            <p:nvPr/>
          </p:nvSpPr>
          <p:spPr>
            <a:xfrm>
              <a:off x="1068120" y="3585960"/>
              <a:ext cx="114120" cy="276840"/>
            </a:xfrm>
            <a:custGeom>
              <a:avLst/>
              <a:gdLst/>
              <a:ah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a:noFill/>
            </a:ln>
          </p:spPr>
          <p:style>
            <a:lnRef idx="0"/>
            <a:fillRef idx="0"/>
            <a:effectRef idx="0"/>
            <a:fontRef idx="minor"/>
          </p:style>
        </p:sp>
        <p:sp>
          <p:nvSpPr>
            <p:cNvPr id="10050" name="Freeform: Shape 61"/>
            <p:cNvSpPr/>
            <p:nvPr/>
          </p:nvSpPr>
          <p:spPr>
            <a:xfrm>
              <a:off x="1160280" y="3889080"/>
              <a:ext cx="7920" cy="25920"/>
            </a:xfrm>
            <a:custGeom>
              <a:avLst/>
              <a:gdLst/>
              <a:ah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a:noFill/>
            </a:ln>
          </p:spPr>
          <p:style>
            <a:lnRef idx="0"/>
            <a:fillRef idx="0"/>
            <a:effectRef idx="0"/>
            <a:fontRef idx="minor"/>
          </p:style>
        </p:sp>
        <p:sp>
          <p:nvSpPr>
            <p:cNvPr id="10051" name="Freeform: Shape 62"/>
            <p:cNvSpPr/>
            <p:nvPr/>
          </p:nvSpPr>
          <p:spPr>
            <a:xfrm>
              <a:off x="1159200" y="3912480"/>
              <a:ext cx="7560" cy="20160"/>
            </a:xfrm>
            <a:custGeom>
              <a:avLst/>
              <a:gdLst/>
              <a:ahLst/>
              <a:rect l="l" t="t" r="r" b="b"/>
              <a:pathLst>
                <a:path w="8900" h="21611">
                  <a:moveTo>
                    <a:pt x="0" y="13475"/>
                  </a:moveTo>
                  <a:lnTo>
                    <a:pt x="8010" y="21611"/>
                  </a:lnTo>
                  <a:lnTo>
                    <a:pt x="8900" y="8136"/>
                  </a:lnTo>
                  <a:lnTo>
                    <a:pt x="890" y="0"/>
                  </a:lnTo>
                  <a:lnTo>
                    <a:pt x="0" y="13475"/>
                  </a:lnTo>
                  <a:close/>
                </a:path>
              </a:pathLst>
            </a:custGeom>
            <a:solidFill>
              <a:srgbClr val="f1f2f2"/>
            </a:solidFill>
            <a:ln w="12685">
              <a:noFill/>
            </a:ln>
          </p:spPr>
          <p:style>
            <a:lnRef idx="0"/>
            <a:fillRef idx="0"/>
            <a:effectRef idx="0"/>
            <a:fontRef idx="minor"/>
          </p:style>
        </p:sp>
        <p:sp>
          <p:nvSpPr>
            <p:cNvPr id="10052" name="Freeform: Shape 63"/>
            <p:cNvSpPr/>
            <p:nvPr/>
          </p:nvSpPr>
          <p:spPr>
            <a:xfrm>
              <a:off x="1061280" y="3761280"/>
              <a:ext cx="108360" cy="129960"/>
            </a:xfrm>
            <a:custGeom>
              <a:avLst/>
              <a:gdLst/>
              <a:ah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a:noFill/>
            </a:ln>
          </p:spPr>
          <p:style>
            <a:lnRef idx="0"/>
            <a:fillRef idx="0"/>
            <a:effectRef idx="0"/>
            <a:fontRef idx="minor"/>
          </p:style>
        </p:sp>
        <p:sp>
          <p:nvSpPr>
            <p:cNvPr id="10053" name="Freeform: Shape 64"/>
            <p:cNvSpPr/>
            <p:nvPr/>
          </p:nvSpPr>
          <p:spPr>
            <a:xfrm>
              <a:off x="1056240" y="3765240"/>
              <a:ext cx="360" cy="1080"/>
            </a:xfrm>
            <a:custGeom>
              <a:avLst/>
              <a:gdLst/>
              <a:ahLst/>
              <a:rect l="l" t="t" r="r" b="b"/>
              <a:pathLst>
                <a:path w="1907" h="2669">
                  <a:moveTo>
                    <a:pt x="0" y="890"/>
                  </a:moveTo>
                  <a:lnTo>
                    <a:pt x="1653" y="2669"/>
                  </a:lnTo>
                  <a:lnTo>
                    <a:pt x="1907" y="0"/>
                  </a:lnTo>
                  <a:lnTo>
                    <a:pt x="0" y="890"/>
                  </a:lnTo>
                  <a:close/>
                </a:path>
              </a:pathLst>
            </a:custGeom>
            <a:solidFill>
              <a:srgbClr val="dd1013"/>
            </a:solidFill>
            <a:ln w="12685">
              <a:noFill/>
            </a:ln>
          </p:spPr>
          <p:style>
            <a:lnRef idx="0"/>
            <a:fillRef idx="0"/>
            <a:effectRef idx="0"/>
            <a:fontRef idx="minor"/>
          </p:style>
        </p:sp>
        <p:sp>
          <p:nvSpPr>
            <p:cNvPr id="10054" name="Freeform: Shape 65"/>
            <p:cNvSpPr/>
            <p:nvPr/>
          </p:nvSpPr>
          <p:spPr>
            <a:xfrm>
              <a:off x="1129680" y="3923640"/>
              <a:ext cx="551160" cy="1257480"/>
            </a:xfrm>
            <a:custGeom>
              <a:avLst/>
              <a:gdLst/>
              <a:ah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a:noFill/>
            </a:ln>
          </p:spPr>
          <p:style>
            <a:lnRef idx="0"/>
            <a:fillRef idx="0"/>
            <a:effectRef idx="0"/>
            <a:fontRef idx="minor"/>
          </p:style>
        </p:sp>
        <p:sp>
          <p:nvSpPr>
            <p:cNvPr id="10055" name="Freeform: Shape 66"/>
            <p:cNvSpPr/>
            <p:nvPr/>
          </p:nvSpPr>
          <p:spPr>
            <a:xfrm>
              <a:off x="3240" y="6359760"/>
              <a:ext cx="1887480" cy="502560"/>
            </a:xfrm>
            <a:custGeom>
              <a:avLst/>
              <a:gdLst/>
              <a:ah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a:noFill/>
            </a:ln>
          </p:spPr>
          <p:style>
            <a:lnRef idx="0"/>
            <a:fillRef idx="0"/>
            <a:effectRef idx="0"/>
            <a:fontRef idx="minor"/>
          </p:style>
        </p:sp>
        <p:sp>
          <p:nvSpPr>
            <p:cNvPr id="10056" name="Freeform: Shape 67"/>
            <p:cNvSpPr/>
            <p:nvPr/>
          </p:nvSpPr>
          <p:spPr>
            <a:xfrm>
              <a:off x="3240" y="6266160"/>
              <a:ext cx="822960" cy="594720"/>
            </a:xfrm>
            <a:custGeom>
              <a:avLst/>
              <a:gdLst/>
              <a:ah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a:noFill/>
            </a:ln>
          </p:spPr>
          <p:style>
            <a:lnRef idx="0"/>
            <a:fillRef idx="0"/>
            <a:effectRef idx="0"/>
            <a:fontRef idx="minor"/>
          </p:style>
        </p:sp>
        <p:sp>
          <p:nvSpPr>
            <p:cNvPr id="10057" name="Freeform: Shape 68"/>
            <p:cNvSpPr/>
            <p:nvPr/>
          </p:nvSpPr>
          <p:spPr>
            <a:xfrm>
              <a:off x="639000" y="5788800"/>
              <a:ext cx="482760" cy="913680"/>
            </a:xfrm>
            <a:custGeom>
              <a:avLst/>
              <a:gdLst/>
              <a:ah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a:noFill/>
            </a:ln>
          </p:spPr>
          <p:style>
            <a:lnRef idx="0"/>
            <a:fillRef idx="0"/>
            <a:effectRef idx="0"/>
            <a:fontRef idx="minor"/>
          </p:style>
        </p:sp>
        <p:sp>
          <p:nvSpPr>
            <p:cNvPr id="10058" name="Freeform: Shape 69"/>
            <p:cNvSpPr/>
            <p:nvPr/>
          </p:nvSpPr>
          <p:spPr>
            <a:xfrm>
              <a:off x="3240" y="6185520"/>
              <a:ext cx="727560" cy="520560"/>
            </a:xfrm>
            <a:custGeom>
              <a:avLst/>
              <a:gdLst/>
              <a:ah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a:noFill/>
            </a:ln>
          </p:spPr>
          <p:style>
            <a:lnRef idx="0"/>
            <a:fillRef idx="0"/>
            <a:effectRef idx="0"/>
            <a:fontRef idx="minor"/>
          </p:style>
        </p:sp>
        <p:sp>
          <p:nvSpPr>
            <p:cNvPr id="10059" name="Freeform: Shape 70"/>
            <p:cNvSpPr/>
            <p:nvPr/>
          </p:nvSpPr>
          <p:spPr>
            <a:xfrm>
              <a:off x="3240" y="5903280"/>
              <a:ext cx="644040" cy="629640"/>
            </a:xfrm>
            <a:custGeom>
              <a:avLst/>
              <a:gdLst/>
              <a:ah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a:noFill/>
            </a:ln>
          </p:spPr>
          <p:style>
            <a:lnRef idx="0"/>
            <a:fillRef idx="0"/>
            <a:effectRef idx="0"/>
            <a:fontRef idx="minor"/>
          </p:style>
        </p:sp>
        <p:sp>
          <p:nvSpPr>
            <p:cNvPr id="10060" name="Freeform: Shape 71"/>
            <p:cNvSpPr/>
            <p:nvPr/>
          </p:nvSpPr>
          <p:spPr>
            <a:xfrm>
              <a:off x="716040" y="4680720"/>
              <a:ext cx="886680" cy="735120"/>
            </a:xfrm>
            <a:custGeom>
              <a:avLst/>
              <a:gdLst/>
              <a:ah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a:noFill/>
            </a:ln>
          </p:spPr>
          <p:style>
            <a:lnRef idx="0"/>
            <a:fillRef idx="0"/>
            <a:effectRef idx="0"/>
            <a:fontRef idx="minor"/>
          </p:style>
        </p:sp>
        <p:sp>
          <p:nvSpPr>
            <p:cNvPr id="10061" name="Freeform: Shape 72"/>
            <p:cNvSpPr/>
            <p:nvPr/>
          </p:nvSpPr>
          <p:spPr>
            <a:xfrm>
              <a:off x="715320" y="4066920"/>
              <a:ext cx="437040" cy="837000"/>
            </a:xfrm>
            <a:custGeom>
              <a:avLst/>
              <a:gdLst/>
              <a:ah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a:noFill/>
            </a:ln>
          </p:spPr>
          <p:style>
            <a:lnRef idx="0"/>
            <a:fillRef idx="0"/>
            <a:effectRef idx="0"/>
            <a:fontRef idx="minor"/>
          </p:style>
        </p:sp>
        <p:sp>
          <p:nvSpPr>
            <p:cNvPr id="10062" name="Freeform: Shape 73"/>
            <p:cNvSpPr/>
            <p:nvPr/>
          </p:nvSpPr>
          <p:spPr>
            <a:xfrm>
              <a:off x="1593000" y="3073680"/>
              <a:ext cx="228600" cy="624600"/>
            </a:xfrm>
            <a:custGeom>
              <a:avLst/>
              <a:gdLst/>
              <a:ah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a:noFill/>
            </a:ln>
          </p:spPr>
          <p:style>
            <a:lnRef idx="0"/>
            <a:fillRef idx="0"/>
            <a:effectRef idx="0"/>
            <a:fontRef idx="minor"/>
          </p:style>
        </p:sp>
        <p:sp>
          <p:nvSpPr>
            <p:cNvPr id="10063" name="Freeform: Shape 74"/>
            <p:cNvSpPr/>
            <p:nvPr/>
          </p:nvSpPr>
          <p:spPr>
            <a:xfrm>
              <a:off x="1549440" y="3391560"/>
              <a:ext cx="67320" cy="327960"/>
            </a:xfrm>
            <a:custGeom>
              <a:avLst/>
              <a:gdLst/>
              <a:ah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a:noFill/>
            </a:ln>
          </p:spPr>
          <p:style>
            <a:lnRef idx="0"/>
            <a:fillRef idx="0"/>
            <a:effectRef idx="0"/>
            <a:fontRef idx="minor"/>
          </p:style>
        </p:sp>
        <p:sp>
          <p:nvSpPr>
            <p:cNvPr id="10064" name="Freeform: Shape 75"/>
            <p:cNvSpPr/>
            <p:nvPr/>
          </p:nvSpPr>
          <p:spPr>
            <a:xfrm>
              <a:off x="1984320" y="4791960"/>
              <a:ext cx="590400" cy="405720"/>
            </a:xfrm>
            <a:custGeom>
              <a:avLst/>
              <a:gdLst/>
              <a:ah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a:noFill/>
            </a:ln>
          </p:spPr>
          <p:style>
            <a:lnRef idx="0"/>
            <a:fillRef idx="0"/>
            <a:effectRef idx="0"/>
            <a:fontRef idx="minor"/>
          </p:style>
        </p:sp>
        <p:sp>
          <p:nvSpPr>
            <p:cNvPr id="10065" name="Freeform: Shape 76"/>
            <p:cNvSpPr/>
            <p:nvPr/>
          </p:nvSpPr>
          <p:spPr>
            <a:xfrm>
              <a:off x="1842480" y="4963680"/>
              <a:ext cx="148680" cy="233280"/>
            </a:xfrm>
            <a:custGeom>
              <a:avLst/>
              <a:gdLst/>
              <a:ah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a:noFill/>
            </a:ln>
          </p:spPr>
          <p:style>
            <a:lnRef idx="0"/>
            <a:fillRef idx="0"/>
            <a:effectRef idx="0"/>
            <a:fontRef idx="minor"/>
          </p:style>
        </p:sp>
        <p:sp>
          <p:nvSpPr>
            <p:cNvPr id="10066" name="Freeform: Shape 77"/>
            <p:cNvSpPr/>
            <p:nvPr/>
          </p:nvSpPr>
          <p:spPr>
            <a:xfrm>
              <a:off x="3529080" y="3689640"/>
              <a:ext cx="459000" cy="272880"/>
            </a:xfrm>
            <a:custGeom>
              <a:avLst/>
              <a:gdLst/>
              <a:ah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a:noFill/>
            </a:ln>
          </p:spPr>
          <p:style>
            <a:lnRef idx="0"/>
            <a:fillRef idx="0"/>
            <a:effectRef idx="0"/>
            <a:fontRef idx="minor"/>
          </p:style>
        </p:sp>
        <p:sp>
          <p:nvSpPr>
            <p:cNvPr id="10067" name="Freeform: Shape 78"/>
            <p:cNvSpPr/>
            <p:nvPr/>
          </p:nvSpPr>
          <p:spPr>
            <a:xfrm>
              <a:off x="2856600" y="3765600"/>
              <a:ext cx="1130400" cy="1700640"/>
            </a:xfrm>
            <a:custGeom>
              <a:avLst/>
              <a:gdLst/>
              <a:ah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a:noFill/>
            </a:ln>
          </p:spPr>
          <p:style>
            <a:lnRef idx="0"/>
            <a:fillRef idx="0"/>
            <a:effectRef idx="0"/>
            <a:fontRef idx="minor"/>
          </p:style>
        </p:sp>
        <p:sp>
          <p:nvSpPr>
            <p:cNvPr id="10068" name="Freeform: Shape 79"/>
            <p:cNvSpPr/>
            <p:nvPr/>
          </p:nvSpPr>
          <p:spPr>
            <a:xfrm>
              <a:off x="2778840" y="5252040"/>
              <a:ext cx="95400" cy="191520"/>
            </a:xfrm>
            <a:custGeom>
              <a:avLst/>
              <a:gdLst/>
              <a:ah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a:noFill/>
            </a:ln>
          </p:spPr>
          <p:style>
            <a:lnRef idx="0"/>
            <a:fillRef idx="0"/>
            <a:effectRef idx="0"/>
            <a:fontRef idx="minor"/>
          </p:style>
        </p:sp>
        <p:sp>
          <p:nvSpPr>
            <p:cNvPr id="10069" name="Freeform: Shape 80"/>
            <p:cNvSpPr/>
            <p:nvPr/>
          </p:nvSpPr>
          <p:spPr>
            <a:xfrm>
              <a:off x="2800440" y="5099040"/>
              <a:ext cx="115920" cy="223200"/>
            </a:xfrm>
            <a:custGeom>
              <a:avLst/>
              <a:gdLst/>
              <a:ah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a:noFill/>
            </a:ln>
          </p:spPr>
          <p:style>
            <a:lnRef idx="0"/>
            <a:fillRef idx="0"/>
            <a:effectRef idx="0"/>
            <a:fontRef idx="minor"/>
          </p:style>
        </p:sp>
        <p:sp>
          <p:nvSpPr>
            <p:cNvPr id="10070" name="Freeform: Shape 81"/>
            <p:cNvSpPr/>
            <p:nvPr/>
          </p:nvSpPr>
          <p:spPr>
            <a:xfrm>
              <a:off x="2880360" y="4455360"/>
              <a:ext cx="624240" cy="866880"/>
            </a:xfrm>
            <a:custGeom>
              <a:avLst/>
              <a:gdLst/>
              <a:ah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a:noFill/>
            </a:ln>
          </p:spPr>
          <p:style>
            <a:lnRef idx="0"/>
            <a:fillRef idx="0"/>
            <a:effectRef idx="0"/>
            <a:fontRef idx="minor"/>
          </p:style>
        </p:sp>
        <p:sp>
          <p:nvSpPr>
            <p:cNvPr id="10071" name="Freeform: Shape 82"/>
            <p:cNvSpPr/>
            <p:nvPr/>
          </p:nvSpPr>
          <p:spPr>
            <a:xfrm>
              <a:off x="3268440" y="4378680"/>
              <a:ext cx="236160" cy="203040"/>
            </a:xfrm>
            <a:custGeom>
              <a:avLst/>
              <a:gdLst/>
              <a:ah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a:noFill/>
            </a:ln>
          </p:spPr>
          <p:style>
            <a:lnRef idx="0"/>
            <a:fillRef idx="0"/>
            <a:effectRef idx="0"/>
            <a:fontRef idx="minor"/>
          </p:style>
        </p:sp>
        <p:sp>
          <p:nvSpPr>
            <p:cNvPr id="10072" name="Freeform: Shape 83"/>
            <p:cNvSpPr/>
            <p:nvPr/>
          </p:nvSpPr>
          <p:spPr>
            <a:xfrm>
              <a:off x="2710080" y="5252040"/>
              <a:ext cx="84960" cy="113760"/>
            </a:xfrm>
            <a:custGeom>
              <a:avLst/>
              <a:gdLst/>
              <a:ahLst/>
              <a:rect l="l" t="t" r="r" b="b"/>
              <a:pathLst>
                <a:path w="86459" h="115046">
                  <a:moveTo>
                    <a:pt x="0" y="48816"/>
                  </a:moveTo>
                  <a:lnTo>
                    <a:pt x="65862" y="115047"/>
                  </a:lnTo>
                  <a:lnTo>
                    <a:pt x="86460" y="0"/>
                  </a:lnTo>
                  <a:lnTo>
                    <a:pt x="0" y="48816"/>
                  </a:lnTo>
                  <a:close/>
                </a:path>
              </a:pathLst>
            </a:custGeom>
            <a:solidFill>
              <a:srgbClr val="dd1013"/>
            </a:solidFill>
            <a:ln w="12685">
              <a:noFill/>
            </a:ln>
          </p:spPr>
          <p:style>
            <a:lnRef idx="0"/>
            <a:fillRef idx="0"/>
            <a:effectRef idx="0"/>
            <a:fontRef idx="minor"/>
          </p:style>
        </p:sp>
        <p:sp>
          <p:nvSpPr>
            <p:cNvPr id="10073" name="Freeform: Shape 84"/>
            <p:cNvSpPr/>
            <p:nvPr/>
          </p:nvSpPr>
          <p:spPr>
            <a:xfrm>
              <a:off x="2655720" y="5157720"/>
              <a:ext cx="156240" cy="139320"/>
            </a:xfrm>
            <a:custGeom>
              <a:avLst/>
              <a:gdLst/>
              <a:ah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a:noFill/>
            </a:ln>
          </p:spPr>
          <p:style>
            <a:lnRef idx="0"/>
            <a:fillRef idx="0"/>
            <a:effectRef idx="0"/>
            <a:fontRef idx="minor"/>
          </p:style>
        </p:sp>
        <p:sp>
          <p:nvSpPr>
            <p:cNvPr id="10074" name="Freeform: Shape 85"/>
            <p:cNvSpPr/>
            <p:nvPr/>
          </p:nvSpPr>
          <p:spPr>
            <a:xfrm>
              <a:off x="3425760" y="3891600"/>
              <a:ext cx="182160" cy="556200"/>
            </a:xfrm>
            <a:custGeom>
              <a:avLst/>
              <a:gdLst/>
              <a:ah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a:noFill/>
            </a:ln>
          </p:spPr>
          <p:style>
            <a:lnRef idx="0"/>
            <a:fillRef idx="0"/>
            <a:effectRef idx="0"/>
            <a:fontRef idx="minor"/>
          </p:style>
        </p:sp>
        <p:sp>
          <p:nvSpPr>
            <p:cNvPr id="10075" name="Freeform: Shape 86"/>
            <p:cNvSpPr/>
            <p:nvPr/>
          </p:nvSpPr>
          <p:spPr>
            <a:xfrm>
              <a:off x="3295800" y="3891960"/>
              <a:ext cx="228600" cy="552600"/>
            </a:xfrm>
            <a:custGeom>
              <a:avLst/>
              <a:gdLst/>
              <a:ah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a:noFill/>
            </a:ln>
          </p:spPr>
          <p:style>
            <a:lnRef idx="0"/>
            <a:fillRef idx="0"/>
            <a:effectRef idx="0"/>
            <a:fontRef idx="minor"/>
          </p:style>
        </p:sp>
        <p:sp>
          <p:nvSpPr>
            <p:cNvPr id="10076" name="Freeform: Shape 87"/>
            <p:cNvSpPr/>
            <p:nvPr/>
          </p:nvSpPr>
          <p:spPr>
            <a:xfrm>
              <a:off x="3392640" y="3801960"/>
              <a:ext cx="129240" cy="156240"/>
            </a:xfrm>
            <a:custGeom>
              <a:avLst/>
              <a:gdLst/>
              <a:ahLst/>
              <a:rect l="l" t="t" r="r" b="b"/>
              <a:pathLst>
                <a:path w="130833" h="157506">
                  <a:moveTo>
                    <a:pt x="31405" y="0"/>
                  </a:moveTo>
                  <a:lnTo>
                    <a:pt x="0" y="157507"/>
                  </a:lnTo>
                  <a:lnTo>
                    <a:pt x="130834" y="87716"/>
                  </a:lnTo>
                  <a:lnTo>
                    <a:pt x="31405" y="0"/>
                  </a:lnTo>
                  <a:close/>
                </a:path>
              </a:pathLst>
            </a:custGeom>
            <a:solidFill>
              <a:schemeClr val="accent1"/>
            </a:solidFill>
            <a:ln w="12685">
              <a:noFill/>
            </a:ln>
          </p:spPr>
          <p:style>
            <a:lnRef idx="0"/>
            <a:fillRef idx="0"/>
            <a:effectRef idx="0"/>
            <a:fontRef idx="minor"/>
          </p:style>
        </p:sp>
        <p:sp>
          <p:nvSpPr>
            <p:cNvPr id="10077" name="Freeform: Shape 88"/>
            <p:cNvSpPr/>
            <p:nvPr/>
          </p:nvSpPr>
          <p:spPr>
            <a:xfrm>
              <a:off x="3425040" y="3439440"/>
              <a:ext cx="476640" cy="447480"/>
            </a:xfrm>
            <a:custGeom>
              <a:avLst/>
              <a:gdLst/>
              <a:ah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a:noFill/>
            </a:ln>
          </p:spPr>
          <p:style>
            <a:lnRef idx="0"/>
            <a:fillRef idx="0"/>
            <a:effectRef idx="0"/>
            <a:fontRef idx="minor"/>
          </p:style>
        </p:sp>
        <p:sp>
          <p:nvSpPr>
            <p:cNvPr id="10078" name="Freeform: Shape 89"/>
            <p:cNvSpPr/>
            <p:nvPr/>
          </p:nvSpPr>
          <p:spPr>
            <a:xfrm>
              <a:off x="3483720" y="3174120"/>
              <a:ext cx="179640" cy="327600"/>
            </a:xfrm>
            <a:custGeom>
              <a:avLst/>
              <a:gdLst/>
              <a:ah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a:noFill/>
            </a:ln>
          </p:spPr>
          <p:style>
            <a:lnRef idx="0"/>
            <a:fillRef idx="0"/>
            <a:effectRef idx="0"/>
            <a:fontRef idx="minor"/>
          </p:style>
        </p:sp>
        <p:sp>
          <p:nvSpPr>
            <p:cNvPr id="10079" name="Freeform: Shape 90"/>
            <p:cNvSpPr/>
            <p:nvPr/>
          </p:nvSpPr>
          <p:spPr>
            <a:xfrm>
              <a:off x="3240" y="5106240"/>
              <a:ext cx="884520" cy="1128960"/>
            </a:xfrm>
            <a:custGeom>
              <a:avLst/>
              <a:gdLst/>
              <a:ah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a:noFill/>
            </a:ln>
          </p:spPr>
          <p:style>
            <a:lnRef idx="0"/>
            <a:fillRef idx="0"/>
            <a:effectRef idx="0"/>
            <a:fontRef idx="minor"/>
          </p:style>
        </p:sp>
        <p:sp>
          <p:nvSpPr>
            <p:cNvPr id="10080" name="Freeform: Shape 91"/>
            <p:cNvSpPr/>
            <p:nvPr/>
          </p:nvSpPr>
          <p:spPr>
            <a:xfrm>
              <a:off x="3240" y="4707360"/>
              <a:ext cx="26280" cy="44280"/>
            </a:xfrm>
            <a:custGeom>
              <a:avLst/>
              <a:gdLst/>
              <a:ahLst/>
              <a:rect l="l" t="t" r="r" b="b"/>
              <a:pathLst>
                <a:path w="27845" h="45764">
                  <a:moveTo>
                    <a:pt x="0" y="0"/>
                  </a:moveTo>
                  <a:lnTo>
                    <a:pt x="0" y="45765"/>
                  </a:lnTo>
                  <a:lnTo>
                    <a:pt x="27845" y="31781"/>
                  </a:lnTo>
                  <a:lnTo>
                    <a:pt x="0" y="0"/>
                  </a:lnTo>
                  <a:close/>
                </a:path>
              </a:pathLst>
            </a:custGeom>
            <a:solidFill>
              <a:srgbClr val="930b0d"/>
            </a:solidFill>
            <a:ln w="12685">
              <a:noFill/>
            </a:ln>
          </p:spPr>
          <p:style>
            <a:lnRef idx="0"/>
            <a:fillRef idx="0"/>
            <a:effectRef idx="0"/>
            <a:fontRef idx="minor"/>
          </p:style>
        </p:sp>
        <p:sp>
          <p:nvSpPr>
            <p:cNvPr id="10081" name="Freeform: Shape 92"/>
            <p:cNvSpPr/>
            <p:nvPr/>
          </p:nvSpPr>
          <p:spPr>
            <a:xfrm>
              <a:off x="3240" y="4672800"/>
              <a:ext cx="47520" cy="56520"/>
            </a:xfrm>
            <a:custGeom>
              <a:avLst/>
              <a:gdLst/>
              <a:ah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a:noFill/>
            </a:ln>
          </p:spPr>
          <p:style>
            <a:lnRef idx="0"/>
            <a:fillRef idx="0"/>
            <a:effectRef idx="0"/>
            <a:fontRef idx="minor"/>
          </p:style>
        </p:sp>
        <p:sp>
          <p:nvSpPr>
            <p:cNvPr id="10082" name="Freeform: Shape 93"/>
            <p:cNvSpPr/>
            <p:nvPr/>
          </p:nvSpPr>
          <p:spPr>
            <a:xfrm>
              <a:off x="3240" y="4402080"/>
              <a:ext cx="102960" cy="323640"/>
            </a:xfrm>
            <a:custGeom>
              <a:avLst/>
              <a:gdLst/>
              <a:ah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a:noFill/>
            </a:ln>
          </p:spPr>
          <p:style>
            <a:lnRef idx="0"/>
            <a:fillRef idx="0"/>
            <a:effectRef idx="0"/>
            <a:fontRef idx="minor"/>
          </p:style>
        </p:sp>
        <p:sp>
          <p:nvSpPr>
            <p:cNvPr id="10083" name="Freeform: Shape 94"/>
            <p:cNvSpPr/>
            <p:nvPr/>
          </p:nvSpPr>
          <p:spPr>
            <a:xfrm>
              <a:off x="3240" y="4258080"/>
              <a:ext cx="193680" cy="260640"/>
            </a:xfrm>
            <a:custGeom>
              <a:avLst/>
              <a:gdLst/>
              <a:ah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a:noFill/>
            </a:ln>
          </p:spPr>
          <p:style>
            <a:lnRef idx="0"/>
            <a:fillRef idx="0"/>
            <a:effectRef idx="0"/>
            <a:fontRef idx="minor"/>
          </p:style>
        </p:sp>
        <p:sp>
          <p:nvSpPr>
            <p:cNvPr id="10084" name="Freeform: Shape 95"/>
            <p:cNvSpPr/>
            <p:nvPr/>
          </p:nvSpPr>
          <p:spPr>
            <a:xfrm>
              <a:off x="3240" y="4032000"/>
              <a:ext cx="336960" cy="440280"/>
            </a:xfrm>
            <a:custGeom>
              <a:avLst/>
              <a:gdLst/>
              <a:ah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a:noFill/>
            </a:ln>
          </p:spPr>
          <p:style>
            <a:lnRef idx="0"/>
            <a:fillRef idx="0"/>
            <a:effectRef idx="0"/>
            <a:fontRef idx="minor"/>
          </p:style>
        </p:sp>
        <p:sp>
          <p:nvSpPr>
            <p:cNvPr id="10085" name="Freeform: Shape 96"/>
            <p:cNvSpPr/>
            <p:nvPr/>
          </p:nvSpPr>
          <p:spPr>
            <a:xfrm>
              <a:off x="3240" y="3361680"/>
              <a:ext cx="509040" cy="296280"/>
            </a:xfrm>
            <a:custGeom>
              <a:avLst/>
              <a:gdLst/>
              <a:ah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a:noFill/>
            </a:ln>
          </p:spPr>
          <p:style>
            <a:lnRef idx="0"/>
            <a:fillRef idx="0"/>
            <a:effectRef idx="0"/>
            <a:fontRef idx="minor"/>
          </p:style>
        </p:sp>
        <p:sp>
          <p:nvSpPr>
            <p:cNvPr id="10086" name="Freeform: Shape 97"/>
            <p:cNvSpPr/>
            <p:nvPr/>
          </p:nvSpPr>
          <p:spPr>
            <a:xfrm>
              <a:off x="3240" y="3935520"/>
              <a:ext cx="399240" cy="466920"/>
            </a:xfrm>
            <a:custGeom>
              <a:avLst/>
              <a:gdLst/>
              <a:ah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a:noFill/>
            </a:ln>
          </p:spPr>
          <p:style>
            <a:lnRef idx="0"/>
            <a:fillRef idx="0"/>
            <a:effectRef idx="0"/>
            <a:fontRef idx="minor"/>
          </p:style>
        </p:sp>
        <p:sp>
          <p:nvSpPr>
            <p:cNvPr id="10087" name="Freeform: Shape 98"/>
            <p:cNvSpPr/>
            <p:nvPr/>
          </p:nvSpPr>
          <p:spPr>
            <a:xfrm>
              <a:off x="3240" y="4729680"/>
              <a:ext cx="258120" cy="327960"/>
            </a:xfrm>
            <a:custGeom>
              <a:avLst/>
              <a:gdLst/>
              <a:ah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a:noFill/>
            </a:ln>
          </p:spPr>
          <p:style>
            <a:lnRef idx="0"/>
            <a:fillRef idx="0"/>
            <a:effectRef idx="0"/>
            <a:fontRef idx="minor"/>
          </p:style>
        </p:sp>
        <p:sp>
          <p:nvSpPr>
            <p:cNvPr id="10088" name="Freeform: Shape 99"/>
            <p:cNvSpPr/>
            <p:nvPr/>
          </p:nvSpPr>
          <p:spPr>
            <a:xfrm>
              <a:off x="0" y="623160"/>
              <a:ext cx="300960" cy="156240"/>
            </a:xfrm>
            <a:custGeom>
              <a:avLst/>
              <a:gdLst/>
              <a:ah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a:noFill/>
            </a:ln>
          </p:spPr>
          <p:style>
            <a:lnRef idx="0"/>
            <a:fillRef idx="0"/>
            <a:effectRef idx="0"/>
            <a:fontRef idx="minor"/>
          </p:style>
        </p:sp>
        <p:sp>
          <p:nvSpPr>
            <p:cNvPr id="10089" name="Freeform: Shape 100"/>
            <p:cNvSpPr/>
            <p:nvPr/>
          </p:nvSpPr>
          <p:spPr>
            <a:xfrm>
              <a:off x="312480" y="686520"/>
              <a:ext cx="4653360" cy="2728440"/>
            </a:xfrm>
            <a:custGeom>
              <a:avLst/>
              <a:gdLst/>
              <a:ah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a:noFill/>
            </a:ln>
          </p:spPr>
          <p:style>
            <a:lnRef idx="0"/>
            <a:fillRef idx="0"/>
            <a:effectRef idx="0"/>
            <a:fontRef idx="minor"/>
          </p:style>
        </p:sp>
        <p:sp>
          <p:nvSpPr>
            <p:cNvPr id="10090" name="Freeform: Shape 101"/>
            <p:cNvSpPr/>
            <p:nvPr/>
          </p:nvSpPr>
          <p:spPr>
            <a:xfrm>
              <a:off x="307080" y="806760"/>
              <a:ext cx="1238040" cy="1303920"/>
            </a:xfrm>
            <a:custGeom>
              <a:avLst/>
              <a:gdLst/>
              <a:ah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a:noFill/>
            </a:ln>
          </p:spPr>
          <p:style>
            <a:lnRef idx="0"/>
            <a:fillRef idx="0"/>
            <a:effectRef idx="0"/>
            <a:fontRef idx="minor"/>
          </p:style>
        </p:sp>
        <p:sp>
          <p:nvSpPr>
            <p:cNvPr id="10091" name="Freeform: Shape 102"/>
            <p:cNvSpPr/>
            <p:nvPr/>
          </p:nvSpPr>
          <p:spPr>
            <a:xfrm>
              <a:off x="1265040" y="1967040"/>
              <a:ext cx="20160" cy="15840"/>
            </a:xfrm>
            <a:custGeom>
              <a:avLst/>
              <a:gdLst/>
              <a:ahLst/>
              <a:rect l="l" t="t" r="r" b="b"/>
              <a:pathLst>
                <a:path w="21487" h="17288">
                  <a:moveTo>
                    <a:pt x="21488" y="15636"/>
                  </a:moveTo>
                  <a:lnTo>
                    <a:pt x="3814" y="0"/>
                  </a:lnTo>
                  <a:lnTo>
                    <a:pt x="0" y="1653"/>
                  </a:lnTo>
                  <a:lnTo>
                    <a:pt x="17673" y="17289"/>
                  </a:lnTo>
                  <a:lnTo>
                    <a:pt x="21488" y="15636"/>
                  </a:lnTo>
                  <a:close/>
                </a:path>
              </a:pathLst>
            </a:custGeom>
            <a:solidFill>
              <a:srgbClr val="0a4054"/>
            </a:solidFill>
            <a:ln w="12685">
              <a:noFill/>
            </a:ln>
          </p:spPr>
          <p:style>
            <a:lnRef idx="0"/>
            <a:fillRef idx="0"/>
            <a:effectRef idx="0"/>
            <a:fontRef idx="minor"/>
          </p:style>
        </p:sp>
        <p:sp>
          <p:nvSpPr>
            <p:cNvPr id="10092" name="Freeform: Shape 103"/>
            <p:cNvSpPr/>
            <p:nvPr/>
          </p:nvSpPr>
          <p:spPr>
            <a:xfrm>
              <a:off x="812880" y="1986120"/>
              <a:ext cx="449280" cy="215280"/>
            </a:xfrm>
            <a:custGeom>
              <a:avLst/>
              <a:gdLst/>
              <a:ah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a:noFill/>
            </a:ln>
          </p:spPr>
          <p:style>
            <a:lnRef idx="0"/>
            <a:fillRef idx="0"/>
            <a:effectRef idx="0"/>
            <a:fontRef idx="minor"/>
          </p:style>
        </p:sp>
        <p:sp>
          <p:nvSpPr>
            <p:cNvPr id="10093" name="Freeform: Shape 104"/>
            <p:cNvSpPr/>
            <p:nvPr/>
          </p:nvSpPr>
          <p:spPr>
            <a:xfrm>
              <a:off x="810720" y="2185200"/>
              <a:ext cx="20160" cy="27000"/>
            </a:xfrm>
            <a:custGeom>
              <a:avLst/>
              <a:gdLst/>
              <a:ahLst/>
              <a:rect l="l" t="t" r="r" b="b"/>
              <a:pathLst>
                <a:path w="21614" h="28475">
                  <a:moveTo>
                    <a:pt x="1271" y="0"/>
                  </a:moveTo>
                  <a:lnTo>
                    <a:pt x="0" y="28476"/>
                  </a:lnTo>
                  <a:lnTo>
                    <a:pt x="21615" y="18941"/>
                  </a:lnTo>
                  <a:lnTo>
                    <a:pt x="1271" y="0"/>
                  </a:lnTo>
                  <a:close/>
                </a:path>
              </a:pathLst>
            </a:custGeom>
            <a:solidFill>
              <a:srgbClr val="f9aa19"/>
            </a:solidFill>
            <a:ln w="12685">
              <a:noFill/>
            </a:ln>
          </p:spPr>
          <p:style>
            <a:lnRef idx="0"/>
            <a:fillRef idx="0"/>
            <a:effectRef idx="0"/>
            <a:fontRef idx="minor"/>
          </p:style>
        </p:sp>
        <p:sp>
          <p:nvSpPr>
            <p:cNvPr id="10094" name="Freeform: Shape 105"/>
            <p:cNvSpPr/>
            <p:nvPr/>
          </p:nvSpPr>
          <p:spPr>
            <a:xfrm>
              <a:off x="486720" y="2094480"/>
              <a:ext cx="310320" cy="526680"/>
            </a:xfrm>
            <a:custGeom>
              <a:avLst/>
              <a:gdLst/>
              <a:ah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a:noFill/>
            </a:ln>
          </p:spPr>
          <p:style>
            <a:lnRef idx="0"/>
            <a:fillRef idx="0"/>
            <a:effectRef idx="0"/>
            <a:fontRef idx="minor"/>
          </p:style>
        </p:sp>
        <p:sp>
          <p:nvSpPr>
            <p:cNvPr id="10095" name="Freeform: Shape 106"/>
            <p:cNvSpPr/>
            <p:nvPr/>
          </p:nvSpPr>
          <p:spPr>
            <a:xfrm>
              <a:off x="488520" y="2534400"/>
              <a:ext cx="284400" cy="359280"/>
            </a:xfrm>
            <a:custGeom>
              <a:avLst/>
              <a:gdLst/>
              <a:ah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a:noFill/>
            </a:ln>
          </p:spPr>
          <p:style>
            <a:lnRef idx="0"/>
            <a:fillRef idx="0"/>
            <a:effectRef idx="0"/>
            <a:fontRef idx="minor"/>
          </p:style>
        </p:sp>
        <p:sp>
          <p:nvSpPr>
            <p:cNvPr id="10096" name="Freeform: Shape 107"/>
            <p:cNvSpPr/>
            <p:nvPr/>
          </p:nvSpPr>
          <p:spPr>
            <a:xfrm>
              <a:off x="233280" y="1910160"/>
              <a:ext cx="564840" cy="411120"/>
            </a:xfrm>
            <a:custGeom>
              <a:avLst/>
              <a:gdLst/>
              <a:ah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a:noFill/>
            </a:ln>
          </p:spPr>
          <p:style>
            <a:lnRef idx="0"/>
            <a:fillRef idx="0"/>
            <a:effectRef idx="0"/>
            <a:fontRef idx="minor"/>
          </p:style>
        </p:sp>
        <p:sp>
          <p:nvSpPr>
            <p:cNvPr id="10097" name="Freeform: Shape 108"/>
            <p:cNvSpPr/>
            <p:nvPr/>
          </p:nvSpPr>
          <p:spPr>
            <a:xfrm>
              <a:off x="232920" y="1813680"/>
              <a:ext cx="223200" cy="471960"/>
            </a:xfrm>
            <a:custGeom>
              <a:avLst/>
              <a:gdLst/>
              <a:ah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a:noFill/>
            </a:ln>
          </p:spPr>
          <p:style>
            <a:lnRef idx="0"/>
            <a:fillRef idx="0"/>
            <a:effectRef idx="0"/>
            <a:fontRef idx="minor"/>
          </p:style>
        </p:sp>
        <p:sp>
          <p:nvSpPr>
            <p:cNvPr id="10098" name="Freeform: Shape 109"/>
            <p:cNvSpPr/>
            <p:nvPr/>
          </p:nvSpPr>
          <p:spPr>
            <a:xfrm>
              <a:off x="228240" y="2291760"/>
              <a:ext cx="38160" cy="427320"/>
            </a:xfrm>
            <a:custGeom>
              <a:avLst/>
              <a:gdLst/>
              <a:ah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a:noFill/>
            </a:ln>
          </p:spPr>
          <p:style>
            <a:lnRef idx="0"/>
            <a:fillRef idx="0"/>
            <a:effectRef idx="0"/>
            <a:fontRef idx="minor"/>
          </p:style>
        </p:sp>
        <p:sp>
          <p:nvSpPr>
            <p:cNvPr id="10099" name="Freeform: Shape 110"/>
            <p:cNvSpPr/>
            <p:nvPr/>
          </p:nvSpPr>
          <p:spPr>
            <a:xfrm>
              <a:off x="816120" y="2050200"/>
              <a:ext cx="199800" cy="93960"/>
            </a:xfrm>
            <a:custGeom>
              <a:avLst/>
              <a:gdLst/>
              <a:ah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a:noFill/>
            </a:ln>
          </p:spPr>
          <p:style>
            <a:lnRef idx="0"/>
            <a:fillRef idx="0"/>
            <a:effectRef idx="0"/>
            <a:fontRef idx="minor"/>
          </p:style>
        </p:sp>
        <p:sp>
          <p:nvSpPr>
            <p:cNvPr id="10100" name="Freeform: Shape 111"/>
            <p:cNvSpPr/>
            <p:nvPr/>
          </p:nvSpPr>
          <p:spPr>
            <a:xfrm>
              <a:off x="3240" y="2530080"/>
              <a:ext cx="758880" cy="839880"/>
            </a:xfrm>
            <a:custGeom>
              <a:avLst/>
              <a:gdLst/>
              <a:ah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a:noFill/>
            </a:ln>
          </p:spPr>
          <p:style>
            <a:lnRef idx="0"/>
            <a:fillRef idx="0"/>
            <a:effectRef idx="0"/>
            <a:fontRef idx="minor"/>
          </p:style>
        </p:sp>
        <p:sp>
          <p:nvSpPr>
            <p:cNvPr id="10101" name="Freeform: Shape 112"/>
            <p:cNvSpPr/>
            <p:nvPr/>
          </p:nvSpPr>
          <p:spPr>
            <a:xfrm>
              <a:off x="3240" y="3241080"/>
              <a:ext cx="512640" cy="356040"/>
            </a:xfrm>
            <a:custGeom>
              <a:avLst/>
              <a:gdLst/>
              <a:ah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a:noFill/>
            </a:ln>
          </p:spPr>
          <p:style>
            <a:lnRef idx="0"/>
            <a:fillRef idx="0"/>
            <a:effectRef idx="0"/>
            <a:fontRef idx="minor"/>
          </p:style>
        </p:sp>
        <p:sp>
          <p:nvSpPr>
            <p:cNvPr id="10102" name="Freeform: Shape 113"/>
            <p:cNvSpPr/>
            <p:nvPr/>
          </p:nvSpPr>
          <p:spPr>
            <a:xfrm>
              <a:off x="3240" y="3439800"/>
              <a:ext cx="506880" cy="930240"/>
            </a:xfrm>
            <a:custGeom>
              <a:avLst/>
              <a:gdLst/>
              <a:ah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a:noFill/>
            </a:ln>
          </p:spPr>
          <p:style>
            <a:lnRef idx="0"/>
            <a:fillRef idx="0"/>
            <a:effectRef idx="0"/>
            <a:fontRef idx="minor"/>
          </p:style>
        </p:sp>
        <p:sp>
          <p:nvSpPr>
            <p:cNvPr id="10103" name="Freeform: Shape 114"/>
            <p:cNvSpPr/>
            <p:nvPr/>
          </p:nvSpPr>
          <p:spPr>
            <a:xfrm>
              <a:off x="93240" y="4554000"/>
              <a:ext cx="280080" cy="369720"/>
            </a:xfrm>
            <a:custGeom>
              <a:avLst/>
              <a:gdLst/>
              <a:ah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a:noFill/>
            </a:ln>
          </p:spPr>
          <p:style>
            <a:lnRef idx="0"/>
            <a:fillRef idx="0"/>
            <a:effectRef idx="0"/>
            <a:fontRef idx="minor"/>
          </p:style>
        </p:sp>
        <p:sp>
          <p:nvSpPr>
            <p:cNvPr id="10104" name="Freeform: Shape 115"/>
            <p:cNvSpPr/>
            <p:nvPr/>
          </p:nvSpPr>
          <p:spPr>
            <a:xfrm>
              <a:off x="95040" y="4345920"/>
              <a:ext cx="494640" cy="519480"/>
            </a:xfrm>
            <a:custGeom>
              <a:avLst/>
              <a:gdLst/>
              <a:ah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a:noFill/>
            </a:ln>
          </p:spPr>
          <p:style>
            <a:lnRef idx="0"/>
            <a:fillRef idx="0"/>
            <a:effectRef idx="0"/>
            <a:fontRef idx="minor"/>
          </p:style>
        </p:sp>
        <p:sp>
          <p:nvSpPr>
            <p:cNvPr id="10105" name="Freeform: Shape 116"/>
            <p:cNvSpPr/>
            <p:nvPr/>
          </p:nvSpPr>
          <p:spPr>
            <a:xfrm>
              <a:off x="501840" y="3265560"/>
              <a:ext cx="527400" cy="1174680"/>
            </a:xfrm>
            <a:custGeom>
              <a:avLst/>
              <a:gdLst/>
              <a:ah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a:noFill/>
            </a:ln>
          </p:spPr>
          <p:style>
            <a:lnRef idx="0"/>
            <a:fillRef idx="0"/>
            <a:effectRef idx="0"/>
            <a:fontRef idx="minor"/>
          </p:style>
        </p:sp>
        <p:sp>
          <p:nvSpPr>
            <p:cNvPr id="10106" name="Freeform: Shape 117"/>
            <p:cNvSpPr/>
            <p:nvPr/>
          </p:nvSpPr>
          <p:spPr>
            <a:xfrm>
              <a:off x="619920" y="4034160"/>
              <a:ext cx="103320" cy="210240"/>
            </a:xfrm>
            <a:custGeom>
              <a:avLst/>
              <a:gdLst/>
              <a:ah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a:noFill/>
            </a:ln>
          </p:spPr>
          <p:style>
            <a:lnRef idx="0"/>
            <a:fillRef idx="0"/>
            <a:effectRef idx="0"/>
            <a:fontRef idx="minor"/>
          </p:style>
        </p:sp>
        <p:sp>
          <p:nvSpPr>
            <p:cNvPr id="10107" name="Freeform: Shape 118"/>
            <p:cNvSpPr/>
            <p:nvPr/>
          </p:nvSpPr>
          <p:spPr>
            <a:xfrm>
              <a:off x="623880" y="3823200"/>
              <a:ext cx="516240" cy="313200"/>
            </a:xfrm>
            <a:custGeom>
              <a:avLst/>
              <a:gdLst/>
              <a:ah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a:noFill/>
            </a:ln>
          </p:spPr>
          <p:style>
            <a:lnRef idx="0"/>
            <a:fillRef idx="0"/>
            <a:effectRef idx="0"/>
            <a:fontRef idx="minor"/>
          </p:style>
        </p:sp>
        <p:sp>
          <p:nvSpPr>
            <p:cNvPr id="10108" name="Freeform: Shape 119"/>
            <p:cNvSpPr/>
            <p:nvPr/>
          </p:nvSpPr>
          <p:spPr>
            <a:xfrm>
              <a:off x="1045440" y="3784320"/>
              <a:ext cx="97560" cy="133560"/>
            </a:xfrm>
            <a:custGeom>
              <a:avLst/>
              <a:gdLst/>
              <a:ah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a:noFill/>
            </a:ln>
          </p:spPr>
          <p:style>
            <a:lnRef idx="0"/>
            <a:fillRef idx="0"/>
            <a:effectRef idx="0"/>
            <a:fontRef idx="minor"/>
          </p:style>
        </p:sp>
        <p:sp>
          <p:nvSpPr>
            <p:cNvPr id="10109" name="Freeform: Shape 120"/>
            <p:cNvSpPr/>
            <p:nvPr/>
          </p:nvSpPr>
          <p:spPr>
            <a:xfrm>
              <a:off x="264960" y="2228040"/>
              <a:ext cx="227520" cy="492120"/>
            </a:xfrm>
            <a:custGeom>
              <a:avLst/>
              <a:gdLst/>
              <a:ah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a:noFill/>
            </a:ln>
          </p:spPr>
          <p:style>
            <a:lnRef idx="0"/>
            <a:fillRef idx="0"/>
            <a:effectRef idx="0"/>
            <a:fontRef idx="minor"/>
          </p:style>
        </p:sp>
        <p:sp>
          <p:nvSpPr>
            <p:cNvPr id="10110" name="Freeform: Shape 121"/>
            <p:cNvSpPr/>
            <p:nvPr/>
          </p:nvSpPr>
          <p:spPr>
            <a:xfrm>
              <a:off x="69480" y="1752120"/>
              <a:ext cx="163800" cy="530640"/>
            </a:xfrm>
            <a:custGeom>
              <a:avLst/>
              <a:gdLst/>
              <a:ah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a:noFill/>
            </a:ln>
          </p:spPr>
          <p:style>
            <a:lnRef idx="0"/>
            <a:fillRef idx="0"/>
            <a:effectRef idx="0"/>
            <a:fontRef idx="minor"/>
          </p:style>
        </p:sp>
        <p:sp>
          <p:nvSpPr>
            <p:cNvPr id="10111" name="Freeform: Shape 122"/>
            <p:cNvSpPr/>
            <p:nvPr/>
          </p:nvSpPr>
          <p:spPr>
            <a:xfrm>
              <a:off x="68040" y="2133000"/>
              <a:ext cx="160560" cy="549360"/>
            </a:xfrm>
            <a:custGeom>
              <a:avLst/>
              <a:gdLst/>
              <a:ah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a:noFill/>
            </a:ln>
          </p:spPr>
          <p:style>
            <a:lnRef idx="0"/>
            <a:fillRef idx="0"/>
            <a:effectRef idx="0"/>
            <a:fontRef idx="minor"/>
          </p:style>
        </p:sp>
        <p:sp>
          <p:nvSpPr>
            <p:cNvPr id="10112" name="Freeform: Shape 123"/>
            <p:cNvSpPr/>
            <p:nvPr/>
          </p:nvSpPr>
          <p:spPr>
            <a:xfrm>
              <a:off x="70560" y="695520"/>
              <a:ext cx="232560" cy="1049040"/>
            </a:xfrm>
            <a:custGeom>
              <a:avLst/>
              <a:gdLst/>
              <a:ah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a:noFill/>
            </a:ln>
          </p:spPr>
          <p:style>
            <a:lnRef idx="0"/>
            <a:fillRef idx="0"/>
            <a:effectRef idx="0"/>
            <a:fontRef idx="minor"/>
          </p:style>
        </p:sp>
        <p:sp>
          <p:nvSpPr>
            <p:cNvPr id="10113" name="Freeform: Shape 124"/>
            <p:cNvSpPr/>
            <p:nvPr/>
          </p:nvSpPr>
          <p:spPr>
            <a:xfrm>
              <a:off x="966240" y="3390840"/>
              <a:ext cx="160920" cy="360360"/>
            </a:xfrm>
            <a:custGeom>
              <a:avLst/>
              <a:gdLst/>
              <a:ah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a:noFill/>
            </a:ln>
          </p:spPr>
          <p:style>
            <a:lnRef idx="0"/>
            <a:fillRef idx="0"/>
            <a:effectRef idx="0"/>
            <a:fontRef idx="minor"/>
          </p:style>
        </p:sp>
        <p:sp>
          <p:nvSpPr>
            <p:cNvPr id="10114" name="Freeform: Shape 125"/>
            <p:cNvSpPr/>
            <p:nvPr/>
          </p:nvSpPr>
          <p:spPr>
            <a:xfrm>
              <a:off x="982080" y="3377520"/>
              <a:ext cx="155520" cy="156600"/>
            </a:xfrm>
            <a:custGeom>
              <a:avLst/>
              <a:gdLst/>
              <a:ah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a:noFill/>
            </a:ln>
          </p:spPr>
          <p:style>
            <a:lnRef idx="0"/>
            <a:fillRef idx="0"/>
            <a:effectRef idx="0"/>
            <a:fontRef idx="minor"/>
          </p:style>
        </p:sp>
        <p:sp>
          <p:nvSpPr>
            <p:cNvPr id="10115" name="Freeform: Shape 126"/>
            <p:cNvSpPr/>
            <p:nvPr/>
          </p:nvSpPr>
          <p:spPr>
            <a:xfrm>
              <a:off x="741960" y="3151800"/>
              <a:ext cx="236160" cy="519840"/>
            </a:xfrm>
            <a:custGeom>
              <a:avLst/>
              <a:gdLst/>
              <a:ah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a:noFill/>
            </a:ln>
          </p:spPr>
          <p:style>
            <a:lnRef idx="0"/>
            <a:fillRef idx="0"/>
            <a:effectRef idx="0"/>
            <a:fontRef idx="minor"/>
          </p:style>
        </p:sp>
        <p:sp>
          <p:nvSpPr>
            <p:cNvPr id="10116" name="Freeform: Shape 127"/>
            <p:cNvSpPr/>
            <p:nvPr/>
          </p:nvSpPr>
          <p:spPr>
            <a:xfrm>
              <a:off x="541800" y="3149280"/>
              <a:ext cx="208080" cy="295920"/>
            </a:xfrm>
            <a:custGeom>
              <a:avLst/>
              <a:gdLst/>
              <a:ah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a:noFill/>
            </a:ln>
          </p:spPr>
          <p:style>
            <a:lnRef idx="0"/>
            <a:fillRef idx="0"/>
            <a:effectRef idx="0"/>
            <a:fontRef idx="minor"/>
          </p:style>
        </p:sp>
        <p:sp>
          <p:nvSpPr>
            <p:cNvPr id="10117" name="Freeform: Shape 128"/>
            <p:cNvSpPr/>
            <p:nvPr/>
          </p:nvSpPr>
          <p:spPr>
            <a:xfrm>
              <a:off x="743400" y="3957120"/>
              <a:ext cx="416160" cy="309960"/>
            </a:xfrm>
            <a:custGeom>
              <a:avLst/>
              <a:gdLst/>
              <a:ah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a:noFill/>
            </a:ln>
          </p:spPr>
          <p:style>
            <a:lnRef idx="0"/>
            <a:fillRef idx="0"/>
            <a:effectRef idx="0"/>
            <a:fontRef idx="minor"/>
          </p:style>
        </p:sp>
        <p:sp>
          <p:nvSpPr>
            <p:cNvPr id="10118" name="Freeform: Shape 129"/>
            <p:cNvSpPr/>
            <p:nvPr/>
          </p:nvSpPr>
          <p:spPr>
            <a:xfrm>
              <a:off x="3240" y="3025080"/>
              <a:ext cx="759960" cy="434520"/>
            </a:xfrm>
            <a:custGeom>
              <a:avLst/>
              <a:gdLst/>
              <a:ah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a:noFill/>
            </a:ln>
          </p:spPr>
          <p:style>
            <a:lnRef idx="0"/>
            <a:fillRef idx="0"/>
            <a:effectRef idx="0"/>
            <a:fontRef idx="minor"/>
          </p:style>
        </p:sp>
        <p:sp>
          <p:nvSpPr>
            <p:cNvPr id="10119" name="Freeform: Shape 130"/>
            <p:cNvSpPr/>
            <p:nvPr/>
          </p:nvSpPr>
          <p:spPr>
            <a:xfrm>
              <a:off x="765360" y="2688480"/>
              <a:ext cx="353520" cy="678600"/>
            </a:xfrm>
            <a:custGeom>
              <a:avLst/>
              <a:gdLst/>
              <a:ah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a:noFill/>
            </a:ln>
          </p:spPr>
          <p:style>
            <a:lnRef idx="0"/>
            <a:fillRef idx="0"/>
            <a:effectRef idx="0"/>
            <a:fontRef idx="minor"/>
          </p:style>
        </p:sp>
        <p:sp>
          <p:nvSpPr>
            <p:cNvPr id="10120" name="Freeform: Shape 131"/>
            <p:cNvSpPr/>
            <p:nvPr/>
          </p:nvSpPr>
          <p:spPr>
            <a:xfrm>
              <a:off x="3240" y="2131920"/>
              <a:ext cx="61560" cy="420840"/>
            </a:xfrm>
            <a:custGeom>
              <a:avLst/>
              <a:gdLst/>
              <a:ah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a:noFill/>
            </a:ln>
          </p:spPr>
          <p:style>
            <a:lnRef idx="0"/>
            <a:fillRef idx="0"/>
            <a:effectRef idx="0"/>
            <a:fontRef idx="minor"/>
          </p:style>
        </p:sp>
        <p:sp>
          <p:nvSpPr>
            <p:cNvPr id="10121" name="Freeform: Shape 132"/>
            <p:cNvSpPr/>
            <p:nvPr/>
          </p:nvSpPr>
          <p:spPr>
            <a:xfrm>
              <a:off x="3511800" y="3054240"/>
              <a:ext cx="151560" cy="180720"/>
            </a:xfrm>
            <a:custGeom>
              <a:avLst/>
              <a:gdLst/>
              <a:ah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a:noFill/>
            </a:ln>
          </p:spPr>
          <p:style>
            <a:lnRef idx="0"/>
            <a:fillRef idx="0"/>
            <a:effectRef idx="0"/>
            <a:fontRef idx="minor"/>
          </p:style>
        </p:sp>
        <p:sp>
          <p:nvSpPr>
            <p:cNvPr id="10122" name="Freeform: Shape 133"/>
            <p:cNvSpPr/>
            <p:nvPr/>
          </p:nvSpPr>
          <p:spPr>
            <a:xfrm>
              <a:off x="1287720" y="2810520"/>
              <a:ext cx="69840" cy="69480"/>
            </a:xfrm>
            <a:custGeom>
              <a:avLst/>
              <a:gdLst/>
              <a:ah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a:noFill/>
            </a:ln>
          </p:spPr>
          <p:style>
            <a:lnRef idx="0"/>
            <a:fillRef idx="0"/>
            <a:effectRef idx="0"/>
            <a:fontRef idx="minor"/>
          </p:style>
        </p:sp>
        <p:sp>
          <p:nvSpPr>
            <p:cNvPr id="10123" name="Freeform: Shape 134"/>
            <p:cNvSpPr/>
            <p:nvPr/>
          </p:nvSpPr>
          <p:spPr>
            <a:xfrm>
              <a:off x="1361880" y="2880000"/>
              <a:ext cx="65160" cy="62280"/>
            </a:xfrm>
            <a:custGeom>
              <a:avLst/>
              <a:gdLst/>
              <a:ah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a:noFill/>
            </a:ln>
          </p:spPr>
          <p:style>
            <a:lnRef idx="0"/>
            <a:fillRef idx="0"/>
            <a:effectRef idx="0"/>
            <a:fontRef idx="minor"/>
          </p:style>
        </p:sp>
        <p:sp>
          <p:nvSpPr>
            <p:cNvPr id="10124" name="Freeform: Shape 135"/>
            <p:cNvSpPr/>
            <p:nvPr/>
          </p:nvSpPr>
          <p:spPr>
            <a:xfrm>
              <a:off x="1362600" y="2595960"/>
              <a:ext cx="599760" cy="407160"/>
            </a:xfrm>
            <a:custGeom>
              <a:avLst/>
              <a:gdLst/>
              <a:ah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a:noFill/>
            </a:ln>
          </p:spPr>
          <p:style>
            <a:lnRef idx="0"/>
            <a:fillRef idx="0"/>
            <a:effectRef idx="0"/>
            <a:fontRef idx="minor"/>
          </p:style>
        </p:sp>
        <p:sp>
          <p:nvSpPr>
            <p:cNvPr id="10125" name="Freeform: Shape 136"/>
            <p:cNvSpPr/>
            <p:nvPr/>
          </p:nvSpPr>
          <p:spPr>
            <a:xfrm>
              <a:off x="1780200" y="2936160"/>
              <a:ext cx="145440" cy="344880"/>
            </a:xfrm>
            <a:custGeom>
              <a:avLst/>
              <a:gdLst/>
              <a:ah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a:noFill/>
            </a:ln>
          </p:spPr>
          <p:style>
            <a:lnRef idx="0"/>
            <a:fillRef idx="0"/>
            <a:effectRef idx="0"/>
            <a:fontRef idx="minor"/>
          </p:style>
        </p:sp>
        <p:sp>
          <p:nvSpPr>
            <p:cNvPr id="10126" name="Freeform: Shape 137"/>
            <p:cNvSpPr/>
            <p:nvPr/>
          </p:nvSpPr>
          <p:spPr>
            <a:xfrm>
              <a:off x="1289520" y="2488320"/>
              <a:ext cx="685440" cy="384840"/>
            </a:xfrm>
            <a:custGeom>
              <a:avLst/>
              <a:gdLst/>
              <a:ah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a:noFill/>
            </a:ln>
          </p:spPr>
          <p:style>
            <a:lnRef idx="0"/>
            <a:fillRef idx="0"/>
            <a:effectRef idx="0"/>
            <a:fontRef idx="minor"/>
          </p:style>
        </p:sp>
        <p:sp>
          <p:nvSpPr>
            <p:cNvPr id="10127" name="Freeform: Shape 138"/>
            <p:cNvSpPr/>
            <p:nvPr/>
          </p:nvSpPr>
          <p:spPr>
            <a:xfrm>
              <a:off x="1812240" y="3267360"/>
              <a:ext cx="78840" cy="82800"/>
            </a:xfrm>
            <a:custGeom>
              <a:avLst/>
              <a:gdLst/>
              <a:ah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a:noFill/>
            </a:ln>
          </p:spPr>
          <p:style>
            <a:lnRef idx="0"/>
            <a:fillRef idx="0"/>
            <a:effectRef idx="0"/>
            <a:fontRef idx="minor"/>
          </p:style>
        </p:sp>
        <p:sp>
          <p:nvSpPr>
            <p:cNvPr id="10128" name="Freeform: Shape 139"/>
            <p:cNvSpPr/>
            <p:nvPr/>
          </p:nvSpPr>
          <p:spPr>
            <a:xfrm>
              <a:off x="1741680" y="3318120"/>
              <a:ext cx="142200" cy="861120"/>
            </a:xfrm>
            <a:custGeom>
              <a:avLst/>
              <a:gdLst/>
              <a:ah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a:noFill/>
            </a:ln>
          </p:spPr>
          <p:style>
            <a:lnRef idx="0"/>
            <a:fillRef idx="0"/>
            <a:effectRef idx="0"/>
            <a:fontRef idx="minor"/>
          </p:style>
        </p:sp>
        <p:sp>
          <p:nvSpPr>
            <p:cNvPr id="10129" name="Freeform: Shape 140"/>
            <p:cNvSpPr/>
            <p:nvPr/>
          </p:nvSpPr>
          <p:spPr>
            <a:xfrm>
              <a:off x="1416960" y="3628800"/>
              <a:ext cx="358560" cy="484200"/>
            </a:xfrm>
            <a:custGeom>
              <a:avLst/>
              <a:gdLst/>
              <a:ah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a:noFill/>
            </a:ln>
          </p:spPr>
          <p:style>
            <a:lnRef idx="0"/>
            <a:fillRef idx="0"/>
            <a:effectRef idx="0"/>
            <a:fontRef idx="minor"/>
          </p:style>
        </p:sp>
        <p:sp>
          <p:nvSpPr>
            <p:cNvPr id="10130" name="Freeform: Shape 141"/>
            <p:cNvSpPr/>
            <p:nvPr/>
          </p:nvSpPr>
          <p:spPr>
            <a:xfrm>
              <a:off x="720000" y="2091960"/>
              <a:ext cx="1280880" cy="712080"/>
            </a:xfrm>
            <a:custGeom>
              <a:avLst/>
              <a:gdLst/>
              <a:ah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a:noFill/>
            </a:ln>
          </p:spPr>
          <p:style>
            <a:lnRef idx="0"/>
            <a:fillRef idx="0"/>
            <a:effectRef idx="0"/>
            <a:fontRef idx="minor"/>
          </p:style>
        </p:sp>
        <p:sp>
          <p:nvSpPr>
            <p:cNvPr id="10131" name="Freeform: Shape 142"/>
            <p:cNvSpPr/>
            <p:nvPr/>
          </p:nvSpPr>
          <p:spPr>
            <a:xfrm>
              <a:off x="1137960" y="2065320"/>
              <a:ext cx="168480" cy="333000"/>
            </a:xfrm>
            <a:custGeom>
              <a:avLst/>
              <a:gdLst/>
              <a:ah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a:noFill/>
            </a:ln>
          </p:spPr>
          <p:style>
            <a:lnRef idx="0"/>
            <a:fillRef idx="0"/>
            <a:effectRef idx="0"/>
            <a:fontRef idx="minor"/>
          </p:style>
        </p:sp>
        <p:sp>
          <p:nvSpPr>
            <p:cNvPr id="10132" name="Freeform: Shape 143"/>
            <p:cNvSpPr/>
            <p:nvPr/>
          </p:nvSpPr>
          <p:spPr>
            <a:xfrm>
              <a:off x="1296720" y="1959840"/>
              <a:ext cx="563760" cy="439200"/>
            </a:xfrm>
            <a:custGeom>
              <a:avLst/>
              <a:gdLst/>
              <a:ah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a:noFill/>
            </a:ln>
          </p:spPr>
          <p:style>
            <a:lnRef idx="0"/>
            <a:fillRef idx="0"/>
            <a:effectRef idx="0"/>
            <a:fontRef idx="minor"/>
          </p:style>
        </p:sp>
        <p:sp>
          <p:nvSpPr>
            <p:cNvPr id="10133" name="Freeform: Shape 144"/>
            <p:cNvSpPr/>
            <p:nvPr/>
          </p:nvSpPr>
          <p:spPr>
            <a:xfrm>
              <a:off x="1152720" y="1820160"/>
              <a:ext cx="707040" cy="381600"/>
            </a:xfrm>
            <a:custGeom>
              <a:avLst/>
              <a:gdLst/>
              <a:ah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a:noFill/>
            </a:ln>
          </p:spPr>
          <p:style>
            <a:lnRef idx="0"/>
            <a:fillRef idx="0"/>
            <a:effectRef idx="0"/>
            <a:fontRef idx="minor"/>
          </p:style>
        </p:sp>
        <p:sp>
          <p:nvSpPr>
            <p:cNvPr id="10134" name="Freeform: Shape 145"/>
            <p:cNvSpPr/>
            <p:nvPr/>
          </p:nvSpPr>
          <p:spPr>
            <a:xfrm>
              <a:off x="596520" y="4143960"/>
              <a:ext cx="141840" cy="758880"/>
            </a:xfrm>
            <a:custGeom>
              <a:avLst/>
              <a:gdLst/>
              <a:ah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a:noFill/>
            </a:ln>
          </p:spPr>
          <p:style>
            <a:lnRef idx="0"/>
            <a:fillRef idx="0"/>
            <a:effectRef idx="0"/>
            <a:fontRef idx="minor"/>
          </p:style>
        </p:sp>
        <p:sp>
          <p:nvSpPr>
            <p:cNvPr id="10135" name="Freeform: Shape 146"/>
            <p:cNvSpPr/>
            <p:nvPr/>
          </p:nvSpPr>
          <p:spPr>
            <a:xfrm>
              <a:off x="3240" y="4777200"/>
              <a:ext cx="706320" cy="496440"/>
            </a:xfrm>
            <a:custGeom>
              <a:avLst/>
              <a:gdLst/>
              <a:ah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a:noFill/>
            </a:ln>
          </p:spPr>
          <p:style>
            <a:lnRef idx="0"/>
            <a:fillRef idx="0"/>
            <a:effectRef idx="0"/>
            <a:fontRef idx="minor"/>
          </p:style>
        </p:sp>
        <p:sp>
          <p:nvSpPr>
            <p:cNvPr id="10136" name="Freeform: Shape 147"/>
            <p:cNvSpPr/>
            <p:nvPr/>
          </p:nvSpPr>
          <p:spPr>
            <a:xfrm>
              <a:off x="3240" y="4910040"/>
              <a:ext cx="774360" cy="477000"/>
            </a:xfrm>
            <a:custGeom>
              <a:avLst/>
              <a:gdLst/>
              <a:ah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a:noFill/>
            </a:ln>
          </p:spPr>
          <p:style>
            <a:lnRef idx="0"/>
            <a:fillRef idx="0"/>
            <a:effectRef idx="0"/>
            <a:fontRef idx="minor"/>
          </p:style>
        </p:sp>
        <p:sp>
          <p:nvSpPr>
            <p:cNvPr id="10137" name="Freeform: Shape 148"/>
            <p:cNvSpPr/>
            <p:nvPr/>
          </p:nvSpPr>
          <p:spPr>
            <a:xfrm>
              <a:off x="729000" y="3935160"/>
              <a:ext cx="430200" cy="223200"/>
            </a:xfrm>
            <a:custGeom>
              <a:avLst/>
              <a:gdLst/>
              <a:ah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a:noFill/>
            </a:ln>
          </p:spPr>
          <p:style>
            <a:lnRef idx="0"/>
            <a:fillRef idx="0"/>
            <a:effectRef idx="0"/>
            <a:fontRef idx="minor"/>
          </p:style>
        </p:sp>
        <p:sp>
          <p:nvSpPr>
            <p:cNvPr id="10138" name="Freeform: Shape 149"/>
            <p:cNvSpPr/>
            <p:nvPr/>
          </p:nvSpPr>
          <p:spPr>
            <a:xfrm>
              <a:off x="723240" y="4143960"/>
              <a:ext cx="20520" cy="122040"/>
            </a:xfrm>
            <a:custGeom>
              <a:avLst/>
              <a:gdLst/>
              <a:ahLst/>
              <a:rect l="l" t="t" r="r" b="b"/>
              <a:pathLst>
                <a:path w="21996" h="123437">
                  <a:moveTo>
                    <a:pt x="4577" y="0"/>
                  </a:moveTo>
                  <a:lnTo>
                    <a:pt x="0" y="105131"/>
                  </a:lnTo>
                  <a:lnTo>
                    <a:pt x="17292" y="123437"/>
                  </a:lnTo>
                  <a:lnTo>
                    <a:pt x="21996" y="18306"/>
                  </a:lnTo>
                  <a:lnTo>
                    <a:pt x="4577" y="0"/>
                  </a:lnTo>
                  <a:close/>
                </a:path>
              </a:pathLst>
            </a:custGeom>
            <a:solidFill>
              <a:srgbClr val="f9c996"/>
            </a:solidFill>
            <a:ln w="12685">
              <a:noFill/>
            </a:ln>
          </p:spPr>
          <p:style>
            <a:lnRef idx="0"/>
            <a:fillRef idx="0"/>
            <a:effectRef idx="0"/>
            <a:fontRef idx="minor"/>
          </p:style>
        </p:sp>
        <p:sp>
          <p:nvSpPr>
            <p:cNvPr id="10139" name="Freeform: Shape 150"/>
            <p:cNvSpPr/>
            <p:nvPr/>
          </p:nvSpPr>
          <p:spPr>
            <a:xfrm>
              <a:off x="3240" y="4985640"/>
              <a:ext cx="883080" cy="582840"/>
            </a:xfrm>
            <a:custGeom>
              <a:avLst/>
              <a:gdLst/>
              <a:ah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a:noFill/>
            </a:ln>
          </p:spPr>
          <p:style>
            <a:lnRef idx="0"/>
            <a:fillRef idx="0"/>
            <a:effectRef idx="0"/>
            <a:fontRef idx="minor"/>
          </p:style>
        </p:sp>
        <p:sp>
          <p:nvSpPr>
            <p:cNvPr id="10140" name="Freeform: Shape 151"/>
            <p:cNvSpPr/>
            <p:nvPr/>
          </p:nvSpPr>
          <p:spPr>
            <a:xfrm>
              <a:off x="72000" y="1658160"/>
              <a:ext cx="382680" cy="244440"/>
            </a:xfrm>
            <a:custGeom>
              <a:avLst/>
              <a:gdLst/>
              <a:ah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a:noFill/>
            </a:ln>
          </p:spPr>
          <p:style>
            <a:lnRef idx="0"/>
            <a:fillRef idx="0"/>
            <a:effectRef idx="0"/>
            <a:fontRef idx="minor"/>
          </p:style>
        </p:sp>
        <p:sp>
          <p:nvSpPr>
            <p:cNvPr id="10141" name="Freeform: Shape 152"/>
            <p:cNvSpPr/>
            <p:nvPr/>
          </p:nvSpPr>
          <p:spPr>
            <a:xfrm>
              <a:off x="2751480" y="4074120"/>
              <a:ext cx="2121120" cy="2076120"/>
            </a:xfrm>
            <a:custGeom>
              <a:avLst/>
              <a:gdLst/>
              <a:ah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a:noFill/>
            </a:ln>
          </p:spPr>
          <p:style>
            <a:lnRef idx="0"/>
            <a:fillRef idx="0"/>
            <a:effectRef idx="0"/>
            <a:fontRef idx="minor"/>
          </p:style>
        </p:sp>
        <p:sp>
          <p:nvSpPr>
            <p:cNvPr id="10142" name="Freeform: Shape 153"/>
            <p:cNvSpPr/>
            <p:nvPr/>
          </p:nvSpPr>
          <p:spPr>
            <a:xfrm>
              <a:off x="3754800" y="4488480"/>
              <a:ext cx="395280" cy="356760"/>
            </a:xfrm>
            <a:custGeom>
              <a:avLst/>
              <a:gdLst/>
              <a:ah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a:noFill/>
            </a:ln>
          </p:spPr>
          <p:style>
            <a:lnRef idx="0"/>
            <a:fillRef idx="0"/>
            <a:effectRef idx="0"/>
            <a:fontRef idx="minor"/>
          </p:style>
        </p:sp>
        <p:sp>
          <p:nvSpPr>
            <p:cNvPr id="10143" name="Freeform: Shape 154"/>
            <p:cNvSpPr/>
            <p:nvPr/>
          </p:nvSpPr>
          <p:spPr>
            <a:xfrm>
              <a:off x="3791880" y="4253760"/>
              <a:ext cx="359280" cy="432720"/>
            </a:xfrm>
            <a:custGeom>
              <a:avLst/>
              <a:gdLst/>
              <a:ah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a:noFill/>
            </a:ln>
          </p:spPr>
          <p:style>
            <a:lnRef idx="0"/>
            <a:fillRef idx="0"/>
            <a:effectRef idx="0"/>
            <a:fontRef idx="minor"/>
          </p:style>
        </p:sp>
        <p:sp>
          <p:nvSpPr>
            <p:cNvPr id="10144" name="Freeform: Shape 155"/>
            <p:cNvSpPr/>
            <p:nvPr/>
          </p:nvSpPr>
          <p:spPr>
            <a:xfrm>
              <a:off x="4494600" y="4229640"/>
              <a:ext cx="666360" cy="660960"/>
            </a:xfrm>
            <a:custGeom>
              <a:avLst/>
              <a:gdLst/>
              <a:ah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a:noFill/>
            </a:ln>
          </p:spPr>
          <p:style>
            <a:lnRef idx="0"/>
            <a:fillRef idx="0"/>
            <a:effectRef idx="0"/>
            <a:fontRef idx="minor"/>
          </p:style>
        </p:sp>
        <p:sp>
          <p:nvSpPr>
            <p:cNvPr id="10145" name="Freeform: Shape 156"/>
            <p:cNvSpPr/>
            <p:nvPr/>
          </p:nvSpPr>
          <p:spPr>
            <a:xfrm>
              <a:off x="4586400" y="3366000"/>
              <a:ext cx="380880" cy="856800"/>
            </a:xfrm>
            <a:custGeom>
              <a:avLst/>
              <a:gdLst/>
              <a:ah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a:noFill/>
            </a:ln>
          </p:spPr>
          <p:style>
            <a:lnRef idx="0"/>
            <a:fillRef idx="0"/>
            <a:effectRef idx="0"/>
            <a:fontRef idx="minor"/>
          </p:style>
        </p:sp>
        <p:sp>
          <p:nvSpPr>
            <p:cNvPr id="10146" name="Freeform: Shape 157"/>
            <p:cNvSpPr/>
            <p:nvPr/>
          </p:nvSpPr>
          <p:spPr>
            <a:xfrm>
              <a:off x="1883880" y="4750560"/>
              <a:ext cx="3531240" cy="2112120"/>
            </a:xfrm>
            <a:custGeom>
              <a:avLst/>
              <a:gdLst/>
              <a:ah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a:noFill/>
            </a:ln>
          </p:spPr>
          <p:style>
            <a:lnRef idx="0"/>
            <a:fillRef idx="0"/>
            <a:effectRef idx="0"/>
            <a:fontRef idx="minor"/>
          </p:style>
        </p:sp>
        <p:sp>
          <p:nvSpPr>
            <p:cNvPr id="10147" name="Freeform: Shape 158"/>
            <p:cNvSpPr/>
            <p:nvPr/>
          </p:nvSpPr>
          <p:spPr>
            <a:xfrm>
              <a:off x="1584000" y="4173480"/>
              <a:ext cx="3832920" cy="2688840"/>
            </a:xfrm>
            <a:custGeom>
              <a:avLst/>
              <a:gdLst/>
              <a:ah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a:noFill/>
            </a:ln>
          </p:spPr>
          <p:style>
            <a:lnRef idx="0"/>
            <a:fillRef idx="0"/>
            <a:effectRef idx="0"/>
            <a:fontRef idx="minor"/>
          </p:style>
        </p:sp>
        <p:sp>
          <p:nvSpPr>
            <p:cNvPr id="10148" name="Freeform: Shape 159"/>
            <p:cNvSpPr/>
            <p:nvPr/>
          </p:nvSpPr>
          <p:spPr>
            <a:xfrm>
              <a:off x="0" y="721080"/>
              <a:ext cx="69480" cy="1403280"/>
            </a:xfrm>
            <a:custGeom>
              <a:avLst/>
              <a:gdLst/>
              <a:ah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a:noFill/>
            </a:ln>
          </p:spPr>
          <p:style>
            <a:lnRef idx="0"/>
            <a:fillRef idx="0"/>
            <a:effectRef idx="0"/>
            <a:fontRef idx="minor"/>
          </p:style>
        </p:sp>
        <p:sp>
          <p:nvSpPr>
            <p:cNvPr id="10149" name="Freeform: Shape 160"/>
            <p:cNvSpPr/>
            <p:nvPr/>
          </p:nvSpPr>
          <p:spPr>
            <a:xfrm>
              <a:off x="3240" y="2069280"/>
              <a:ext cx="60120" cy="84600"/>
            </a:xfrm>
            <a:custGeom>
              <a:avLst/>
              <a:gdLst/>
              <a:ahLst/>
              <a:rect l="l" t="t" r="r" b="b"/>
              <a:pathLst>
                <a:path w="61666" h="85935">
                  <a:moveTo>
                    <a:pt x="0" y="0"/>
                  </a:moveTo>
                  <a:lnTo>
                    <a:pt x="0" y="85936"/>
                  </a:lnTo>
                  <a:lnTo>
                    <a:pt x="61666" y="59494"/>
                  </a:lnTo>
                  <a:lnTo>
                    <a:pt x="0" y="0"/>
                  </a:lnTo>
                  <a:close/>
                </a:path>
              </a:pathLst>
            </a:custGeom>
            <a:solidFill>
              <a:srgbClr val="f1f2f2"/>
            </a:solidFill>
            <a:ln w="12685">
              <a:noFill/>
            </a:ln>
          </p:spPr>
          <p:style>
            <a:lnRef idx="0"/>
            <a:fillRef idx="0"/>
            <a:effectRef idx="0"/>
            <a:fontRef idx="minor"/>
          </p:style>
        </p:sp>
        <p:sp>
          <p:nvSpPr>
            <p:cNvPr id="10150" name="Freeform: Shape 161"/>
            <p:cNvSpPr/>
            <p:nvPr/>
          </p:nvSpPr>
          <p:spPr>
            <a:xfrm>
              <a:off x="2296800" y="1467360"/>
              <a:ext cx="31320" cy="263880"/>
            </a:xfrm>
            <a:custGeom>
              <a:avLst/>
              <a:gdLst/>
              <a:ah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a:noFill/>
            </a:ln>
          </p:spPr>
          <p:style>
            <a:lnRef idx="0"/>
            <a:fillRef idx="0"/>
            <a:effectRef idx="0"/>
            <a:fontRef idx="minor"/>
          </p:style>
        </p:sp>
        <p:sp>
          <p:nvSpPr>
            <p:cNvPr id="10151" name="Freeform: Shape 162"/>
            <p:cNvSpPr/>
            <p:nvPr/>
          </p:nvSpPr>
          <p:spPr>
            <a:xfrm>
              <a:off x="2301480" y="1459080"/>
              <a:ext cx="49320" cy="270000"/>
            </a:xfrm>
            <a:custGeom>
              <a:avLst/>
              <a:gdLst/>
              <a:ah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a:noFill/>
            </a:ln>
          </p:spPr>
          <p:style>
            <a:lnRef idx="0"/>
            <a:fillRef idx="0"/>
            <a:effectRef idx="0"/>
            <a:fontRef idx="minor"/>
          </p:style>
        </p:sp>
        <p:sp>
          <p:nvSpPr>
            <p:cNvPr id="10152" name="Freeform: Shape 163"/>
            <p:cNvSpPr/>
            <p:nvPr/>
          </p:nvSpPr>
          <p:spPr>
            <a:xfrm>
              <a:off x="3267360" y="4452120"/>
              <a:ext cx="237960" cy="133560"/>
            </a:xfrm>
            <a:custGeom>
              <a:avLst/>
              <a:gdLst/>
              <a:ah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a:noFill/>
            </a:ln>
          </p:spPr>
          <p:style>
            <a:lnRef idx="0"/>
            <a:fillRef idx="0"/>
            <a:effectRef idx="0"/>
            <a:fontRef idx="minor"/>
          </p:style>
        </p:sp>
        <p:sp>
          <p:nvSpPr>
            <p:cNvPr id="10153" name="Freeform: Shape 164"/>
            <p:cNvSpPr/>
            <p:nvPr/>
          </p:nvSpPr>
          <p:spPr>
            <a:xfrm>
              <a:off x="2876040" y="5097240"/>
              <a:ext cx="43560" cy="226440"/>
            </a:xfrm>
            <a:custGeom>
              <a:avLst/>
              <a:gdLst/>
              <a:ah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a:noFill/>
            </a:ln>
          </p:spPr>
          <p:style>
            <a:lnRef idx="0"/>
            <a:fillRef idx="0"/>
            <a:effectRef idx="0"/>
            <a:fontRef idx="minor"/>
          </p:style>
        </p:sp>
        <p:sp>
          <p:nvSpPr>
            <p:cNvPr id="10154" name="Freeform: Shape 165"/>
            <p:cNvSpPr/>
            <p:nvPr/>
          </p:nvSpPr>
          <p:spPr>
            <a:xfrm>
              <a:off x="2837160" y="2521800"/>
              <a:ext cx="54360" cy="241200"/>
            </a:xfrm>
            <a:custGeom>
              <a:avLst/>
              <a:gdLst/>
              <a:ah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a:noFill/>
            </a:ln>
          </p:spPr>
          <p:style>
            <a:lnRef idx="0"/>
            <a:fillRef idx="0"/>
            <a:effectRef idx="0"/>
            <a:fontRef idx="minor"/>
          </p:style>
        </p:sp>
        <p:sp>
          <p:nvSpPr>
            <p:cNvPr id="10155" name="Freeform: Shape 166"/>
            <p:cNvSpPr/>
            <p:nvPr/>
          </p:nvSpPr>
          <p:spPr>
            <a:xfrm>
              <a:off x="2707560" y="5247720"/>
              <a:ext cx="88200" cy="51480"/>
            </a:xfrm>
            <a:custGeom>
              <a:avLst/>
              <a:gdLst/>
              <a:ah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a:noFill/>
            </a:ln>
          </p:spPr>
          <p:style>
            <a:lnRef idx="0"/>
            <a:fillRef idx="0"/>
            <a:effectRef idx="0"/>
            <a:fontRef idx="minor"/>
          </p:style>
        </p:sp>
        <p:sp>
          <p:nvSpPr>
            <p:cNvPr id="10156" name="Freeform: Shape 167"/>
            <p:cNvSpPr/>
            <p:nvPr/>
          </p:nvSpPr>
          <p:spPr>
            <a:xfrm>
              <a:off x="2800440" y="5248440"/>
              <a:ext cx="75960" cy="77760"/>
            </a:xfrm>
            <a:custGeom>
              <a:avLst/>
              <a:gdLst/>
              <a:ah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a:noFill/>
            </a:ln>
          </p:spPr>
          <p:style>
            <a:lnRef idx="0"/>
            <a:fillRef idx="0"/>
            <a:effectRef idx="0"/>
            <a:fontRef idx="minor"/>
          </p:style>
        </p:sp>
        <p:sp>
          <p:nvSpPr>
            <p:cNvPr id="10157" name="Freeform: Shape 168"/>
            <p:cNvSpPr/>
            <p:nvPr/>
          </p:nvSpPr>
          <p:spPr>
            <a:xfrm>
              <a:off x="2775960" y="5249160"/>
              <a:ext cx="22680" cy="118800"/>
            </a:xfrm>
            <a:custGeom>
              <a:avLst/>
              <a:gdLst/>
              <a:ah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a:noFill/>
            </a:ln>
          </p:spPr>
          <p:style>
            <a:lnRef idx="0"/>
            <a:fillRef idx="0"/>
            <a:effectRef idx="0"/>
            <a:fontRef idx="minor"/>
          </p:style>
        </p:sp>
        <p:sp>
          <p:nvSpPr>
            <p:cNvPr id="10158" name="Freeform: Shape 169"/>
            <p:cNvSpPr/>
            <p:nvPr/>
          </p:nvSpPr>
          <p:spPr>
            <a:xfrm>
              <a:off x="2854080" y="5326560"/>
              <a:ext cx="23400" cy="119520"/>
            </a:xfrm>
            <a:custGeom>
              <a:avLst/>
              <a:gdLst/>
              <a:ah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a:noFill/>
            </a:ln>
          </p:spPr>
          <p:style>
            <a:lnRef idx="0"/>
            <a:fillRef idx="0"/>
            <a:effectRef idx="0"/>
            <a:fontRef idx="minor"/>
          </p:style>
        </p:sp>
        <p:sp>
          <p:nvSpPr>
            <p:cNvPr id="10159" name="Freeform: Shape 170"/>
            <p:cNvSpPr/>
            <p:nvPr/>
          </p:nvSpPr>
          <p:spPr>
            <a:xfrm>
              <a:off x="1047240" y="1947600"/>
              <a:ext cx="218880" cy="103320"/>
            </a:xfrm>
            <a:custGeom>
              <a:avLst/>
              <a:gdLst/>
              <a:ah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a:noFill/>
            </a:ln>
          </p:spPr>
          <p:style>
            <a:lnRef idx="0"/>
            <a:fillRef idx="0"/>
            <a:effectRef idx="0"/>
            <a:fontRef idx="minor"/>
          </p:style>
        </p:sp>
        <p:sp>
          <p:nvSpPr>
            <p:cNvPr id="10160" name="Freeform: Shape 171"/>
            <p:cNvSpPr/>
            <p:nvPr/>
          </p:nvSpPr>
          <p:spPr>
            <a:xfrm>
              <a:off x="2797200" y="5155560"/>
              <a:ext cx="18000" cy="92880"/>
            </a:xfrm>
            <a:custGeom>
              <a:avLst/>
              <a:gdLst/>
              <a:ah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a:noFill/>
            </a:ln>
          </p:spPr>
          <p:style>
            <a:lnRef idx="0"/>
            <a:fillRef idx="0"/>
            <a:effectRef idx="0"/>
            <a:fontRef idx="minor"/>
          </p:style>
        </p:sp>
        <p:sp>
          <p:nvSpPr>
            <p:cNvPr id="10161" name="Freeform: Shape 172"/>
            <p:cNvSpPr/>
            <p:nvPr/>
          </p:nvSpPr>
          <p:spPr>
            <a:xfrm>
              <a:off x="1151640" y="2061720"/>
              <a:ext cx="155520" cy="142200"/>
            </a:xfrm>
            <a:custGeom>
              <a:avLst/>
              <a:gdLst/>
              <a:ah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a:noFill/>
            </a:ln>
          </p:spPr>
          <p:style>
            <a:lnRef idx="0"/>
            <a:fillRef idx="0"/>
            <a:effectRef idx="0"/>
            <a:fontRef idx="minor"/>
          </p:style>
        </p:sp>
        <p:sp>
          <p:nvSpPr>
            <p:cNvPr id="10162" name="Freeform: Shape 173"/>
            <p:cNvSpPr/>
            <p:nvPr/>
          </p:nvSpPr>
          <p:spPr>
            <a:xfrm>
              <a:off x="2625480" y="2524320"/>
              <a:ext cx="249480" cy="121320"/>
            </a:xfrm>
            <a:custGeom>
              <a:avLst/>
              <a:gdLst/>
              <a:ah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a:noFill/>
            </a:ln>
          </p:spPr>
          <p:style>
            <a:lnRef idx="0"/>
            <a:fillRef idx="0"/>
            <a:effectRef idx="0"/>
            <a:fontRef idx="minor"/>
          </p:style>
        </p:sp>
        <p:sp>
          <p:nvSpPr>
            <p:cNvPr id="10163" name="Freeform: Shape 174"/>
            <p:cNvSpPr/>
            <p:nvPr/>
          </p:nvSpPr>
          <p:spPr>
            <a:xfrm>
              <a:off x="1257120" y="1968480"/>
              <a:ext cx="23760" cy="23040"/>
            </a:xfrm>
            <a:custGeom>
              <a:avLst/>
              <a:gdLst/>
              <a:ah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a:noFill/>
            </a:ln>
          </p:spPr>
          <p:style>
            <a:lnRef idx="0"/>
            <a:fillRef idx="0"/>
            <a:effectRef idx="0"/>
            <a:fontRef idx="minor"/>
          </p:style>
        </p:sp>
        <p:sp>
          <p:nvSpPr>
            <p:cNvPr id="10164" name="Freeform: Shape 175"/>
            <p:cNvSpPr/>
            <p:nvPr/>
          </p:nvSpPr>
          <p:spPr>
            <a:xfrm>
              <a:off x="812160" y="2181240"/>
              <a:ext cx="21960" cy="21240"/>
            </a:xfrm>
            <a:custGeom>
              <a:avLst/>
              <a:gdLst/>
              <a:ah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a:noFill/>
            </a:ln>
          </p:spPr>
          <p:style>
            <a:lnRef idx="0"/>
            <a:fillRef idx="0"/>
            <a:effectRef idx="0"/>
            <a:fontRef idx="minor"/>
          </p:style>
        </p:sp>
        <p:sp>
          <p:nvSpPr>
            <p:cNvPr id="10165" name="Freeform: Shape 176"/>
            <p:cNvSpPr/>
            <p:nvPr/>
          </p:nvSpPr>
          <p:spPr>
            <a:xfrm>
              <a:off x="1741680" y="1303920"/>
              <a:ext cx="17280" cy="27000"/>
            </a:xfrm>
            <a:custGeom>
              <a:avLst/>
              <a:gdLst/>
              <a:ah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a:noFill/>
            </a:ln>
          </p:spPr>
          <p:style>
            <a:lnRef idx="0"/>
            <a:fillRef idx="0"/>
            <a:effectRef idx="0"/>
            <a:fontRef idx="minor"/>
          </p:style>
        </p:sp>
        <p:sp>
          <p:nvSpPr>
            <p:cNvPr id="10166" name="Freeform: Shape 177"/>
            <p:cNvSpPr/>
            <p:nvPr/>
          </p:nvSpPr>
          <p:spPr>
            <a:xfrm>
              <a:off x="1758600" y="1311840"/>
              <a:ext cx="11160" cy="7560"/>
            </a:xfrm>
            <a:custGeom>
              <a:avLst/>
              <a:gdLst/>
              <a:ah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a:noFill/>
            </a:ln>
          </p:spPr>
          <p:style>
            <a:lnRef idx="0"/>
            <a:fillRef idx="0"/>
            <a:effectRef idx="0"/>
            <a:fontRef idx="minor"/>
          </p:style>
        </p:sp>
        <p:sp>
          <p:nvSpPr>
            <p:cNvPr id="10167" name="Freeform: Shape 178"/>
            <p:cNvSpPr/>
            <p:nvPr/>
          </p:nvSpPr>
          <p:spPr>
            <a:xfrm>
              <a:off x="1743120" y="1186200"/>
              <a:ext cx="268200" cy="127800"/>
            </a:xfrm>
            <a:custGeom>
              <a:avLst/>
              <a:gdLst/>
              <a:ah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a:noFill/>
            </a:ln>
          </p:spPr>
          <p:style>
            <a:lnRef idx="0"/>
            <a:fillRef idx="0"/>
            <a:effectRef idx="0"/>
            <a:fontRef idx="minor"/>
          </p:style>
        </p:sp>
        <p:sp>
          <p:nvSpPr>
            <p:cNvPr id="10168" name="Freeform: Shape 179"/>
            <p:cNvSpPr/>
            <p:nvPr/>
          </p:nvSpPr>
          <p:spPr>
            <a:xfrm>
              <a:off x="2005560" y="1186200"/>
              <a:ext cx="345600" cy="280800"/>
            </a:xfrm>
            <a:custGeom>
              <a:avLst/>
              <a:gdLst/>
              <a:ah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a:noFill/>
            </a:ln>
          </p:spPr>
          <p:style>
            <a:lnRef idx="0"/>
            <a:fillRef idx="0"/>
            <a:effectRef idx="0"/>
            <a:fontRef idx="minor"/>
          </p:style>
        </p:sp>
        <p:sp>
          <p:nvSpPr>
            <p:cNvPr id="10169" name="Freeform: Shape 180"/>
            <p:cNvSpPr/>
            <p:nvPr/>
          </p:nvSpPr>
          <p:spPr>
            <a:xfrm>
              <a:off x="2327760" y="1457640"/>
              <a:ext cx="15840" cy="7920"/>
            </a:xfrm>
            <a:custGeom>
              <a:avLst/>
              <a:gdLst/>
              <a:ah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a:noFill/>
            </a:ln>
          </p:spPr>
          <p:style>
            <a:lnRef idx="0"/>
            <a:fillRef idx="0"/>
            <a:effectRef idx="0"/>
            <a:fontRef idx="minor"/>
          </p:style>
        </p:sp>
        <p:sp>
          <p:nvSpPr>
            <p:cNvPr id="10170" name="Freeform: Shape 181"/>
            <p:cNvSpPr/>
            <p:nvPr/>
          </p:nvSpPr>
          <p:spPr>
            <a:xfrm>
              <a:off x="2325240" y="1464120"/>
              <a:ext cx="2880" cy="2520"/>
            </a:xfrm>
            <a:custGeom>
              <a:avLst/>
              <a:gdLst/>
              <a:ah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a:noFill/>
            </a:ln>
          </p:spPr>
          <p:style>
            <a:lnRef idx="0"/>
            <a:fillRef idx="0"/>
            <a:effectRef idx="0"/>
            <a:fontRef idx="minor"/>
          </p:style>
        </p:sp>
        <p:sp>
          <p:nvSpPr>
            <p:cNvPr id="10171" name="Freeform: Shape 182"/>
            <p:cNvSpPr/>
            <p:nvPr/>
          </p:nvSpPr>
          <p:spPr>
            <a:xfrm>
              <a:off x="2309040" y="1460520"/>
              <a:ext cx="15120" cy="11520"/>
            </a:xfrm>
            <a:custGeom>
              <a:avLst/>
              <a:gdLst/>
              <a:ah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a:noFill/>
            </a:ln>
          </p:spPr>
          <p:style>
            <a:lnRef idx="0"/>
            <a:fillRef idx="0"/>
            <a:effectRef idx="0"/>
            <a:fontRef idx="minor"/>
          </p:style>
        </p:sp>
        <p:sp>
          <p:nvSpPr>
            <p:cNvPr id="10172" name="Freeform: Shape 183"/>
            <p:cNvSpPr/>
            <p:nvPr/>
          </p:nvSpPr>
          <p:spPr>
            <a:xfrm>
              <a:off x="1140480" y="2726640"/>
              <a:ext cx="45720" cy="33120"/>
            </a:xfrm>
            <a:custGeom>
              <a:avLst/>
              <a:gdLst/>
              <a:ah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a:noFill/>
            </a:ln>
          </p:spPr>
          <p:style>
            <a:lnRef idx="0"/>
            <a:fillRef idx="0"/>
            <a:effectRef idx="0"/>
            <a:fontRef idx="minor"/>
          </p:style>
        </p:sp>
        <p:sp>
          <p:nvSpPr>
            <p:cNvPr id="10173" name="Freeform: Shape 184"/>
            <p:cNvSpPr/>
            <p:nvPr/>
          </p:nvSpPr>
          <p:spPr>
            <a:xfrm>
              <a:off x="3382200" y="4452840"/>
              <a:ext cx="126000" cy="585360"/>
            </a:xfrm>
            <a:custGeom>
              <a:avLst/>
              <a:gdLst/>
              <a:ah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a:noFill/>
            </a:ln>
          </p:spPr>
          <p:style>
            <a:lnRef idx="0"/>
            <a:fillRef idx="0"/>
            <a:effectRef idx="0"/>
            <a:fontRef idx="minor"/>
          </p:style>
        </p:sp>
        <p:sp>
          <p:nvSpPr>
            <p:cNvPr id="10174" name="Freeform: Shape 185"/>
            <p:cNvSpPr/>
            <p:nvPr/>
          </p:nvSpPr>
          <p:spPr>
            <a:xfrm>
              <a:off x="2876400" y="5037840"/>
              <a:ext cx="506880" cy="287640"/>
            </a:xfrm>
            <a:custGeom>
              <a:avLst/>
              <a:gdLst/>
              <a:ah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a:noFill/>
            </a:ln>
          </p:spPr>
          <p:style>
            <a:lnRef idx="0"/>
            <a:fillRef idx="0"/>
            <a:effectRef idx="0"/>
            <a:fontRef idx="minor"/>
          </p:style>
        </p:sp>
        <p:sp>
          <p:nvSpPr>
            <p:cNvPr id="10175" name="Freeform: Shape 186"/>
            <p:cNvSpPr/>
            <p:nvPr/>
          </p:nvSpPr>
          <p:spPr>
            <a:xfrm>
              <a:off x="3612240" y="3760920"/>
              <a:ext cx="375840" cy="204480"/>
            </a:xfrm>
            <a:custGeom>
              <a:avLst/>
              <a:gdLst/>
              <a:ah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a:noFill/>
            </a:ln>
          </p:spPr>
          <p:style>
            <a:lnRef idx="0"/>
            <a:fillRef idx="0"/>
            <a:effectRef idx="0"/>
            <a:fontRef idx="minor"/>
          </p:style>
        </p:sp>
        <p:sp>
          <p:nvSpPr>
            <p:cNvPr id="10176" name="Freeform: Shape 187"/>
            <p:cNvSpPr/>
            <p:nvPr/>
          </p:nvSpPr>
          <p:spPr>
            <a:xfrm>
              <a:off x="2676600" y="3139200"/>
              <a:ext cx="15480" cy="13680"/>
            </a:xfrm>
            <a:custGeom>
              <a:avLst/>
              <a:gdLst/>
              <a:ah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a:noFill/>
            </a:ln>
          </p:spPr>
          <p:style>
            <a:lnRef idx="0"/>
            <a:fillRef idx="0"/>
            <a:effectRef idx="0"/>
            <a:fontRef idx="minor"/>
          </p:style>
        </p:sp>
        <p:sp>
          <p:nvSpPr>
            <p:cNvPr id="10177" name="Freeform: Shape 188"/>
            <p:cNvSpPr/>
            <p:nvPr/>
          </p:nvSpPr>
          <p:spPr>
            <a:xfrm>
              <a:off x="2664720" y="3084120"/>
              <a:ext cx="82800" cy="54360"/>
            </a:xfrm>
            <a:custGeom>
              <a:avLst/>
              <a:gdLst/>
              <a:ah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a:noFill/>
            </a:ln>
          </p:spPr>
          <p:style>
            <a:lnRef idx="0"/>
            <a:fillRef idx="0"/>
            <a:effectRef idx="0"/>
            <a:fontRef idx="minor"/>
          </p:style>
        </p:sp>
        <p:sp>
          <p:nvSpPr>
            <p:cNvPr id="10178" name="Freeform: Shape 189"/>
            <p:cNvSpPr/>
            <p:nvPr/>
          </p:nvSpPr>
          <p:spPr>
            <a:xfrm>
              <a:off x="3508200" y="445392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179" name="Freeform: Shape 190"/>
            <p:cNvSpPr/>
            <p:nvPr/>
          </p:nvSpPr>
          <p:spPr>
            <a:xfrm>
              <a:off x="3507840" y="3966120"/>
              <a:ext cx="104400" cy="486000"/>
            </a:xfrm>
            <a:custGeom>
              <a:avLst/>
              <a:gdLst/>
              <a:ah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a:noFill/>
            </a:ln>
          </p:spPr>
          <p:style>
            <a:lnRef idx="0"/>
            <a:fillRef idx="0"/>
            <a:effectRef idx="0"/>
            <a:fontRef idx="minor"/>
          </p:style>
        </p:sp>
        <p:sp>
          <p:nvSpPr>
            <p:cNvPr id="10180" name="Freeform: Shape 191"/>
            <p:cNvSpPr/>
            <p:nvPr/>
          </p:nvSpPr>
          <p:spPr>
            <a:xfrm>
              <a:off x="2655000" y="3124080"/>
              <a:ext cx="21240" cy="46800"/>
            </a:xfrm>
            <a:custGeom>
              <a:avLst/>
              <a:gdLst/>
              <a:ah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a:noFill/>
            </a:ln>
          </p:spPr>
          <p:style>
            <a:lnRef idx="0"/>
            <a:fillRef idx="0"/>
            <a:effectRef idx="0"/>
            <a:fontRef idx="minor"/>
          </p:style>
        </p:sp>
        <p:sp>
          <p:nvSpPr>
            <p:cNvPr id="10181" name="Freeform: Shape 192"/>
            <p:cNvSpPr/>
            <p:nvPr/>
          </p:nvSpPr>
          <p:spPr>
            <a:xfrm>
              <a:off x="4114800" y="4483080"/>
              <a:ext cx="55440" cy="162360"/>
            </a:xfrm>
            <a:custGeom>
              <a:avLst/>
              <a:gdLst/>
              <a:ah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a:noFill/>
            </a:ln>
          </p:spPr>
          <p:style>
            <a:lnRef idx="0"/>
            <a:fillRef idx="0"/>
            <a:effectRef idx="0"/>
            <a:fontRef idx="minor"/>
          </p:style>
        </p:sp>
        <p:sp>
          <p:nvSpPr>
            <p:cNvPr id="10182" name="Freeform: Shape 193"/>
            <p:cNvSpPr/>
            <p:nvPr/>
          </p:nvSpPr>
          <p:spPr>
            <a:xfrm>
              <a:off x="4171320" y="4481280"/>
              <a:ext cx="360" cy="360"/>
            </a:xfrm>
            <a:custGeom>
              <a:avLst/>
              <a:gdLst/>
              <a:ah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a:noFill/>
            </a:ln>
          </p:spPr>
          <p:style>
            <a:lnRef idx="0"/>
            <a:fillRef idx="0"/>
            <a:effectRef idx="0"/>
            <a:fontRef idx="minor"/>
          </p:style>
        </p:sp>
        <p:sp>
          <p:nvSpPr>
            <p:cNvPr id="10183" name="Freeform: Shape 194"/>
            <p:cNvSpPr/>
            <p:nvPr/>
          </p:nvSpPr>
          <p:spPr>
            <a:xfrm>
              <a:off x="4152600" y="4483440"/>
              <a:ext cx="360" cy="360"/>
            </a:xfrm>
            <a:custGeom>
              <a:avLst/>
              <a:gdLst/>
              <a:ahLst/>
              <a:rect l="l" t="t" r="r" b="b"/>
              <a:pathLst>
                <a:path w="381" h="508">
                  <a:moveTo>
                    <a:pt x="382" y="254"/>
                  </a:moveTo>
                  <a:lnTo>
                    <a:pt x="127" y="0"/>
                  </a:lnTo>
                  <a:lnTo>
                    <a:pt x="0" y="509"/>
                  </a:lnTo>
                  <a:lnTo>
                    <a:pt x="382" y="254"/>
                  </a:lnTo>
                  <a:close/>
                </a:path>
              </a:pathLst>
            </a:custGeom>
            <a:solidFill>
              <a:srgbClr val="000000"/>
            </a:solidFill>
            <a:ln w="12685">
              <a:noFill/>
            </a:ln>
          </p:spPr>
          <p:style>
            <a:lnRef idx="0"/>
            <a:fillRef idx="0"/>
            <a:effectRef idx="0"/>
            <a:fontRef idx="minor"/>
          </p:style>
        </p:sp>
        <p:sp>
          <p:nvSpPr>
            <p:cNvPr id="10184" name="Freeform: Shape 195"/>
            <p:cNvSpPr/>
            <p:nvPr/>
          </p:nvSpPr>
          <p:spPr>
            <a:xfrm>
              <a:off x="2051280" y="1946520"/>
              <a:ext cx="207360" cy="176040"/>
            </a:xfrm>
            <a:custGeom>
              <a:avLst/>
              <a:gdLst/>
              <a:ah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a:noFill/>
            </a:ln>
          </p:spPr>
          <p:style>
            <a:lnRef idx="0"/>
            <a:fillRef idx="0"/>
            <a:effectRef idx="0"/>
            <a:fontRef idx="minor"/>
          </p:style>
        </p:sp>
        <p:sp>
          <p:nvSpPr>
            <p:cNvPr id="10185" name="Freeform: Shape 196"/>
            <p:cNvSpPr/>
            <p:nvPr/>
          </p:nvSpPr>
          <p:spPr>
            <a:xfrm>
              <a:off x="2260440" y="1980720"/>
              <a:ext cx="306000" cy="141480"/>
            </a:xfrm>
            <a:custGeom>
              <a:avLst/>
              <a:gdLst/>
              <a:ah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a:noFill/>
            </a:ln>
          </p:spPr>
          <p:style>
            <a:lnRef idx="0"/>
            <a:fillRef idx="0"/>
            <a:effectRef idx="0"/>
            <a:fontRef idx="minor"/>
          </p:style>
        </p:sp>
        <p:sp>
          <p:nvSpPr>
            <p:cNvPr id="10186" name="Freeform: Shape 197"/>
            <p:cNvSpPr/>
            <p:nvPr/>
          </p:nvSpPr>
          <p:spPr>
            <a:xfrm>
              <a:off x="2356920" y="1791360"/>
              <a:ext cx="223920" cy="189720"/>
            </a:xfrm>
            <a:custGeom>
              <a:avLst/>
              <a:gdLst/>
              <a:ah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a:noFill/>
            </a:ln>
          </p:spPr>
          <p:style>
            <a:lnRef idx="0"/>
            <a:fillRef idx="0"/>
            <a:effectRef idx="0"/>
            <a:fontRef idx="minor"/>
          </p:style>
        </p:sp>
        <p:sp>
          <p:nvSpPr>
            <p:cNvPr id="10187" name="Freeform: Shape 198"/>
            <p:cNvSpPr/>
            <p:nvPr/>
          </p:nvSpPr>
          <p:spPr>
            <a:xfrm>
              <a:off x="1980360" y="2120760"/>
              <a:ext cx="281520" cy="2328840"/>
            </a:xfrm>
            <a:custGeom>
              <a:avLst/>
              <a:gdLst/>
              <a:ah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a:noFill/>
            </a:ln>
          </p:spPr>
          <p:style>
            <a:lnRef idx="0"/>
            <a:fillRef idx="0"/>
            <a:effectRef idx="0"/>
            <a:fontRef idx="minor"/>
          </p:style>
        </p:sp>
        <p:sp>
          <p:nvSpPr>
            <p:cNvPr id="10188" name="Freeform: Shape 199"/>
            <p:cNvSpPr/>
            <p:nvPr/>
          </p:nvSpPr>
          <p:spPr>
            <a:xfrm>
              <a:off x="1970640" y="1236600"/>
              <a:ext cx="177840" cy="148320"/>
            </a:xfrm>
            <a:custGeom>
              <a:avLst/>
              <a:gdLst/>
              <a:ah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a:noFill/>
            </a:ln>
          </p:spPr>
          <p:style>
            <a:lnRef idx="0"/>
            <a:fillRef idx="0"/>
            <a:effectRef idx="0"/>
            <a:fontRef idx="minor"/>
          </p:style>
        </p:sp>
        <p:sp>
          <p:nvSpPr>
            <p:cNvPr id="10189" name="Freeform: Shape 200"/>
            <p:cNvSpPr/>
            <p:nvPr/>
          </p:nvSpPr>
          <p:spPr>
            <a:xfrm>
              <a:off x="1792800" y="1384920"/>
              <a:ext cx="340200" cy="149760"/>
            </a:xfrm>
            <a:custGeom>
              <a:avLst/>
              <a:gdLst/>
              <a:ah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a:noFill/>
            </a:ln>
          </p:spPr>
          <p:style>
            <a:lnRef idx="0"/>
            <a:fillRef idx="0"/>
            <a:effectRef idx="0"/>
            <a:fontRef idx="minor"/>
          </p:style>
        </p:sp>
        <p:sp>
          <p:nvSpPr>
            <p:cNvPr id="10190" name="Freeform: Shape 201"/>
            <p:cNvSpPr/>
            <p:nvPr/>
          </p:nvSpPr>
          <p:spPr>
            <a:xfrm>
              <a:off x="1630440" y="1398960"/>
              <a:ext cx="161280" cy="135000"/>
            </a:xfrm>
            <a:custGeom>
              <a:avLst/>
              <a:gdLst/>
              <a:ah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a:noFill/>
            </a:ln>
          </p:spPr>
          <p:style>
            <a:lnRef idx="0"/>
            <a:fillRef idx="0"/>
            <a:effectRef idx="0"/>
            <a:fontRef idx="minor"/>
          </p:style>
        </p:sp>
        <p:sp>
          <p:nvSpPr>
            <p:cNvPr id="10191" name="Freeform: Shape 202"/>
            <p:cNvSpPr/>
            <p:nvPr/>
          </p:nvSpPr>
          <p:spPr>
            <a:xfrm>
              <a:off x="1575360" y="1391040"/>
              <a:ext cx="53280" cy="463320"/>
            </a:xfrm>
            <a:custGeom>
              <a:avLst/>
              <a:gdLst/>
              <a:ah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a:noFill/>
            </a:ln>
          </p:spPr>
          <p:style>
            <a:lnRef idx="0"/>
            <a:fillRef idx="0"/>
            <a:effectRef idx="0"/>
            <a:fontRef idx="minor"/>
          </p:style>
        </p:sp>
        <p:sp>
          <p:nvSpPr>
            <p:cNvPr id="10192" name="Freeform: Shape 203"/>
            <p:cNvSpPr/>
            <p:nvPr/>
          </p:nvSpPr>
          <p:spPr>
            <a:xfrm>
              <a:off x="1761840" y="1535040"/>
              <a:ext cx="30600" cy="313920"/>
            </a:xfrm>
            <a:custGeom>
              <a:avLst/>
              <a:gdLst/>
              <a:ah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a:noFill/>
            </a:ln>
          </p:spPr>
          <p:style>
            <a:lnRef idx="0"/>
            <a:fillRef idx="0"/>
            <a:effectRef idx="0"/>
            <a:fontRef idx="minor"/>
          </p:style>
        </p:sp>
        <p:sp>
          <p:nvSpPr>
            <p:cNvPr id="10193" name="Freeform: Shape 204"/>
            <p:cNvSpPr/>
            <p:nvPr/>
          </p:nvSpPr>
          <p:spPr>
            <a:xfrm>
              <a:off x="2585160" y="1918080"/>
              <a:ext cx="124920" cy="59400"/>
            </a:xfrm>
            <a:custGeom>
              <a:avLst/>
              <a:gdLst/>
              <a:ah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a:noFill/>
            </a:ln>
          </p:spPr>
          <p:style>
            <a:lnRef idx="0"/>
            <a:fillRef idx="0"/>
            <a:effectRef idx="0"/>
            <a:fontRef idx="minor"/>
          </p:style>
        </p:sp>
        <p:sp>
          <p:nvSpPr>
            <p:cNvPr id="10194" name="Freeform: Shape 205"/>
            <p:cNvSpPr/>
            <p:nvPr/>
          </p:nvSpPr>
          <p:spPr>
            <a:xfrm>
              <a:off x="2097000" y="1841400"/>
              <a:ext cx="49320" cy="41040"/>
            </a:xfrm>
            <a:custGeom>
              <a:avLst/>
              <a:gdLst/>
              <a:ah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a:noFill/>
            </a:ln>
          </p:spPr>
          <p:style>
            <a:lnRef idx="0"/>
            <a:fillRef idx="0"/>
            <a:effectRef idx="0"/>
            <a:fontRef idx="minor"/>
          </p:style>
        </p:sp>
        <p:sp>
          <p:nvSpPr>
            <p:cNvPr id="10195" name="Freeform: Shape 206"/>
            <p:cNvSpPr/>
            <p:nvPr/>
          </p:nvSpPr>
          <p:spPr>
            <a:xfrm>
              <a:off x="2432520" y="1674720"/>
              <a:ext cx="293400" cy="243360"/>
            </a:xfrm>
            <a:custGeom>
              <a:avLst/>
              <a:gdLst/>
              <a:ah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a:noFill/>
            </a:ln>
          </p:spPr>
          <p:style>
            <a:lnRef idx="0"/>
            <a:fillRef idx="0"/>
            <a:effectRef idx="0"/>
            <a:fontRef idx="minor"/>
          </p:style>
        </p:sp>
        <p:sp>
          <p:nvSpPr>
            <p:cNvPr id="10196" name="Freeform: Shape 207"/>
            <p:cNvSpPr/>
            <p:nvPr/>
          </p:nvSpPr>
          <p:spPr>
            <a:xfrm>
              <a:off x="2072160" y="1833480"/>
              <a:ext cx="24120" cy="82080"/>
            </a:xfrm>
            <a:custGeom>
              <a:avLst/>
              <a:gdLst/>
              <a:ah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a:noFill/>
            </a:ln>
          </p:spPr>
          <p:style>
            <a:lnRef idx="0"/>
            <a:fillRef idx="0"/>
            <a:effectRef idx="0"/>
            <a:fontRef idx="minor"/>
          </p:style>
        </p:sp>
        <p:sp>
          <p:nvSpPr>
            <p:cNvPr id="10197" name="Freeform: Shape 208"/>
            <p:cNvSpPr/>
            <p:nvPr/>
          </p:nvSpPr>
          <p:spPr>
            <a:xfrm>
              <a:off x="3483000" y="3436920"/>
              <a:ext cx="128880" cy="69120"/>
            </a:xfrm>
            <a:custGeom>
              <a:avLst/>
              <a:gdLst/>
              <a:ah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a:noFill/>
            </a:ln>
          </p:spPr>
          <p:style>
            <a:lnRef idx="0"/>
            <a:fillRef idx="0"/>
            <a:effectRef idx="0"/>
            <a:fontRef idx="minor"/>
          </p:style>
        </p:sp>
        <p:sp>
          <p:nvSpPr>
            <p:cNvPr id="10198" name="Freeform: Shape 209"/>
            <p:cNvSpPr/>
            <p:nvPr/>
          </p:nvSpPr>
          <p:spPr>
            <a:xfrm>
              <a:off x="3658680" y="3271680"/>
              <a:ext cx="102960" cy="92880"/>
            </a:xfrm>
            <a:custGeom>
              <a:avLst/>
              <a:gdLst/>
              <a:ah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a:noFill/>
            </a:ln>
          </p:spPr>
          <p:style>
            <a:lnRef idx="0"/>
            <a:fillRef idx="0"/>
            <a:effectRef idx="0"/>
            <a:fontRef idx="minor"/>
          </p:style>
        </p:sp>
        <p:sp>
          <p:nvSpPr>
            <p:cNvPr id="10199" name="Freeform: Shape 210"/>
            <p:cNvSpPr/>
            <p:nvPr/>
          </p:nvSpPr>
          <p:spPr>
            <a:xfrm>
              <a:off x="3717360" y="3353760"/>
              <a:ext cx="46800" cy="162720"/>
            </a:xfrm>
            <a:custGeom>
              <a:avLst/>
              <a:gdLst/>
              <a:ah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a:noFill/>
            </a:ln>
          </p:spPr>
          <p:style>
            <a:lnRef idx="0"/>
            <a:fillRef idx="0"/>
            <a:effectRef idx="0"/>
            <a:fontRef idx="minor"/>
          </p:style>
        </p:sp>
        <p:sp>
          <p:nvSpPr>
            <p:cNvPr id="10200" name="Freeform: Shape 211"/>
            <p:cNvSpPr/>
            <p:nvPr/>
          </p:nvSpPr>
          <p:spPr>
            <a:xfrm>
              <a:off x="3110760" y="2527920"/>
              <a:ext cx="199080" cy="166320"/>
            </a:xfrm>
            <a:custGeom>
              <a:avLst/>
              <a:gdLst/>
              <a:ah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a:noFill/>
            </a:ln>
          </p:spPr>
          <p:style>
            <a:lnRef idx="0"/>
            <a:fillRef idx="0"/>
            <a:effectRef idx="0"/>
            <a:fontRef idx="minor"/>
          </p:style>
        </p:sp>
        <p:sp>
          <p:nvSpPr>
            <p:cNvPr id="10201" name="Freeform: Shape 212"/>
            <p:cNvSpPr/>
            <p:nvPr/>
          </p:nvSpPr>
          <p:spPr>
            <a:xfrm>
              <a:off x="3311280" y="2547000"/>
              <a:ext cx="295920" cy="146520"/>
            </a:xfrm>
            <a:custGeom>
              <a:avLst/>
              <a:gdLst/>
              <a:ah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a:noFill/>
            </a:ln>
          </p:spPr>
          <p:style>
            <a:lnRef idx="0"/>
            <a:fillRef idx="0"/>
            <a:effectRef idx="0"/>
            <a:fontRef idx="minor"/>
          </p:style>
        </p:sp>
        <p:sp>
          <p:nvSpPr>
            <p:cNvPr id="10202" name="Freeform: Shape 213"/>
            <p:cNvSpPr/>
            <p:nvPr/>
          </p:nvSpPr>
          <p:spPr>
            <a:xfrm>
              <a:off x="3407400" y="2367000"/>
              <a:ext cx="215640" cy="178920"/>
            </a:xfrm>
            <a:custGeom>
              <a:avLst/>
              <a:gdLst/>
              <a:ah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a:noFill/>
            </a:ln>
          </p:spPr>
          <p:style>
            <a:lnRef idx="0"/>
            <a:fillRef idx="0"/>
            <a:effectRef idx="0"/>
            <a:fontRef idx="minor"/>
          </p:style>
        </p:sp>
        <p:sp>
          <p:nvSpPr>
            <p:cNvPr id="10203" name="Freeform: Shape 214"/>
            <p:cNvSpPr/>
            <p:nvPr/>
          </p:nvSpPr>
          <p:spPr>
            <a:xfrm>
              <a:off x="3099600" y="2364840"/>
              <a:ext cx="316800" cy="161640"/>
            </a:xfrm>
            <a:custGeom>
              <a:avLst/>
              <a:gdLst/>
              <a:ah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a:noFill/>
            </a:ln>
          </p:spPr>
          <p:style>
            <a:lnRef idx="0"/>
            <a:fillRef idx="0"/>
            <a:effectRef idx="0"/>
            <a:fontRef idx="minor"/>
          </p:style>
        </p:sp>
        <p:sp>
          <p:nvSpPr>
            <p:cNvPr id="10204" name="Freeform: Shape 215"/>
            <p:cNvSpPr/>
            <p:nvPr/>
          </p:nvSpPr>
          <p:spPr>
            <a:xfrm>
              <a:off x="3270240" y="2692080"/>
              <a:ext cx="42840" cy="228600"/>
            </a:xfrm>
            <a:custGeom>
              <a:avLst/>
              <a:gdLst/>
              <a:ah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a:noFill/>
            </a:ln>
          </p:spPr>
          <p:style>
            <a:lnRef idx="0"/>
            <a:fillRef idx="0"/>
            <a:effectRef idx="0"/>
            <a:fontRef idx="minor"/>
          </p:style>
        </p:sp>
        <p:sp>
          <p:nvSpPr>
            <p:cNvPr id="10205" name="Freeform: Shape 216"/>
            <p:cNvSpPr/>
            <p:nvPr/>
          </p:nvSpPr>
          <p:spPr>
            <a:xfrm>
              <a:off x="3057480" y="2511720"/>
              <a:ext cx="53280" cy="242280"/>
            </a:xfrm>
            <a:custGeom>
              <a:avLst/>
              <a:gdLst/>
              <a:ah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a:noFill/>
            </a:ln>
          </p:spPr>
          <p:style>
            <a:lnRef idx="0"/>
            <a:fillRef idx="0"/>
            <a:effectRef idx="0"/>
            <a:fontRef idx="minor"/>
          </p:style>
        </p:sp>
        <p:sp>
          <p:nvSpPr>
            <p:cNvPr id="10206" name="Freeform: Shape 217"/>
            <p:cNvSpPr/>
            <p:nvPr/>
          </p:nvSpPr>
          <p:spPr>
            <a:xfrm>
              <a:off x="486720" y="2530080"/>
              <a:ext cx="204120" cy="93960"/>
            </a:xfrm>
            <a:custGeom>
              <a:avLst/>
              <a:gdLst/>
              <a:ah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a:noFill/>
            </a:ln>
          </p:spPr>
          <p:style>
            <a:lnRef idx="0"/>
            <a:fillRef idx="0"/>
            <a:effectRef idx="0"/>
            <a:fontRef idx="minor"/>
          </p:style>
        </p:sp>
        <p:sp>
          <p:nvSpPr>
            <p:cNvPr id="10207" name="Freeform: Shape 218"/>
            <p:cNvSpPr/>
            <p:nvPr/>
          </p:nvSpPr>
          <p:spPr>
            <a:xfrm>
              <a:off x="232920" y="2287080"/>
              <a:ext cx="35280" cy="36720"/>
            </a:xfrm>
            <a:custGeom>
              <a:avLst/>
              <a:gdLst/>
              <a:ah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a:noFill/>
            </a:ln>
          </p:spPr>
          <p:style>
            <a:lnRef idx="0"/>
            <a:fillRef idx="0"/>
            <a:effectRef idx="0"/>
            <a:fontRef idx="minor"/>
          </p:style>
        </p:sp>
        <p:sp>
          <p:nvSpPr>
            <p:cNvPr id="10208" name="Freeform: Shape 219"/>
            <p:cNvSpPr/>
            <p:nvPr/>
          </p:nvSpPr>
          <p:spPr>
            <a:xfrm>
              <a:off x="793080" y="2173320"/>
              <a:ext cx="17640" cy="46440"/>
            </a:xfrm>
            <a:custGeom>
              <a:avLst/>
              <a:gdLst/>
              <a:ah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a:noFill/>
            </a:ln>
          </p:spPr>
          <p:style>
            <a:lnRef idx="0"/>
            <a:fillRef idx="0"/>
            <a:effectRef idx="0"/>
            <a:fontRef idx="minor"/>
          </p:style>
        </p:sp>
        <p:sp>
          <p:nvSpPr>
            <p:cNvPr id="10209" name="Freeform: Shape 220"/>
            <p:cNvSpPr/>
            <p:nvPr/>
          </p:nvSpPr>
          <p:spPr>
            <a:xfrm>
              <a:off x="3240" y="4253400"/>
              <a:ext cx="196560" cy="220680"/>
            </a:xfrm>
            <a:custGeom>
              <a:avLst/>
              <a:gdLst/>
              <a:ah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a:noFill/>
            </a:ln>
          </p:spPr>
          <p:style>
            <a:lnRef idx="0"/>
            <a:fillRef idx="0"/>
            <a:effectRef idx="0"/>
            <a:fontRef idx="minor"/>
          </p:style>
        </p:sp>
        <p:sp>
          <p:nvSpPr>
            <p:cNvPr id="10210" name="Freeform: Shape 221"/>
            <p:cNvSpPr/>
            <p:nvPr/>
          </p:nvSpPr>
          <p:spPr>
            <a:xfrm>
              <a:off x="3600" y="4681800"/>
              <a:ext cx="42840" cy="56160"/>
            </a:xfrm>
            <a:custGeom>
              <a:avLst/>
              <a:gdLst/>
              <a:ah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a:noFill/>
            </a:ln>
          </p:spPr>
          <p:style>
            <a:lnRef idx="0"/>
            <a:fillRef idx="0"/>
            <a:effectRef idx="0"/>
            <a:fontRef idx="minor"/>
          </p:style>
        </p:sp>
        <p:sp>
          <p:nvSpPr>
            <p:cNvPr id="10211" name="Freeform: Shape 222"/>
            <p:cNvSpPr/>
            <p:nvPr/>
          </p:nvSpPr>
          <p:spPr>
            <a:xfrm>
              <a:off x="1308600" y="1956960"/>
              <a:ext cx="551880" cy="248040"/>
            </a:xfrm>
            <a:custGeom>
              <a:avLst/>
              <a:gdLst/>
              <a:ah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a:noFill/>
            </a:ln>
          </p:spPr>
          <p:style>
            <a:lnRef idx="0"/>
            <a:fillRef idx="0"/>
            <a:effectRef idx="0"/>
            <a:fontRef idx="minor"/>
          </p:style>
        </p:sp>
        <p:sp>
          <p:nvSpPr>
            <p:cNvPr id="10212" name="Freeform: Shape 223"/>
            <p:cNvSpPr/>
            <p:nvPr/>
          </p:nvSpPr>
          <p:spPr>
            <a:xfrm>
              <a:off x="1186560" y="3577680"/>
              <a:ext cx="223200" cy="111600"/>
            </a:xfrm>
            <a:custGeom>
              <a:avLst/>
              <a:gdLst/>
              <a:ah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a:noFill/>
            </a:ln>
          </p:spPr>
          <p:style>
            <a:lnRef idx="0"/>
            <a:fillRef idx="0"/>
            <a:effectRef idx="0"/>
            <a:fontRef idx="minor"/>
          </p:style>
        </p:sp>
        <p:sp>
          <p:nvSpPr>
            <p:cNvPr id="10213" name="Freeform: Shape 224"/>
            <p:cNvSpPr/>
            <p:nvPr/>
          </p:nvSpPr>
          <p:spPr>
            <a:xfrm>
              <a:off x="3294720" y="4376160"/>
              <a:ext cx="129240" cy="72720"/>
            </a:xfrm>
            <a:custGeom>
              <a:avLst/>
              <a:gdLst/>
              <a:ah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a:noFill/>
            </a:ln>
          </p:spPr>
          <p:style>
            <a:lnRef idx="0"/>
            <a:fillRef idx="0"/>
            <a:effectRef idx="0"/>
            <a:fontRef idx="minor"/>
          </p:style>
        </p:sp>
        <p:sp>
          <p:nvSpPr>
            <p:cNvPr id="10214" name="Freeform: Shape 225"/>
            <p:cNvSpPr/>
            <p:nvPr/>
          </p:nvSpPr>
          <p:spPr>
            <a:xfrm>
              <a:off x="3426120" y="437544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215" name="Freeform: Shape 226"/>
            <p:cNvSpPr/>
            <p:nvPr/>
          </p:nvSpPr>
          <p:spPr>
            <a:xfrm>
              <a:off x="3425040" y="4375440"/>
              <a:ext cx="83160" cy="76680"/>
            </a:xfrm>
            <a:custGeom>
              <a:avLst/>
              <a:gdLst/>
              <a:ah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a:noFill/>
            </a:ln>
          </p:spPr>
          <p:style>
            <a:lnRef idx="0"/>
            <a:fillRef idx="0"/>
            <a:effectRef idx="0"/>
            <a:fontRef idx="minor"/>
          </p:style>
        </p:sp>
        <p:sp>
          <p:nvSpPr>
            <p:cNvPr id="10216" name="Freeform: Shape 227"/>
            <p:cNvSpPr/>
            <p:nvPr/>
          </p:nvSpPr>
          <p:spPr>
            <a:xfrm>
              <a:off x="495000" y="2091240"/>
              <a:ext cx="304560" cy="132480"/>
            </a:xfrm>
            <a:custGeom>
              <a:avLst/>
              <a:gdLst/>
              <a:ah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a:noFill/>
            </a:ln>
          </p:spPr>
          <p:style>
            <a:lnRef idx="0"/>
            <a:fillRef idx="0"/>
            <a:effectRef idx="0"/>
            <a:fontRef idx="minor"/>
          </p:style>
        </p:sp>
        <p:sp>
          <p:nvSpPr>
            <p:cNvPr id="10217" name="Freeform: Shape 228"/>
            <p:cNvSpPr/>
            <p:nvPr/>
          </p:nvSpPr>
          <p:spPr>
            <a:xfrm>
              <a:off x="602640" y="1892520"/>
              <a:ext cx="211680" cy="198360"/>
            </a:xfrm>
            <a:custGeom>
              <a:avLst/>
              <a:gdLst/>
              <a:ah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a:noFill/>
            </a:ln>
          </p:spPr>
          <p:style>
            <a:lnRef idx="0"/>
            <a:fillRef idx="0"/>
            <a:effectRef idx="0"/>
            <a:fontRef idx="minor"/>
          </p:style>
        </p:sp>
        <p:sp>
          <p:nvSpPr>
            <p:cNvPr id="10218" name="Freeform: Shape 229"/>
            <p:cNvSpPr/>
            <p:nvPr/>
          </p:nvSpPr>
          <p:spPr>
            <a:xfrm>
              <a:off x="471600" y="1890720"/>
              <a:ext cx="140040" cy="74160"/>
            </a:xfrm>
            <a:custGeom>
              <a:avLst/>
              <a:gdLst/>
              <a:ah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a:noFill/>
            </a:ln>
          </p:spPr>
          <p:style>
            <a:lnRef idx="0"/>
            <a:fillRef idx="0"/>
            <a:effectRef idx="0"/>
            <a:fontRef idx="minor"/>
          </p:style>
        </p:sp>
        <p:sp>
          <p:nvSpPr>
            <p:cNvPr id="10219" name="Freeform: Shape 230"/>
            <p:cNvSpPr/>
            <p:nvPr/>
          </p:nvSpPr>
          <p:spPr>
            <a:xfrm>
              <a:off x="3240" y="4668120"/>
              <a:ext cx="50400" cy="59040"/>
            </a:xfrm>
            <a:custGeom>
              <a:avLst/>
              <a:gdLst/>
              <a:ahLst/>
              <a:rect l="l" t="t" r="r" b="b"/>
              <a:pathLst>
                <a:path w="51748" h="60510">
                  <a:moveTo>
                    <a:pt x="51749" y="58985"/>
                  </a:moveTo>
                  <a:lnTo>
                    <a:pt x="0" y="0"/>
                  </a:lnTo>
                  <a:lnTo>
                    <a:pt x="0" y="4830"/>
                  </a:lnTo>
                  <a:lnTo>
                    <a:pt x="48824" y="60511"/>
                  </a:lnTo>
                  <a:lnTo>
                    <a:pt x="51749" y="58985"/>
                  </a:lnTo>
                  <a:close/>
                </a:path>
              </a:pathLst>
            </a:custGeom>
            <a:solidFill>
              <a:srgbClr val="000000"/>
            </a:solidFill>
            <a:ln w="12685">
              <a:noFill/>
            </a:ln>
          </p:spPr>
          <p:style>
            <a:lnRef idx="0"/>
            <a:fillRef idx="0"/>
            <a:effectRef idx="0"/>
            <a:fontRef idx="minor"/>
          </p:style>
        </p:sp>
        <p:sp>
          <p:nvSpPr>
            <p:cNvPr id="10220" name="Freeform: Shape 231"/>
            <p:cNvSpPr/>
            <p:nvPr/>
          </p:nvSpPr>
          <p:spPr>
            <a:xfrm>
              <a:off x="222480" y="605160"/>
              <a:ext cx="95040" cy="84960"/>
            </a:xfrm>
            <a:custGeom>
              <a:avLst/>
              <a:gdLst/>
              <a:ah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a:noFill/>
            </a:ln>
          </p:spPr>
          <p:style>
            <a:lnRef idx="0"/>
            <a:fillRef idx="0"/>
            <a:effectRef idx="0"/>
            <a:fontRef idx="minor"/>
          </p:style>
        </p:sp>
        <p:sp>
          <p:nvSpPr>
            <p:cNvPr id="10221" name="Freeform: Shape 232"/>
            <p:cNvSpPr/>
            <p:nvPr/>
          </p:nvSpPr>
          <p:spPr>
            <a:xfrm>
              <a:off x="1295280" y="2203560"/>
              <a:ext cx="15120" cy="197280"/>
            </a:xfrm>
            <a:custGeom>
              <a:avLst/>
              <a:gdLst/>
              <a:ah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a:noFill/>
            </a:ln>
          </p:spPr>
          <p:style>
            <a:lnRef idx="0"/>
            <a:fillRef idx="0"/>
            <a:effectRef idx="0"/>
            <a:fontRef idx="minor"/>
          </p:style>
        </p:sp>
        <p:sp>
          <p:nvSpPr>
            <p:cNvPr id="10222" name="Freeform: Shape 233"/>
            <p:cNvSpPr/>
            <p:nvPr/>
          </p:nvSpPr>
          <p:spPr>
            <a:xfrm>
              <a:off x="1338480" y="3215160"/>
              <a:ext cx="22320" cy="268200"/>
            </a:xfrm>
            <a:custGeom>
              <a:avLst/>
              <a:gdLst/>
              <a:ahLst/>
              <a:rect l="l" t="t" r="r" b="b"/>
              <a:pathLst>
                <a:path w="23649" h="269629">
                  <a:moveTo>
                    <a:pt x="23649" y="0"/>
                  </a:moveTo>
                  <a:lnTo>
                    <a:pt x="20344" y="1525"/>
                  </a:lnTo>
                  <a:lnTo>
                    <a:pt x="0" y="266833"/>
                  </a:lnTo>
                  <a:lnTo>
                    <a:pt x="2924" y="269630"/>
                  </a:lnTo>
                  <a:lnTo>
                    <a:pt x="23649" y="0"/>
                  </a:lnTo>
                  <a:close/>
                </a:path>
              </a:pathLst>
            </a:custGeom>
            <a:solidFill>
              <a:srgbClr val="000000"/>
            </a:solidFill>
            <a:ln w="12685">
              <a:noFill/>
            </a:ln>
          </p:spPr>
          <p:style>
            <a:lnRef idx="0"/>
            <a:fillRef idx="0"/>
            <a:effectRef idx="0"/>
            <a:fontRef idx="minor"/>
          </p:style>
        </p:sp>
        <p:sp>
          <p:nvSpPr>
            <p:cNvPr id="10223" name="Freeform: Shape 234"/>
            <p:cNvSpPr/>
            <p:nvPr/>
          </p:nvSpPr>
          <p:spPr>
            <a:xfrm>
              <a:off x="1153800" y="2761560"/>
              <a:ext cx="222840" cy="214200"/>
            </a:xfrm>
            <a:custGeom>
              <a:avLst/>
              <a:gdLst/>
              <a:ah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a:noFill/>
            </a:ln>
          </p:spPr>
          <p:style>
            <a:lnRef idx="0"/>
            <a:fillRef idx="0"/>
            <a:effectRef idx="0"/>
            <a:fontRef idx="minor"/>
          </p:style>
        </p:sp>
        <p:sp>
          <p:nvSpPr>
            <p:cNvPr id="10224" name="Freeform: Shape 235"/>
            <p:cNvSpPr/>
            <p:nvPr/>
          </p:nvSpPr>
          <p:spPr>
            <a:xfrm>
              <a:off x="1366560" y="3209400"/>
              <a:ext cx="207000" cy="199800"/>
            </a:xfrm>
            <a:custGeom>
              <a:avLst/>
              <a:gdLst/>
              <a:ah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a:noFill/>
            </a:ln>
          </p:spPr>
          <p:style>
            <a:lnRef idx="0"/>
            <a:fillRef idx="0"/>
            <a:effectRef idx="0"/>
            <a:fontRef idx="minor"/>
          </p:style>
        </p:sp>
        <p:sp>
          <p:nvSpPr>
            <p:cNvPr id="10225" name="Freeform: Shape 236"/>
            <p:cNvSpPr/>
            <p:nvPr/>
          </p:nvSpPr>
          <p:spPr>
            <a:xfrm>
              <a:off x="1429200" y="2960640"/>
              <a:ext cx="210600" cy="197640"/>
            </a:xfrm>
            <a:custGeom>
              <a:avLst/>
              <a:gdLst/>
              <a:ah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a:noFill/>
            </a:ln>
          </p:spPr>
          <p:style>
            <a:lnRef idx="0"/>
            <a:fillRef idx="0"/>
            <a:effectRef idx="0"/>
            <a:fontRef idx="minor"/>
          </p:style>
        </p:sp>
        <p:sp>
          <p:nvSpPr>
            <p:cNvPr id="10226" name="Freeform: Shape 237"/>
            <p:cNvSpPr/>
            <p:nvPr/>
          </p:nvSpPr>
          <p:spPr>
            <a:xfrm>
              <a:off x="1976040" y="5474880"/>
              <a:ext cx="880200" cy="506880"/>
            </a:xfrm>
            <a:custGeom>
              <a:avLst/>
              <a:gdLst/>
              <a:ah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a:noFill/>
            </a:ln>
          </p:spPr>
          <p:style>
            <a:lnRef idx="0"/>
            <a:fillRef idx="0"/>
            <a:effectRef idx="0"/>
            <a:fontRef idx="minor"/>
          </p:style>
        </p:sp>
        <p:sp>
          <p:nvSpPr>
            <p:cNvPr id="10227" name="Freeform: Shape 238"/>
            <p:cNvSpPr/>
            <p:nvPr/>
          </p:nvSpPr>
          <p:spPr>
            <a:xfrm>
              <a:off x="313920" y="667080"/>
              <a:ext cx="1275840" cy="534240"/>
            </a:xfrm>
            <a:custGeom>
              <a:avLst/>
              <a:gdLst/>
              <a:ah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a:noFill/>
            </a:ln>
          </p:spPr>
          <p:style>
            <a:lnRef idx="0"/>
            <a:fillRef idx="0"/>
            <a:effectRef idx="0"/>
            <a:fontRef idx="minor"/>
          </p:style>
        </p:sp>
        <p:sp>
          <p:nvSpPr>
            <p:cNvPr id="10228" name="Freeform: Shape 239"/>
            <p:cNvSpPr/>
            <p:nvPr/>
          </p:nvSpPr>
          <p:spPr>
            <a:xfrm>
              <a:off x="1549080" y="80280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229" name="Freeform: Shape 240"/>
            <p:cNvSpPr/>
            <p:nvPr/>
          </p:nvSpPr>
          <p:spPr>
            <a:xfrm>
              <a:off x="312480" y="803880"/>
              <a:ext cx="1233000" cy="504000"/>
            </a:xfrm>
            <a:custGeom>
              <a:avLst/>
              <a:gdLst/>
              <a:ah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a:noFill/>
            </a:ln>
          </p:spPr>
          <p:style>
            <a:lnRef idx="0"/>
            <a:fillRef idx="0"/>
            <a:effectRef idx="0"/>
            <a:fontRef idx="minor"/>
          </p:style>
        </p:sp>
        <p:sp>
          <p:nvSpPr>
            <p:cNvPr id="10230" name="Freeform: Shape 241"/>
            <p:cNvSpPr/>
            <p:nvPr/>
          </p:nvSpPr>
          <p:spPr>
            <a:xfrm>
              <a:off x="1122120" y="2746080"/>
              <a:ext cx="30240" cy="237600"/>
            </a:xfrm>
            <a:custGeom>
              <a:avLst/>
              <a:gdLst/>
              <a:ah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a:noFill/>
            </a:ln>
          </p:spPr>
          <p:style>
            <a:lnRef idx="0"/>
            <a:fillRef idx="0"/>
            <a:effectRef idx="0"/>
            <a:fontRef idx="minor"/>
          </p:style>
        </p:sp>
        <p:sp>
          <p:nvSpPr>
            <p:cNvPr id="10231" name="Freeform: Shape 242"/>
            <p:cNvSpPr/>
            <p:nvPr/>
          </p:nvSpPr>
          <p:spPr>
            <a:xfrm>
              <a:off x="1138680" y="2990160"/>
              <a:ext cx="215640" cy="207720"/>
            </a:xfrm>
            <a:custGeom>
              <a:avLst/>
              <a:gdLst/>
              <a:ah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a:noFill/>
            </a:ln>
          </p:spPr>
          <p:style>
            <a:lnRef idx="0"/>
            <a:fillRef idx="0"/>
            <a:effectRef idx="0"/>
            <a:fontRef idx="minor"/>
          </p:style>
        </p:sp>
        <p:sp>
          <p:nvSpPr>
            <p:cNvPr id="10232" name="Freeform: Shape 243"/>
            <p:cNvSpPr/>
            <p:nvPr/>
          </p:nvSpPr>
          <p:spPr>
            <a:xfrm>
              <a:off x="2134080" y="1473120"/>
              <a:ext cx="174960" cy="79560"/>
            </a:xfrm>
            <a:custGeom>
              <a:avLst/>
              <a:gdLst/>
              <a:ah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a:noFill/>
            </a:ln>
          </p:spPr>
          <p:style>
            <a:lnRef idx="0"/>
            <a:fillRef idx="0"/>
            <a:effectRef idx="0"/>
            <a:fontRef idx="minor"/>
          </p:style>
        </p:sp>
        <p:sp>
          <p:nvSpPr>
            <p:cNvPr id="10233" name="Freeform: Shape 244"/>
            <p:cNvSpPr/>
            <p:nvPr/>
          </p:nvSpPr>
          <p:spPr>
            <a:xfrm>
              <a:off x="2279160" y="1461960"/>
              <a:ext cx="48600" cy="277560"/>
            </a:xfrm>
            <a:custGeom>
              <a:avLst/>
              <a:gdLst/>
              <a:ah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a:noFill/>
            </a:ln>
          </p:spPr>
          <p:style>
            <a:lnRef idx="0"/>
            <a:fillRef idx="0"/>
            <a:effectRef idx="0"/>
            <a:fontRef idx="minor"/>
          </p:style>
        </p:sp>
        <p:sp>
          <p:nvSpPr>
            <p:cNvPr id="10234" name="Freeform: Shape 245"/>
            <p:cNvSpPr/>
            <p:nvPr/>
          </p:nvSpPr>
          <p:spPr>
            <a:xfrm>
              <a:off x="2667960" y="2330640"/>
              <a:ext cx="223560" cy="198720"/>
            </a:xfrm>
            <a:custGeom>
              <a:avLst/>
              <a:gdLst/>
              <a:ah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a:noFill/>
            </a:ln>
          </p:spPr>
          <p:style>
            <a:lnRef idx="0"/>
            <a:fillRef idx="0"/>
            <a:effectRef idx="0"/>
            <a:fontRef idx="minor"/>
          </p:style>
        </p:sp>
        <p:sp>
          <p:nvSpPr>
            <p:cNvPr id="10235" name="Freeform: Shape 246"/>
            <p:cNvSpPr/>
            <p:nvPr/>
          </p:nvSpPr>
          <p:spPr>
            <a:xfrm>
              <a:off x="1378440" y="2957760"/>
              <a:ext cx="36360" cy="17640"/>
            </a:xfrm>
            <a:custGeom>
              <a:avLst/>
              <a:gdLst/>
              <a:ah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a:noFill/>
            </a:ln>
          </p:spPr>
          <p:style>
            <a:lnRef idx="0"/>
            <a:fillRef idx="0"/>
            <a:effectRef idx="0"/>
            <a:fontRef idx="minor"/>
          </p:style>
        </p:sp>
        <p:sp>
          <p:nvSpPr>
            <p:cNvPr id="10236" name="Freeform: Shape 247"/>
            <p:cNvSpPr/>
            <p:nvPr/>
          </p:nvSpPr>
          <p:spPr>
            <a:xfrm>
              <a:off x="981720" y="3386520"/>
              <a:ext cx="149400" cy="149040"/>
            </a:xfrm>
            <a:custGeom>
              <a:avLst/>
              <a:gdLst/>
              <a:ah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a:noFill/>
            </a:ln>
          </p:spPr>
          <p:style>
            <a:lnRef idx="0"/>
            <a:fillRef idx="0"/>
            <a:effectRef idx="0"/>
            <a:fontRef idx="minor"/>
          </p:style>
        </p:sp>
        <p:sp>
          <p:nvSpPr>
            <p:cNvPr id="10237" name="Freeform: Shape 248"/>
            <p:cNvSpPr/>
            <p:nvPr/>
          </p:nvSpPr>
          <p:spPr>
            <a:xfrm>
              <a:off x="1159920" y="3908160"/>
              <a:ext cx="6840" cy="11160"/>
            </a:xfrm>
            <a:custGeom>
              <a:avLst/>
              <a:gdLst/>
              <a:ah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a:noFill/>
            </a:ln>
          </p:spPr>
          <p:style>
            <a:lnRef idx="0"/>
            <a:fillRef idx="0"/>
            <a:effectRef idx="0"/>
            <a:fontRef idx="minor"/>
          </p:style>
        </p:sp>
        <p:sp>
          <p:nvSpPr>
            <p:cNvPr id="10238" name="Freeform: Shape 249"/>
            <p:cNvSpPr/>
            <p:nvPr/>
          </p:nvSpPr>
          <p:spPr>
            <a:xfrm>
              <a:off x="1778040" y="2932560"/>
              <a:ext cx="149040" cy="73080"/>
            </a:xfrm>
            <a:custGeom>
              <a:avLst/>
              <a:gdLst/>
              <a:ah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a:noFill/>
            </a:ln>
          </p:spPr>
          <p:style>
            <a:lnRef idx="0"/>
            <a:fillRef idx="0"/>
            <a:effectRef idx="0"/>
            <a:fontRef idx="minor"/>
          </p:style>
        </p:sp>
        <p:sp>
          <p:nvSpPr>
            <p:cNvPr id="10239" name="Freeform: Shape 250"/>
            <p:cNvSpPr/>
            <p:nvPr/>
          </p:nvSpPr>
          <p:spPr>
            <a:xfrm>
              <a:off x="1406160" y="3184200"/>
              <a:ext cx="212040" cy="200880"/>
            </a:xfrm>
            <a:custGeom>
              <a:avLst/>
              <a:gdLst/>
              <a:ah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a:noFill/>
            </a:ln>
          </p:spPr>
          <p:style>
            <a:lnRef idx="0"/>
            <a:fillRef idx="0"/>
            <a:effectRef idx="0"/>
            <a:fontRef idx="minor"/>
          </p:style>
        </p:sp>
        <p:sp>
          <p:nvSpPr>
            <p:cNvPr id="10240" name="Freeform: Shape 251"/>
            <p:cNvSpPr/>
            <p:nvPr/>
          </p:nvSpPr>
          <p:spPr>
            <a:xfrm>
              <a:off x="1368000" y="3183120"/>
              <a:ext cx="36720" cy="18360"/>
            </a:xfrm>
            <a:custGeom>
              <a:avLst/>
              <a:gdLst/>
              <a:ah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a:noFill/>
            </a:ln>
          </p:spPr>
          <p:style>
            <a:lnRef idx="0"/>
            <a:fillRef idx="0"/>
            <a:effectRef idx="0"/>
            <a:fontRef idx="minor"/>
          </p:style>
        </p:sp>
        <p:sp>
          <p:nvSpPr>
            <p:cNvPr id="10241" name="Freeform: Shape 252"/>
            <p:cNvSpPr/>
            <p:nvPr/>
          </p:nvSpPr>
          <p:spPr>
            <a:xfrm>
              <a:off x="1395000" y="3575160"/>
              <a:ext cx="33120" cy="205560"/>
            </a:xfrm>
            <a:custGeom>
              <a:avLst/>
              <a:gdLst/>
              <a:ah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a:noFill/>
            </a:ln>
          </p:spPr>
          <p:style>
            <a:lnRef idx="0"/>
            <a:fillRef idx="0"/>
            <a:effectRef idx="0"/>
            <a:fontRef idx="minor"/>
          </p:style>
        </p:sp>
        <p:sp>
          <p:nvSpPr>
            <p:cNvPr id="10242" name="Freeform: Shape 253"/>
            <p:cNvSpPr/>
            <p:nvPr/>
          </p:nvSpPr>
          <p:spPr>
            <a:xfrm>
              <a:off x="1172160" y="3689640"/>
              <a:ext cx="13680" cy="176760"/>
            </a:xfrm>
            <a:custGeom>
              <a:avLst/>
              <a:gdLst/>
              <a:ah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a:noFill/>
            </a:ln>
          </p:spPr>
          <p:style>
            <a:lnRef idx="0"/>
            <a:fillRef idx="0"/>
            <a:effectRef idx="0"/>
            <a:fontRef idx="minor"/>
          </p:style>
        </p:sp>
        <p:sp>
          <p:nvSpPr>
            <p:cNvPr id="10243" name="Freeform: Shape 254"/>
            <p:cNvSpPr/>
            <p:nvPr/>
          </p:nvSpPr>
          <p:spPr>
            <a:xfrm>
              <a:off x="1404000" y="2963880"/>
              <a:ext cx="18360" cy="220680"/>
            </a:xfrm>
            <a:custGeom>
              <a:avLst/>
              <a:gdLst/>
              <a:ah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a:noFill/>
            </a:ln>
          </p:spPr>
          <p:style>
            <a:lnRef idx="0"/>
            <a:fillRef idx="0"/>
            <a:effectRef idx="0"/>
            <a:fontRef idx="minor"/>
          </p:style>
        </p:sp>
        <p:sp>
          <p:nvSpPr>
            <p:cNvPr id="10244" name="Freeform: Shape 255"/>
            <p:cNvSpPr/>
            <p:nvPr/>
          </p:nvSpPr>
          <p:spPr>
            <a:xfrm>
              <a:off x="1360440" y="2974320"/>
              <a:ext cx="18720" cy="221040"/>
            </a:xfrm>
            <a:custGeom>
              <a:avLst/>
              <a:gdLst/>
              <a:ah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a:noFill/>
            </a:ln>
          </p:spPr>
          <p:style>
            <a:lnRef idx="0"/>
            <a:fillRef idx="0"/>
            <a:effectRef idx="0"/>
            <a:fontRef idx="minor"/>
          </p:style>
        </p:sp>
        <p:sp>
          <p:nvSpPr>
            <p:cNvPr id="10245" name="Freeform: Shape 256"/>
            <p:cNvSpPr/>
            <p:nvPr/>
          </p:nvSpPr>
          <p:spPr>
            <a:xfrm>
              <a:off x="1161720" y="3884760"/>
              <a:ext cx="6840" cy="11160"/>
            </a:xfrm>
            <a:custGeom>
              <a:avLst/>
              <a:gdLst/>
              <a:ah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a:noFill/>
            </a:ln>
          </p:spPr>
          <p:style>
            <a:lnRef idx="0"/>
            <a:fillRef idx="0"/>
            <a:effectRef idx="0"/>
            <a:fontRef idx="minor"/>
          </p:style>
        </p:sp>
        <p:sp>
          <p:nvSpPr>
            <p:cNvPr id="10246" name="Freeform: Shape 257"/>
            <p:cNvSpPr/>
            <p:nvPr/>
          </p:nvSpPr>
          <p:spPr>
            <a:xfrm>
              <a:off x="1394280" y="3810240"/>
              <a:ext cx="360" cy="360"/>
            </a:xfrm>
            <a:custGeom>
              <a:avLst/>
              <a:gdLst/>
              <a:ahLst/>
              <a:rect l="l" t="t" r="r" b="b"/>
              <a:pathLst>
                <a:path w="19" h="1017">
                  <a:moveTo>
                    <a:pt x="19" y="0"/>
                  </a:moveTo>
                  <a:lnTo>
                    <a:pt x="19" y="0"/>
                  </a:lnTo>
                  <a:cubicBezTo>
                    <a:pt x="-6" y="343"/>
                    <a:pt x="-6" y="674"/>
                    <a:pt x="19" y="1017"/>
                  </a:cubicBezTo>
                  <a:lnTo>
                    <a:pt x="19" y="254"/>
                  </a:lnTo>
                  <a:close/>
                </a:path>
              </a:pathLst>
            </a:custGeom>
            <a:solidFill>
              <a:srgbClr val="000000"/>
            </a:solidFill>
            <a:ln w="12685">
              <a:noFill/>
            </a:ln>
          </p:spPr>
          <p:style>
            <a:lnRef idx="0"/>
            <a:fillRef idx="0"/>
            <a:effectRef idx="0"/>
            <a:fontRef idx="minor"/>
          </p:style>
        </p:sp>
        <p:sp>
          <p:nvSpPr>
            <p:cNvPr id="10247" name="Freeform: Shape 258"/>
            <p:cNvSpPr/>
            <p:nvPr/>
          </p:nvSpPr>
          <p:spPr>
            <a:xfrm>
              <a:off x="1392840" y="3805920"/>
              <a:ext cx="360" cy="360"/>
            </a:xfrm>
            <a:custGeom>
              <a:avLst/>
              <a:gdLst/>
              <a:ah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a:noFill/>
            </a:ln>
          </p:spPr>
          <p:style>
            <a:lnRef idx="0"/>
            <a:fillRef idx="0"/>
            <a:effectRef idx="0"/>
            <a:fontRef idx="minor"/>
          </p:style>
        </p:sp>
        <p:sp>
          <p:nvSpPr>
            <p:cNvPr id="10248" name="Freeform: Shape 259"/>
            <p:cNvSpPr/>
            <p:nvPr/>
          </p:nvSpPr>
          <p:spPr>
            <a:xfrm>
              <a:off x="1392840" y="3772080"/>
              <a:ext cx="16560" cy="30240"/>
            </a:xfrm>
            <a:custGeom>
              <a:avLst/>
              <a:gdLst/>
              <a:ah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a:noFill/>
            </a:ln>
          </p:spPr>
          <p:style>
            <a:lnRef idx="0"/>
            <a:fillRef idx="0"/>
            <a:effectRef idx="0"/>
            <a:fontRef idx="minor"/>
          </p:style>
        </p:sp>
        <p:sp>
          <p:nvSpPr>
            <p:cNvPr id="10249" name="Freeform: Shape 260"/>
            <p:cNvSpPr/>
            <p:nvPr/>
          </p:nvSpPr>
          <p:spPr>
            <a:xfrm>
              <a:off x="1057680" y="3763800"/>
              <a:ext cx="2160" cy="5760"/>
            </a:xfrm>
            <a:custGeom>
              <a:avLst/>
              <a:gdLst/>
              <a:ahLst/>
              <a:rect l="l" t="t" r="r" b="b"/>
              <a:pathLst>
                <a:path w="3432" h="7373">
                  <a:moveTo>
                    <a:pt x="254" y="1653"/>
                  </a:moveTo>
                  <a:lnTo>
                    <a:pt x="0" y="4322"/>
                  </a:lnTo>
                  <a:lnTo>
                    <a:pt x="3051" y="7373"/>
                  </a:lnTo>
                  <a:lnTo>
                    <a:pt x="3433" y="0"/>
                  </a:lnTo>
                  <a:lnTo>
                    <a:pt x="254" y="1653"/>
                  </a:lnTo>
                  <a:close/>
                </a:path>
              </a:pathLst>
            </a:custGeom>
            <a:solidFill>
              <a:srgbClr val="000000"/>
            </a:solidFill>
            <a:ln w="12685">
              <a:noFill/>
            </a:ln>
          </p:spPr>
          <p:style>
            <a:lnRef idx="0"/>
            <a:fillRef idx="0"/>
            <a:effectRef idx="0"/>
            <a:fontRef idx="minor"/>
          </p:style>
        </p:sp>
        <p:sp>
          <p:nvSpPr>
            <p:cNvPr id="10250" name="Freeform: Shape 261"/>
            <p:cNvSpPr/>
            <p:nvPr/>
          </p:nvSpPr>
          <p:spPr>
            <a:xfrm>
              <a:off x="1756080" y="5247360"/>
              <a:ext cx="876960" cy="493920"/>
            </a:xfrm>
            <a:custGeom>
              <a:avLst/>
              <a:gdLst/>
              <a:ah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a:noFill/>
            </a:ln>
          </p:spPr>
          <p:style>
            <a:lnRef idx="0"/>
            <a:fillRef idx="0"/>
            <a:effectRef idx="0"/>
            <a:fontRef idx="minor"/>
          </p:style>
        </p:sp>
        <p:sp>
          <p:nvSpPr>
            <p:cNvPr id="10251" name="Freeform: Shape 262"/>
            <p:cNvSpPr/>
            <p:nvPr/>
          </p:nvSpPr>
          <p:spPr>
            <a:xfrm>
              <a:off x="1755720" y="5741280"/>
              <a:ext cx="219960" cy="240480"/>
            </a:xfrm>
            <a:custGeom>
              <a:avLst/>
              <a:gdLst/>
              <a:ah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a:noFill/>
            </a:ln>
          </p:spPr>
          <p:style>
            <a:lnRef idx="0"/>
            <a:fillRef idx="0"/>
            <a:effectRef idx="0"/>
            <a:fontRef idx="minor"/>
          </p:style>
        </p:sp>
        <p:sp>
          <p:nvSpPr>
            <p:cNvPr id="10252" name="Freeform: Shape 263"/>
            <p:cNvSpPr/>
            <p:nvPr/>
          </p:nvSpPr>
          <p:spPr>
            <a:xfrm>
              <a:off x="3351240" y="3166560"/>
              <a:ext cx="179640" cy="93960"/>
            </a:xfrm>
            <a:custGeom>
              <a:avLst/>
              <a:gdLst/>
              <a:ah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a:noFill/>
            </a:ln>
          </p:spPr>
          <p:style>
            <a:lnRef idx="0"/>
            <a:fillRef idx="0"/>
            <a:effectRef idx="0"/>
            <a:fontRef idx="minor"/>
          </p:style>
        </p:sp>
        <p:sp>
          <p:nvSpPr>
            <p:cNvPr id="10253" name="Freeform: Shape 264"/>
            <p:cNvSpPr/>
            <p:nvPr/>
          </p:nvSpPr>
          <p:spPr>
            <a:xfrm>
              <a:off x="2592000" y="3145320"/>
              <a:ext cx="156600" cy="1002600"/>
            </a:xfrm>
            <a:custGeom>
              <a:avLst/>
              <a:gdLst/>
              <a:ah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a:noFill/>
            </a:ln>
          </p:spPr>
          <p:style>
            <a:lnRef idx="0"/>
            <a:fillRef idx="0"/>
            <a:effectRef idx="0"/>
            <a:fontRef idx="minor"/>
          </p:style>
        </p:sp>
        <p:sp>
          <p:nvSpPr>
            <p:cNvPr id="10254" name="Freeform: Shape 265"/>
            <p:cNvSpPr/>
            <p:nvPr/>
          </p:nvSpPr>
          <p:spPr>
            <a:xfrm>
              <a:off x="2602080" y="4430160"/>
              <a:ext cx="443880" cy="425520"/>
            </a:xfrm>
            <a:custGeom>
              <a:avLst/>
              <a:gdLst/>
              <a:ah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a:noFill/>
            </a:ln>
          </p:spPr>
          <p:style>
            <a:lnRef idx="0"/>
            <a:fillRef idx="0"/>
            <a:effectRef idx="0"/>
            <a:fontRef idx="minor"/>
          </p:style>
        </p:sp>
        <p:sp>
          <p:nvSpPr>
            <p:cNvPr id="10255" name="Freeform: Shape 266"/>
            <p:cNvSpPr/>
            <p:nvPr/>
          </p:nvSpPr>
          <p:spPr>
            <a:xfrm>
              <a:off x="3049200" y="4858560"/>
              <a:ext cx="11160" cy="11160"/>
            </a:xfrm>
            <a:custGeom>
              <a:avLst/>
              <a:gdLst/>
              <a:ahLst/>
              <a:rect l="l" t="t" r="r" b="b"/>
              <a:pathLst>
                <a:path w="12714" h="12712">
                  <a:moveTo>
                    <a:pt x="0" y="0"/>
                  </a:moveTo>
                  <a:lnTo>
                    <a:pt x="0" y="0"/>
                  </a:lnTo>
                  <a:lnTo>
                    <a:pt x="0" y="0"/>
                  </a:lnTo>
                  <a:lnTo>
                    <a:pt x="0" y="0"/>
                  </a:lnTo>
                  <a:close/>
                </a:path>
              </a:pathLst>
            </a:custGeom>
            <a:solidFill>
              <a:srgbClr val="000000"/>
            </a:solidFill>
            <a:ln w="12685">
              <a:noFill/>
            </a:ln>
          </p:spPr>
          <p:style>
            <a:lnRef idx="0"/>
            <a:fillRef idx="0"/>
            <a:effectRef idx="0"/>
            <a:fontRef idx="minor"/>
          </p:style>
        </p:sp>
        <p:sp>
          <p:nvSpPr>
            <p:cNvPr id="10256" name="Freeform: Shape 267"/>
            <p:cNvSpPr/>
            <p:nvPr/>
          </p:nvSpPr>
          <p:spPr>
            <a:xfrm>
              <a:off x="3047400" y="3260520"/>
              <a:ext cx="303840" cy="1596600"/>
            </a:xfrm>
            <a:custGeom>
              <a:avLst/>
              <a:gdLst/>
              <a:ah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a:noFill/>
            </a:ln>
          </p:spPr>
          <p:style>
            <a:lnRef idx="0"/>
            <a:fillRef idx="0"/>
            <a:effectRef idx="0"/>
            <a:fontRef idx="minor"/>
          </p:style>
        </p:sp>
        <p:sp>
          <p:nvSpPr>
            <p:cNvPr id="10257" name="Freeform: Shape 268"/>
            <p:cNvSpPr/>
            <p:nvPr/>
          </p:nvSpPr>
          <p:spPr>
            <a:xfrm>
              <a:off x="3049200" y="485892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258" name="Freeform: Shape 269"/>
            <p:cNvSpPr/>
            <p:nvPr/>
          </p:nvSpPr>
          <p:spPr>
            <a:xfrm>
              <a:off x="2811240" y="2797200"/>
              <a:ext cx="539640" cy="463320"/>
            </a:xfrm>
            <a:custGeom>
              <a:avLst/>
              <a:gdLst/>
              <a:ah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a:noFill/>
            </a:ln>
          </p:spPr>
          <p:style>
            <a:lnRef idx="0"/>
            <a:fillRef idx="0"/>
            <a:effectRef idx="0"/>
            <a:fontRef idx="minor"/>
          </p:style>
        </p:sp>
        <p:sp>
          <p:nvSpPr>
            <p:cNvPr id="10259" name="Freeform: Shape 270"/>
            <p:cNvSpPr/>
            <p:nvPr/>
          </p:nvSpPr>
          <p:spPr>
            <a:xfrm>
              <a:off x="1784160" y="4856040"/>
              <a:ext cx="1264320" cy="705240"/>
            </a:xfrm>
            <a:custGeom>
              <a:avLst/>
              <a:gdLst/>
              <a:ah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a:noFill/>
            </a:ln>
          </p:spPr>
          <p:style>
            <a:lnRef idx="0"/>
            <a:fillRef idx="0"/>
            <a:effectRef idx="0"/>
            <a:fontRef idx="minor"/>
          </p:style>
        </p:sp>
        <p:sp>
          <p:nvSpPr>
            <p:cNvPr id="10260" name="Freeform: Shape 271"/>
            <p:cNvSpPr/>
            <p:nvPr/>
          </p:nvSpPr>
          <p:spPr>
            <a:xfrm>
              <a:off x="1171800" y="3807360"/>
              <a:ext cx="221760" cy="111960"/>
            </a:xfrm>
            <a:custGeom>
              <a:avLst/>
              <a:gdLst/>
              <a:ah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a:noFill/>
            </a:ln>
          </p:spPr>
          <p:style>
            <a:lnRef idx="0"/>
            <a:fillRef idx="0"/>
            <a:effectRef idx="0"/>
            <a:fontRef idx="minor"/>
          </p:style>
        </p:sp>
        <p:sp>
          <p:nvSpPr>
            <p:cNvPr id="10261" name="Freeform: Shape 272"/>
            <p:cNvSpPr/>
            <p:nvPr/>
          </p:nvSpPr>
          <p:spPr>
            <a:xfrm>
              <a:off x="1172880" y="3779640"/>
              <a:ext cx="230760" cy="116280"/>
            </a:xfrm>
            <a:custGeom>
              <a:avLst/>
              <a:gdLst/>
              <a:ah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a:noFill/>
            </a:ln>
          </p:spPr>
          <p:style>
            <a:lnRef idx="0"/>
            <a:fillRef idx="0"/>
            <a:effectRef idx="0"/>
            <a:fontRef idx="minor"/>
          </p:style>
        </p:sp>
        <p:sp>
          <p:nvSpPr>
            <p:cNvPr id="10262" name="Freeform: Shape 273"/>
            <p:cNvSpPr/>
            <p:nvPr/>
          </p:nvSpPr>
          <p:spPr>
            <a:xfrm>
              <a:off x="1168200" y="3895920"/>
              <a:ext cx="2880" cy="21960"/>
            </a:xfrm>
            <a:custGeom>
              <a:avLst/>
              <a:gdLst/>
              <a:ah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a:noFill/>
            </a:ln>
          </p:spPr>
          <p:style>
            <a:lnRef idx="0"/>
            <a:fillRef idx="0"/>
            <a:effectRef idx="0"/>
            <a:fontRef idx="minor"/>
          </p:style>
        </p:sp>
        <p:sp>
          <p:nvSpPr>
            <p:cNvPr id="10263" name="Freeform: Shape 274"/>
            <p:cNvSpPr/>
            <p:nvPr/>
          </p:nvSpPr>
          <p:spPr>
            <a:xfrm>
              <a:off x="603000" y="4020840"/>
              <a:ext cx="19440" cy="110880"/>
            </a:xfrm>
            <a:custGeom>
              <a:avLst/>
              <a:gdLst/>
              <a:ah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a:noFill/>
            </a:ln>
          </p:spPr>
          <p:style>
            <a:lnRef idx="0"/>
            <a:fillRef idx="0"/>
            <a:effectRef idx="0"/>
            <a:fontRef idx="minor"/>
          </p:style>
        </p:sp>
        <p:sp>
          <p:nvSpPr>
            <p:cNvPr id="10264" name="Freeform: Shape 275"/>
            <p:cNvSpPr/>
            <p:nvPr/>
          </p:nvSpPr>
          <p:spPr>
            <a:xfrm>
              <a:off x="623520" y="4029120"/>
              <a:ext cx="360" cy="360"/>
            </a:xfrm>
            <a:custGeom>
              <a:avLst/>
              <a:gdLst/>
              <a:ahLst/>
              <a:rect l="l" t="t" r="r" b="b"/>
              <a:pathLst>
                <a:path w="381" h="762">
                  <a:moveTo>
                    <a:pt x="381" y="0"/>
                  </a:moveTo>
                  <a:lnTo>
                    <a:pt x="0" y="254"/>
                  </a:lnTo>
                  <a:lnTo>
                    <a:pt x="381" y="763"/>
                  </a:lnTo>
                  <a:lnTo>
                    <a:pt x="381" y="0"/>
                  </a:lnTo>
                  <a:close/>
                </a:path>
              </a:pathLst>
            </a:custGeom>
            <a:solidFill>
              <a:srgbClr val="000000"/>
            </a:solidFill>
            <a:ln w="12685">
              <a:noFill/>
            </a:ln>
          </p:spPr>
          <p:style>
            <a:lnRef idx="0"/>
            <a:fillRef idx="0"/>
            <a:effectRef idx="0"/>
            <a:fontRef idx="minor"/>
          </p:style>
        </p:sp>
        <p:sp>
          <p:nvSpPr>
            <p:cNvPr id="10265" name="Freeform: Shape 276"/>
            <p:cNvSpPr/>
            <p:nvPr/>
          </p:nvSpPr>
          <p:spPr>
            <a:xfrm>
              <a:off x="1518840" y="5739120"/>
              <a:ext cx="230760" cy="132480"/>
            </a:xfrm>
            <a:custGeom>
              <a:avLst/>
              <a:gdLst/>
              <a:ah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a:noFill/>
            </a:ln>
          </p:spPr>
          <p:style>
            <a:lnRef idx="0"/>
            <a:fillRef idx="0"/>
            <a:effectRef idx="0"/>
            <a:fontRef idx="minor"/>
          </p:style>
        </p:sp>
        <p:sp>
          <p:nvSpPr>
            <p:cNvPr id="10266" name="Freeform: Shape 277"/>
            <p:cNvSpPr/>
            <p:nvPr/>
          </p:nvSpPr>
          <p:spPr>
            <a:xfrm>
              <a:off x="1126800" y="5872320"/>
              <a:ext cx="390960" cy="222480"/>
            </a:xfrm>
            <a:custGeom>
              <a:avLst/>
              <a:gdLst/>
              <a:ah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a:noFill/>
            </a:ln>
          </p:spPr>
          <p:style>
            <a:lnRef idx="0"/>
            <a:fillRef idx="0"/>
            <a:effectRef idx="0"/>
            <a:fontRef idx="minor"/>
          </p:style>
        </p:sp>
        <p:sp>
          <p:nvSpPr>
            <p:cNvPr id="10267" name="Freeform: Shape 278"/>
            <p:cNvSpPr/>
            <p:nvPr/>
          </p:nvSpPr>
          <p:spPr>
            <a:xfrm>
              <a:off x="1520640" y="5872680"/>
              <a:ext cx="360" cy="360"/>
            </a:xfrm>
            <a:custGeom>
              <a:avLst/>
              <a:gdLst/>
              <a:ahLst/>
              <a:rect l="l" t="t" r="r" b="b"/>
              <a:pathLst>
                <a:path w="57" h="635">
                  <a:moveTo>
                    <a:pt x="0" y="0"/>
                  </a:moveTo>
                  <a:cubicBezTo>
                    <a:pt x="76" y="203"/>
                    <a:pt x="76" y="432"/>
                    <a:pt x="0" y="635"/>
                  </a:cubicBezTo>
                  <a:cubicBezTo>
                    <a:pt x="0" y="635"/>
                    <a:pt x="0" y="635"/>
                    <a:pt x="0" y="635"/>
                  </a:cubicBezTo>
                  <a:close/>
                </a:path>
              </a:pathLst>
            </a:custGeom>
            <a:solidFill>
              <a:srgbClr val="000000"/>
            </a:solidFill>
            <a:ln w="12685">
              <a:noFill/>
            </a:ln>
          </p:spPr>
          <p:style>
            <a:lnRef idx="0"/>
            <a:fillRef idx="0"/>
            <a:effectRef idx="0"/>
            <a:fontRef idx="minor"/>
          </p:style>
        </p:sp>
        <p:sp>
          <p:nvSpPr>
            <p:cNvPr id="10268" name="Freeform: Shape 279"/>
            <p:cNvSpPr/>
            <p:nvPr/>
          </p:nvSpPr>
          <p:spPr>
            <a:xfrm>
              <a:off x="1125000" y="5420160"/>
              <a:ext cx="51120" cy="673560"/>
            </a:xfrm>
            <a:custGeom>
              <a:avLst/>
              <a:gdLst/>
              <a:ah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a:noFill/>
            </a:ln>
          </p:spPr>
          <p:style>
            <a:lnRef idx="0"/>
            <a:fillRef idx="0"/>
            <a:effectRef idx="0"/>
            <a:fontRef idx="minor"/>
          </p:style>
        </p:sp>
        <p:sp>
          <p:nvSpPr>
            <p:cNvPr id="10269" name="Freeform: Shape 280"/>
            <p:cNvSpPr/>
            <p:nvPr/>
          </p:nvSpPr>
          <p:spPr>
            <a:xfrm>
              <a:off x="1683360" y="4320720"/>
              <a:ext cx="223920" cy="118800"/>
            </a:xfrm>
            <a:custGeom>
              <a:avLst/>
              <a:gdLst/>
              <a:ah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a:noFill/>
            </a:ln>
          </p:spPr>
          <p:style>
            <a:lnRef idx="0"/>
            <a:fillRef idx="0"/>
            <a:effectRef idx="0"/>
            <a:fontRef idx="minor"/>
          </p:style>
        </p:sp>
        <p:sp>
          <p:nvSpPr>
            <p:cNvPr id="10270" name="Freeform: Shape 281"/>
            <p:cNvSpPr/>
            <p:nvPr/>
          </p:nvSpPr>
          <p:spPr>
            <a:xfrm>
              <a:off x="1168560" y="3918600"/>
              <a:ext cx="11160" cy="11160"/>
            </a:xfrm>
            <a:custGeom>
              <a:avLst/>
              <a:gdLst/>
              <a:ahLst/>
              <a:rect l="l" t="t" r="r" b="b"/>
              <a:pathLst>
                <a:path w="12714" h="12712">
                  <a:moveTo>
                    <a:pt x="0" y="0"/>
                  </a:moveTo>
                  <a:lnTo>
                    <a:pt x="0" y="0"/>
                  </a:lnTo>
                  <a:cubicBezTo>
                    <a:pt x="0" y="0"/>
                    <a:pt x="0" y="0"/>
                    <a:pt x="0" y="0"/>
                  </a:cubicBezTo>
                  <a:close/>
                </a:path>
              </a:pathLst>
            </a:custGeom>
            <a:solidFill>
              <a:srgbClr val="000000"/>
            </a:solidFill>
            <a:ln w="12685">
              <a:noFill/>
            </a:ln>
          </p:spPr>
          <p:style>
            <a:lnRef idx="0"/>
            <a:fillRef idx="0"/>
            <a:effectRef idx="0"/>
            <a:fontRef idx="minor"/>
          </p:style>
        </p:sp>
        <p:sp>
          <p:nvSpPr>
            <p:cNvPr id="10271" name="Freeform: Shape 282"/>
            <p:cNvSpPr/>
            <p:nvPr/>
          </p:nvSpPr>
          <p:spPr>
            <a:xfrm>
              <a:off x="1171080" y="3919320"/>
              <a:ext cx="512640" cy="520560"/>
            </a:xfrm>
            <a:custGeom>
              <a:avLst/>
              <a:gdLst/>
              <a:ah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a:noFill/>
            </a:ln>
          </p:spPr>
          <p:style>
            <a:lnRef idx="0"/>
            <a:fillRef idx="0"/>
            <a:effectRef idx="0"/>
            <a:fontRef idx="minor"/>
          </p:style>
        </p:sp>
        <p:sp>
          <p:nvSpPr>
            <p:cNvPr id="10272" name="Freeform: Shape 283"/>
            <p:cNvSpPr/>
            <p:nvPr/>
          </p:nvSpPr>
          <p:spPr>
            <a:xfrm>
              <a:off x="619920" y="4031280"/>
              <a:ext cx="104400" cy="108000"/>
            </a:xfrm>
            <a:custGeom>
              <a:avLst/>
              <a:gdLst/>
              <a:ah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a:noFill/>
            </a:ln>
          </p:spPr>
          <p:style>
            <a:lnRef idx="0"/>
            <a:fillRef idx="0"/>
            <a:effectRef idx="0"/>
            <a:fontRef idx="minor"/>
          </p:style>
        </p:sp>
        <p:sp>
          <p:nvSpPr>
            <p:cNvPr id="10273" name="Freeform: Shape 284"/>
            <p:cNvSpPr/>
            <p:nvPr/>
          </p:nvSpPr>
          <p:spPr>
            <a:xfrm>
              <a:off x="1042560" y="3820680"/>
              <a:ext cx="97920" cy="101160"/>
            </a:xfrm>
            <a:custGeom>
              <a:avLst/>
              <a:gdLst/>
              <a:ah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a:noFill/>
            </a:ln>
          </p:spPr>
          <p:style>
            <a:lnRef idx="0"/>
            <a:fillRef idx="0"/>
            <a:effectRef idx="0"/>
            <a:fontRef idx="minor"/>
          </p:style>
        </p:sp>
        <p:sp>
          <p:nvSpPr>
            <p:cNvPr id="10274" name="Freeform: Shape 285"/>
            <p:cNvSpPr/>
            <p:nvPr/>
          </p:nvSpPr>
          <p:spPr>
            <a:xfrm>
              <a:off x="1169640" y="3868200"/>
              <a:ext cx="3600" cy="28800"/>
            </a:xfrm>
            <a:custGeom>
              <a:avLst/>
              <a:gdLst/>
              <a:ah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a:noFill/>
            </a:ln>
          </p:spPr>
          <p:style>
            <a:lnRef idx="0"/>
            <a:fillRef idx="0"/>
            <a:effectRef idx="0"/>
            <a:fontRef idx="minor"/>
          </p:style>
        </p:sp>
        <p:sp>
          <p:nvSpPr>
            <p:cNvPr id="10275" name="Freeform: Shape 286"/>
            <p:cNvSpPr/>
            <p:nvPr/>
          </p:nvSpPr>
          <p:spPr>
            <a:xfrm>
              <a:off x="816480" y="2031120"/>
              <a:ext cx="191520" cy="102240"/>
            </a:xfrm>
            <a:custGeom>
              <a:avLst/>
              <a:gdLst/>
              <a:ah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a:noFill/>
            </a:ln>
          </p:spPr>
          <p:style>
            <a:lnRef idx="0"/>
            <a:fillRef idx="0"/>
            <a:effectRef idx="0"/>
            <a:fontRef idx="minor"/>
          </p:style>
        </p:sp>
        <p:sp>
          <p:nvSpPr>
            <p:cNvPr id="10276" name="Freeform: Shape 287"/>
            <p:cNvSpPr/>
            <p:nvPr/>
          </p:nvSpPr>
          <p:spPr>
            <a:xfrm>
              <a:off x="1002600" y="2031480"/>
              <a:ext cx="30600" cy="24480"/>
            </a:xfrm>
            <a:custGeom>
              <a:avLst/>
              <a:gdLst/>
              <a:ah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a:noFill/>
            </a:ln>
          </p:spPr>
          <p:style>
            <a:lnRef idx="0"/>
            <a:fillRef idx="0"/>
            <a:effectRef idx="0"/>
            <a:fontRef idx="minor"/>
          </p:style>
        </p:sp>
        <p:sp>
          <p:nvSpPr>
            <p:cNvPr id="10277" name="Freeform: Shape 288"/>
            <p:cNvSpPr/>
            <p:nvPr/>
          </p:nvSpPr>
          <p:spPr>
            <a:xfrm>
              <a:off x="485640" y="2624400"/>
              <a:ext cx="278280" cy="271800"/>
            </a:xfrm>
            <a:custGeom>
              <a:avLst/>
              <a:gdLst/>
              <a:ah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a:noFill/>
            </a:ln>
          </p:spPr>
          <p:style>
            <a:lnRef idx="0"/>
            <a:fillRef idx="0"/>
            <a:effectRef idx="0"/>
            <a:fontRef idx="minor"/>
          </p:style>
        </p:sp>
        <p:sp>
          <p:nvSpPr>
            <p:cNvPr id="10278" name="Freeform: Shape 289"/>
            <p:cNvSpPr/>
            <p:nvPr/>
          </p:nvSpPr>
          <p:spPr>
            <a:xfrm>
              <a:off x="3240" y="3930840"/>
              <a:ext cx="402120" cy="440640"/>
            </a:xfrm>
            <a:custGeom>
              <a:avLst/>
              <a:gdLst/>
              <a:ah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a:noFill/>
            </a:ln>
          </p:spPr>
          <p:style>
            <a:lnRef idx="0"/>
            <a:fillRef idx="0"/>
            <a:effectRef idx="0"/>
            <a:fontRef idx="minor"/>
          </p:style>
        </p:sp>
        <p:sp>
          <p:nvSpPr>
            <p:cNvPr id="10279" name="Freeform: Shape 290"/>
            <p:cNvSpPr/>
            <p:nvPr/>
          </p:nvSpPr>
          <p:spPr>
            <a:xfrm>
              <a:off x="3240" y="3418920"/>
              <a:ext cx="507240" cy="259560"/>
            </a:xfrm>
            <a:custGeom>
              <a:avLst/>
              <a:gdLst/>
              <a:ah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a:noFill/>
            </a:ln>
          </p:spPr>
          <p:style>
            <a:lnRef idx="0"/>
            <a:fillRef idx="0"/>
            <a:effectRef idx="0"/>
            <a:fontRef idx="minor"/>
          </p:style>
        </p:sp>
        <p:sp>
          <p:nvSpPr>
            <p:cNvPr id="10280" name="Freeform: Shape 291"/>
            <p:cNvSpPr/>
            <p:nvPr/>
          </p:nvSpPr>
          <p:spPr>
            <a:xfrm>
              <a:off x="593280" y="4775040"/>
              <a:ext cx="117360" cy="131040"/>
            </a:xfrm>
            <a:custGeom>
              <a:avLst/>
              <a:gdLst/>
              <a:ah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a:noFill/>
            </a:ln>
          </p:spPr>
          <p:style>
            <a:lnRef idx="0"/>
            <a:fillRef idx="0"/>
            <a:effectRef idx="0"/>
            <a:fontRef idx="minor"/>
          </p:style>
        </p:sp>
        <p:sp>
          <p:nvSpPr>
            <p:cNvPr id="10281" name="Freeform: Shape 292"/>
            <p:cNvSpPr/>
            <p:nvPr/>
          </p:nvSpPr>
          <p:spPr>
            <a:xfrm>
              <a:off x="1811880" y="3314880"/>
              <a:ext cx="73800" cy="39240"/>
            </a:xfrm>
            <a:custGeom>
              <a:avLst/>
              <a:gdLst/>
              <a:ahLst/>
              <a:rect l="l" t="t" r="r" b="b"/>
              <a:pathLst>
                <a:path w="75397" h="40552">
                  <a:moveTo>
                    <a:pt x="0" y="40553"/>
                  </a:moveTo>
                  <a:lnTo>
                    <a:pt x="75016" y="3814"/>
                  </a:lnTo>
                  <a:lnTo>
                    <a:pt x="75398" y="0"/>
                  </a:lnTo>
                  <a:lnTo>
                    <a:pt x="381" y="36612"/>
                  </a:lnTo>
                  <a:lnTo>
                    <a:pt x="0" y="40553"/>
                  </a:lnTo>
                  <a:close/>
                </a:path>
              </a:pathLst>
            </a:custGeom>
            <a:solidFill>
              <a:srgbClr val="000000"/>
            </a:solidFill>
            <a:ln w="12685">
              <a:noFill/>
            </a:ln>
          </p:spPr>
          <p:style>
            <a:lnRef idx="0"/>
            <a:fillRef idx="0"/>
            <a:effectRef idx="0"/>
            <a:fontRef idx="minor"/>
          </p:style>
        </p:sp>
        <p:sp>
          <p:nvSpPr>
            <p:cNvPr id="10282" name="Freeform: Shape 293"/>
            <p:cNvSpPr/>
            <p:nvPr/>
          </p:nvSpPr>
          <p:spPr>
            <a:xfrm>
              <a:off x="1893240" y="4209480"/>
              <a:ext cx="767520" cy="408600"/>
            </a:xfrm>
            <a:custGeom>
              <a:avLst/>
              <a:gdLst/>
              <a:ah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a:noFill/>
            </a:ln>
          </p:spPr>
          <p:style>
            <a:lnRef idx="0"/>
            <a:fillRef idx="0"/>
            <a:effectRef idx="0"/>
            <a:fontRef idx="minor"/>
          </p:style>
        </p:sp>
        <p:sp>
          <p:nvSpPr>
            <p:cNvPr id="10283" name="Freeform: Shape 294"/>
            <p:cNvSpPr/>
            <p:nvPr/>
          </p:nvSpPr>
          <p:spPr>
            <a:xfrm>
              <a:off x="738720" y="3148920"/>
              <a:ext cx="14040" cy="299160"/>
            </a:xfrm>
            <a:custGeom>
              <a:avLst/>
              <a:gdLst/>
              <a:ah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a:noFill/>
            </a:ln>
          </p:spPr>
          <p:style>
            <a:lnRef idx="0"/>
            <a:fillRef idx="0"/>
            <a:effectRef idx="0"/>
            <a:fontRef idx="minor"/>
          </p:style>
        </p:sp>
        <p:sp>
          <p:nvSpPr>
            <p:cNvPr id="10284" name="Freeform: Shape 295"/>
            <p:cNvSpPr/>
            <p:nvPr/>
          </p:nvSpPr>
          <p:spPr>
            <a:xfrm>
              <a:off x="978840" y="3374640"/>
              <a:ext cx="1800" cy="11520"/>
            </a:xfrm>
            <a:custGeom>
              <a:avLst/>
              <a:gdLst/>
              <a:ah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a:noFill/>
            </a:ln>
          </p:spPr>
          <p:style>
            <a:lnRef idx="0"/>
            <a:fillRef idx="0"/>
            <a:effectRef idx="0"/>
            <a:fontRef idx="minor"/>
          </p:style>
        </p:sp>
        <p:sp>
          <p:nvSpPr>
            <p:cNvPr id="10285" name="Freeform: Shape 296"/>
            <p:cNvSpPr/>
            <p:nvPr/>
          </p:nvSpPr>
          <p:spPr>
            <a:xfrm>
              <a:off x="76320" y="4539600"/>
              <a:ext cx="16200" cy="182520"/>
            </a:xfrm>
            <a:custGeom>
              <a:avLst/>
              <a:gdLst/>
              <a:ah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a:noFill/>
            </a:ln>
          </p:spPr>
          <p:style>
            <a:lnRef idx="0"/>
            <a:fillRef idx="0"/>
            <a:effectRef idx="0"/>
            <a:fontRef idx="minor"/>
          </p:style>
        </p:sp>
        <p:sp>
          <p:nvSpPr>
            <p:cNvPr id="10286" name="Freeform: Shape 297"/>
            <p:cNvSpPr/>
            <p:nvPr/>
          </p:nvSpPr>
          <p:spPr>
            <a:xfrm>
              <a:off x="93960" y="4547520"/>
              <a:ext cx="360" cy="360"/>
            </a:xfrm>
            <a:custGeom>
              <a:avLst/>
              <a:gdLst/>
              <a:ahLst/>
              <a:rect l="l" t="t" r="r" b="b"/>
              <a:pathLst>
                <a:path w="1017" h="1652">
                  <a:moveTo>
                    <a:pt x="1017" y="0"/>
                  </a:moveTo>
                  <a:lnTo>
                    <a:pt x="0" y="509"/>
                  </a:lnTo>
                  <a:lnTo>
                    <a:pt x="1017" y="1653"/>
                  </a:lnTo>
                  <a:lnTo>
                    <a:pt x="1017" y="0"/>
                  </a:lnTo>
                  <a:close/>
                </a:path>
              </a:pathLst>
            </a:custGeom>
            <a:solidFill>
              <a:srgbClr val="000000"/>
            </a:solidFill>
            <a:ln w="12685">
              <a:noFill/>
            </a:ln>
          </p:spPr>
          <p:style>
            <a:lnRef idx="0"/>
            <a:fillRef idx="0"/>
            <a:effectRef idx="0"/>
            <a:fontRef idx="minor"/>
          </p:style>
        </p:sp>
        <p:sp>
          <p:nvSpPr>
            <p:cNvPr id="10287" name="Freeform: Shape 298"/>
            <p:cNvSpPr/>
            <p:nvPr/>
          </p:nvSpPr>
          <p:spPr>
            <a:xfrm>
              <a:off x="90000" y="4727520"/>
              <a:ext cx="174240" cy="197280"/>
            </a:xfrm>
            <a:custGeom>
              <a:avLst/>
              <a:gdLst/>
              <a:ah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a:noFill/>
            </a:ln>
          </p:spPr>
          <p:style>
            <a:lnRef idx="0"/>
            <a:fillRef idx="0"/>
            <a:effectRef idx="0"/>
            <a:fontRef idx="minor"/>
          </p:style>
        </p:sp>
        <p:sp>
          <p:nvSpPr>
            <p:cNvPr id="10288" name="Freeform: Shape 299"/>
            <p:cNvSpPr/>
            <p:nvPr/>
          </p:nvSpPr>
          <p:spPr>
            <a:xfrm>
              <a:off x="498240" y="4343760"/>
              <a:ext cx="91440" cy="101160"/>
            </a:xfrm>
            <a:custGeom>
              <a:avLst/>
              <a:gdLst/>
              <a:ahLst/>
              <a:rect l="l" t="t" r="r" b="b"/>
              <a:pathLst>
                <a:path w="92817" h="102716">
                  <a:moveTo>
                    <a:pt x="92817" y="102716"/>
                  </a:moveTo>
                  <a:lnTo>
                    <a:pt x="92817" y="98140"/>
                  </a:lnTo>
                  <a:lnTo>
                    <a:pt x="2161" y="0"/>
                  </a:lnTo>
                  <a:lnTo>
                    <a:pt x="1399" y="1144"/>
                  </a:lnTo>
                  <a:lnTo>
                    <a:pt x="0" y="2289"/>
                  </a:lnTo>
                  <a:close/>
                </a:path>
              </a:pathLst>
            </a:custGeom>
            <a:solidFill>
              <a:srgbClr val="000000"/>
            </a:solidFill>
            <a:ln w="12685">
              <a:noFill/>
            </a:ln>
          </p:spPr>
          <p:style>
            <a:lnRef idx="0"/>
            <a:fillRef idx="0"/>
            <a:effectRef idx="0"/>
            <a:fontRef idx="minor"/>
          </p:style>
        </p:sp>
        <p:sp>
          <p:nvSpPr>
            <p:cNvPr id="10289" name="Freeform: Shape 300"/>
            <p:cNvSpPr/>
            <p:nvPr/>
          </p:nvSpPr>
          <p:spPr>
            <a:xfrm>
              <a:off x="91080" y="4547880"/>
              <a:ext cx="285120" cy="319680"/>
            </a:xfrm>
            <a:custGeom>
              <a:avLst/>
              <a:gdLst/>
              <a:ah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a:noFill/>
            </a:ln>
          </p:spPr>
          <p:style>
            <a:lnRef idx="0"/>
            <a:fillRef idx="0"/>
            <a:effectRef idx="0"/>
            <a:fontRef idx="minor"/>
          </p:style>
        </p:sp>
        <p:sp>
          <p:nvSpPr>
            <p:cNvPr id="10290" name="Freeform: Shape 301"/>
            <p:cNvSpPr/>
            <p:nvPr/>
          </p:nvSpPr>
          <p:spPr>
            <a:xfrm>
              <a:off x="268920" y="2224080"/>
              <a:ext cx="225000" cy="99720"/>
            </a:xfrm>
            <a:custGeom>
              <a:avLst/>
              <a:gdLst/>
              <a:ah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a:noFill/>
            </a:ln>
          </p:spPr>
          <p:style>
            <a:lnRef idx="0"/>
            <a:fillRef idx="0"/>
            <a:effectRef idx="0"/>
            <a:fontRef idx="minor"/>
          </p:style>
        </p:sp>
        <p:sp>
          <p:nvSpPr>
            <p:cNvPr id="10291" name="Freeform: Shape 302"/>
            <p:cNvSpPr/>
            <p:nvPr/>
          </p:nvSpPr>
          <p:spPr>
            <a:xfrm>
              <a:off x="496800" y="2224800"/>
              <a:ext cx="11160" cy="11160"/>
            </a:xfrm>
            <a:custGeom>
              <a:avLst/>
              <a:gdLst/>
              <a:ahLst/>
              <a:rect l="l" t="t" r="r" b="b"/>
              <a:pathLst>
                <a:path w="12714" h="12712">
                  <a:moveTo>
                    <a:pt x="0" y="0"/>
                  </a:moveTo>
                  <a:cubicBezTo>
                    <a:pt x="0" y="0"/>
                    <a:pt x="0" y="0"/>
                    <a:pt x="0" y="0"/>
                  </a:cubicBezTo>
                  <a:cubicBezTo>
                    <a:pt x="0" y="0"/>
                    <a:pt x="0" y="0"/>
                    <a:pt x="0" y="0"/>
                  </a:cubicBezTo>
                  <a:close/>
                </a:path>
              </a:pathLst>
            </a:custGeom>
            <a:solidFill>
              <a:srgbClr val="000000"/>
            </a:solidFill>
            <a:ln w="12685">
              <a:noFill/>
            </a:ln>
          </p:spPr>
          <p:style>
            <a:lnRef idx="0"/>
            <a:fillRef idx="0"/>
            <a:effectRef idx="0"/>
            <a:fontRef idx="minor"/>
          </p:style>
        </p:sp>
        <p:sp>
          <p:nvSpPr>
            <p:cNvPr id="10292" name="Freeform: Shape 303"/>
            <p:cNvSpPr/>
            <p:nvPr/>
          </p:nvSpPr>
          <p:spPr>
            <a:xfrm>
              <a:off x="262800" y="2725560"/>
              <a:ext cx="360" cy="11160"/>
            </a:xfrm>
            <a:custGeom>
              <a:avLst/>
              <a:gdLst/>
              <a:ahLst/>
              <a:rect l="l" t="t" r="r" b="b"/>
              <a:pathLst>
                <a:path w="635" h="12712">
                  <a:moveTo>
                    <a:pt x="0" y="0"/>
                  </a:moveTo>
                  <a:lnTo>
                    <a:pt x="636" y="0"/>
                  </a:lnTo>
                  <a:lnTo>
                    <a:pt x="0" y="0"/>
                  </a:lnTo>
                  <a:close/>
                </a:path>
              </a:pathLst>
            </a:custGeom>
            <a:solidFill>
              <a:srgbClr val="000000"/>
            </a:solidFill>
            <a:ln w="12685">
              <a:noFill/>
            </a:ln>
          </p:spPr>
          <p:style>
            <a:lnRef idx="0"/>
            <a:fillRef idx="0"/>
            <a:effectRef idx="0"/>
            <a:fontRef idx="minor"/>
          </p:style>
        </p:sp>
        <p:sp>
          <p:nvSpPr>
            <p:cNvPr id="10293" name="Freeform: Shape 304"/>
            <p:cNvSpPr/>
            <p:nvPr/>
          </p:nvSpPr>
          <p:spPr>
            <a:xfrm>
              <a:off x="264600" y="2623680"/>
              <a:ext cx="220320" cy="99000"/>
            </a:xfrm>
            <a:custGeom>
              <a:avLst/>
              <a:gdLst/>
              <a:ah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a:noFill/>
            </a:ln>
          </p:spPr>
          <p:style>
            <a:lnRef idx="0"/>
            <a:fillRef idx="0"/>
            <a:effectRef idx="0"/>
            <a:fontRef idx="minor"/>
          </p:style>
        </p:sp>
        <p:sp>
          <p:nvSpPr>
            <p:cNvPr id="10294" name="Freeform: Shape 305"/>
            <p:cNvSpPr/>
            <p:nvPr/>
          </p:nvSpPr>
          <p:spPr>
            <a:xfrm>
              <a:off x="226800" y="2686680"/>
              <a:ext cx="35640" cy="36720"/>
            </a:xfrm>
            <a:custGeom>
              <a:avLst/>
              <a:gdLst/>
              <a:ah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a:noFill/>
            </a:ln>
          </p:spPr>
          <p:style>
            <a:lnRef idx="0"/>
            <a:fillRef idx="0"/>
            <a:effectRef idx="0"/>
            <a:fontRef idx="minor"/>
          </p:style>
        </p:sp>
        <p:sp>
          <p:nvSpPr>
            <p:cNvPr id="10295" name="Freeform: Shape 306"/>
            <p:cNvSpPr/>
            <p:nvPr/>
          </p:nvSpPr>
          <p:spPr>
            <a:xfrm>
              <a:off x="262440" y="2725560"/>
              <a:ext cx="11160" cy="11160"/>
            </a:xfrm>
            <a:custGeom>
              <a:avLst/>
              <a:gdLst/>
              <a:ahLst/>
              <a:rect l="l" t="t" r="r" b="b"/>
              <a:pathLst>
                <a:path w="12714" h="12712">
                  <a:moveTo>
                    <a:pt x="0" y="0"/>
                  </a:moveTo>
                  <a:lnTo>
                    <a:pt x="0" y="0"/>
                  </a:lnTo>
                  <a:close/>
                </a:path>
              </a:pathLst>
            </a:custGeom>
            <a:solidFill>
              <a:srgbClr val="000000"/>
            </a:solidFill>
            <a:ln w="12685">
              <a:noFill/>
            </a:ln>
          </p:spPr>
          <p:style>
            <a:lnRef idx="0"/>
            <a:fillRef idx="0"/>
            <a:effectRef idx="0"/>
            <a:fontRef idx="minor"/>
          </p:style>
        </p:sp>
        <p:sp>
          <p:nvSpPr>
            <p:cNvPr id="10296" name="Freeform: Shape 307"/>
            <p:cNvSpPr/>
            <p:nvPr/>
          </p:nvSpPr>
          <p:spPr>
            <a:xfrm>
              <a:off x="264600" y="2725560"/>
              <a:ext cx="11160" cy="11160"/>
            </a:xfrm>
            <a:custGeom>
              <a:avLst/>
              <a:gdLst/>
              <a:ahLst/>
              <a:rect l="l" t="t" r="r" b="b"/>
              <a:pathLst>
                <a:path w="12714" h="12712">
                  <a:moveTo>
                    <a:pt x="0" y="0"/>
                  </a:moveTo>
                  <a:cubicBezTo>
                    <a:pt x="0" y="0"/>
                    <a:pt x="0" y="0"/>
                    <a:pt x="0" y="0"/>
                  </a:cubicBezTo>
                  <a:cubicBezTo>
                    <a:pt x="0" y="0"/>
                    <a:pt x="0" y="0"/>
                    <a:pt x="0" y="0"/>
                  </a:cubicBezTo>
                  <a:close/>
                </a:path>
              </a:pathLst>
            </a:custGeom>
            <a:solidFill>
              <a:srgbClr val="000000"/>
            </a:solidFill>
            <a:ln w="12685">
              <a:noFill/>
            </a:ln>
          </p:spPr>
          <p:style>
            <a:lnRef idx="0"/>
            <a:fillRef idx="0"/>
            <a:effectRef idx="0"/>
            <a:fontRef idx="minor"/>
          </p:style>
        </p:sp>
        <p:sp>
          <p:nvSpPr>
            <p:cNvPr id="10297" name="Freeform: Shape 308"/>
            <p:cNvSpPr/>
            <p:nvPr/>
          </p:nvSpPr>
          <p:spPr>
            <a:xfrm>
              <a:off x="263520" y="2726640"/>
              <a:ext cx="360" cy="11160"/>
            </a:xfrm>
            <a:custGeom>
              <a:avLst/>
              <a:gdLst/>
              <a:ahLst/>
              <a:rect l="l" t="t" r="r" b="b"/>
              <a:pathLst>
                <a:path w="635" h="12712">
                  <a:moveTo>
                    <a:pt x="0" y="0"/>
                  </a:moveTo>
                  <a:lnTo>
                    <a:pt x="636" y="0"/>
                  </a:lnTo>
                  <a:close/>
                </a:path>
              </a:pathLst>
            </a:custGeom>
            <a:solidFill>
              <a:srgbClr val="000000"/>
            </a:solidFill>
            <a:ln w="12685">
              <a:noFill/>
            </a:ln>
          </p:spPr>
          <p:style>
            <a:lnRef idx="0"/>
            <a:fillRef idx="0"/>
            <a:effectRef idx="0"/>
            <a:fontRef idx="minor"/>
          </p:style>
        </p:sp>
        <p:sp>
          <p:nvSpPr>
            <p:cNvPr id="10298" name="Freeform: Shape 309"/>
            <p:cNvSpPr/>
            <p:nvPr/>
          </p:nvSpPr>
          <p:spPr>
            <a:xfrm>
              <a:off x="69120" y="2128680"/>
              <a:ext cx="159120" cy="158760"/>
            </a:xfrm>
            <a:custGeom>
              <a:avLst/>
              <a:gdLst/>
              <a:ah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a:noFill/>
            </a:ln>
          </p:spPr>
          <p:style>
            <a:lnRef idx="0"/>
            <a:fillRef idx="0"/>
            <a:effectRef idx="0"/>
            <a:fontRef idx="minor"/>
          </p:style>
        </p:sp>
        <p:sp>
          <p:nvSpPr>
            <p:cNvPr id="10299" name="Freeform: Shape 310"/>
            <p:cNvSpPr/>
            <p:nvPr/>
          </p:nvSpPr>
          <p:spPr>
            <a:xfrm>
              <a:off x="3240" y="3358080"/>
              <a:ext cx="509040" cy="242640"/>
            </a:xfrm>
            <a:custGeom>
              <a:avLst/>
              <a:gdLst/>
              <a:ahLst/>
              <a:rect l="l" t="t" r="r" b="b"/>
              <a:pathLst>
                <a:path w="510620" h="243950">
                  <a:moveTo>
                    <a:pt x="510621" y="0"/>
                  </a:moveTo>
                  <a:lnTo>
                    <a:pt x="0" y="240264"/>
                  </a:lnTo>
                  <a:lnTo>
                    <a:pt x="0" y="243951"/>
                  </a:lnTo>
                  <a:lnTo>
                    <a:pt x="510494" y="3687"/>
                  </a:lnTo>
                  <a:lnTo>
                    <a:pt x="510621" y="0"/>
                  </a:lnTo>
                  <a:close/>
                </a:path>
              </a:pathLst>
            </a:custGeom>
            <a:solidFill>
              <a:srgbClr val="000000"/>
            </a:solidFill>
            <a:ln w="12685">
              <a:noFill/>
            </a:ln>
          </p:spPr>
          <p:style>
            <a:lnRef idx="0"/>
            <a:fillRef idx="0"/>
            <a:effectRef idx="0"/>
            <a:fontRef idx="minor"/>
          </p:style>
        </p:sp>
        <p:sp>
          <p:nvSpPr>
            <p:cNvPr id="10300" name="Freeform: Shape 311"/>
            <p:cNvSpPr/>
            <p:nvPr/>
          </p:nvSpPr>
          <p:spPr>
            <a:xfrm>
              <a:off x="230760" y="1907640"/>
              <a:ext cx="6480" cy="379800"/>
            </a:xfrm>
            <a:custGeom>
              <a:avLst/>
              <a:gdLst/>
              <a:ah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a:noFill/>
            </a:ln>
          </p:spPr>
          <p:style>
            <a:lnRef idx="0"/>
            <a:fillRef idx="0"/>
            <a:effectRef idx="0"/>
            <a:fontRef idx="minor"/>
          </p:style>
        </p:sp>
        <p:sp>
          <p:nvSpPr>
            <p:cNvPr id="10301" name="Freeform: Shape 312"/>
            <p:cNvSpPr/>
            <p:nvPr/>
          </p:nvSpPr>
          <p:spPr>
            <a:xfrm>
              <a:off x="72720" y="690840"/>
              <a:ext cx="229320" cy="91080"/>
            </a:xfrm>
            <a:custGeom>
              <a:avLst/>
              <a:gdLst/>
              <a:ah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a:noFill/>
            </a:ln>
          </p:spPr>
          <p:style>
            <a:lnRef idx="0"/>
            <a:fillRef idx="0"/>
            <a:effectRef idx="0"/>
            <a:fontRef idx="minor"/>
          </p:style>
        </p:sp>
        <p:sp>
          <p:nvSpPr>
            <p:cNvPr id="10302" name="Freeform: Shape 313"/>
            <p:cNvSpPr/>
            <p:nvPr/>
          </p:nvSpPr>
          <p:spPr>
            <a:xfrm>
              <a:off x="0" y="604080"/>
              <a:ext cx="231840" cy="103680"/>
            </a:xfrm>
            <a:custGeom>
              <a:avLst/>
              <a:gdLst/>
              <a:ah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a:noFill/>
            </a:ln>
          </p:spPr>
          <p:style>
            <a:lnRef idx="0"/>
            <a:fillRef idx="0"/>
            <a:effectRef idx="0"/>
            <a:fontRef idx="minor"/>
          </p:style>
        </p:sp>
        <p:sp>
          <p:nvSpPr>
            <p:cNvPr id="10303" name="Freeform: Shape 314"/>
            <p:cNvSpPr/>
            <p:nvPr/>
          </p:nvSpPr>
          <p:spPr>
            <a:xfrm>
              <a:off x="483120" y="2225880"/>
              <a:ext cx="12600" cy="399240"/>
            </a:xfrm>
            <a:custGeom>
              <a:avLst/>
              <a:gdLst/>
              <a:ah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a:noFill/>
            </a:ln>
          </p:spPr>
          <p:style>
            <a:lnRef idx="0"/>
            <a:fillRef idx="0"/>
            <a:effectRef idx="0"/>
            <a:fontRef idx="minor"/>
          </p:style>
        </p:sp>
        <p:sp>
          <p:nvSpPr>
            <p:cNvPr id="10304" name="Freeform: Shape 315"/>
            <p:cNvSpPr/>
            <p:nvPr/>
          </p:nvSpPr>
          <p:spPr>
            <a:xfrm>
              <a:off x="262080" y="2323800"/>
              <a:ext cx="6840" cy="399960"/>
            </a:xfrm>
            <a:custGeom>
              <a:avLst/>
              <a:gdLst/>
              <a:ah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a:noFill/>
            </a:ln>
          </p:spPr>
          <p:style>
            <a:lnRef idx="0"/>
            <a:fillRef idx="0"/>
            <a:effectRef idx="0"/>
            <a:fontRef idx="minor"/>
          </p:style>
        </p:sp>
        <p:sp>
          <p:nvSpPr>
            <p:cNvPr id="10305" name="Freeform: Shape 316"/>
            <p:cNvSpPr/>
            <p:nvPr/>
          </p:nvSpPr>
          <p:spPr>
            <a:xfrm>
              <a:off x="225000" y="2286360"/>
              <a:ext cx="6480" cy="399600"/>
            </a:xfrm>
            <a:custGeom>
              <a:avLst/>
              <a:gdLst/>
              <a:ah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a:noFill/>
            </a:ln>
          </p:spPr>
          <p:style>
            <a:lnRef idx="0"/>
            <a:fillRef idx="0"/>
            <a:effectRef idx="0"/>
            <a:fontRef idx="minor"/>
          </p:style>
        </p:sp>
        <p:sp>
          <p:nvSpPr>
            <p:cNvPr id="10306" name="Freeform: Shape 317"/>
            <p:cNvSpPr/>
            <p:nvPr/>
          </p:nvSpPr>
          <p:spPr>
            <a:xfrm>
              <a:off x="228240" y="2687400"/>
              <a:ext cx="11160" cy="360"/>
            </a:xfrm>
            <a:custGeom>
              <a:avLst/>
              <a:gdLst/>
              <a:ah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a:noFill/>
            </a:ln>
          </p:spPr>
          <p:style>
            <a:lnRef idx="0"/>
            <a:fillRef idx="0"/>
            <a:effectRef idx="0"/>
            <a:fontRef idx="minor"/>
          </p:style>
        </p:sp>
        <p:sp>
          <p:nvSpPr>
            <p:cNvPr id="10307" name="Freeform: Shape 318"/>
            <p:cNvSpPr/>
            <p:nvPr/>
          </p:nvSpPr>
          <p:spPr>
            <a:xfrm>
              <a:off x="226440" y="268920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08" name="Freeform: Shape 319"/>
            <p:cNvSpPr/>
            <p:nvPr/>
          </p:nvSpPr>
          <p:spPr>
            <a:xfrm>
              <a:off x="963000" y="3385800"/>
              <a:ext cx="17640" cy="289080"/>
            </a:xfrm>
            <a:custGeom>
              <a:avLst/>
              <a:gdLst/>
              <a:ah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a:noFill/>
            </a:ln>
          </p:spPr>
          <p:style>
            <a:lnRef idx="0"/>
            <a:fillRef idx="0"/>
            <a:effectRef idx="0"/>
            <a:fontRef idx="minor"/>
          </p:style>
        </p:sp>
        <p:sp>
          <p:nvSpPr>
            <p:cNvPr id="10309" name="Freeform: Shape 320"/>
            <p:cNvSpPr/>
            <p:nvPr/>
          </p:nvSpPr>
          <p:spPr>
            <a:xfrm>
              <a:off x="3391560" y="3889800"/>
              <a:ext cx="132840" cy="72720"/>
            </a:xfrm>
            <a:custGeom>
              <a:avLst/>
              <a:gdLst/>
              <a:ah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a:noFill/>
            </a:ln>
          </p:spPr>
          <p:style>
            <a:lnRef idx="0"/>
            <a:fillRef idx="0"/>
            <a:effectRef idx="0"/>
            <a:fontRef idx="minor"/>
          </p:style>
        </p:sp>
        <p:sp>
          <p:nvSpPr>
            <p:cNvPr id="10310" name="Freeform: Shape 321"/>
            <p:cNvSpPr/>
            <p:nvPr/>
          </p:nvSpPr>
          <p:spPr>
            <a:xfrm>
              <a:off x="1079640" y="3582720"/>
              <a:ext cx="105480" cy="107280"/>
            </a:xfrm>
            <a:custGeom>
              <a:avLst/>
              <a:gdLst/>
              <a:ah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a:noFill/>
            </a:ln>
          </p:spPr>
          <p:style>
            <a:lnRef idx="0"/>
            <a:fillRef idx="0"/>
            <a:effectRef idx="0"/>
            <a:fontRef idx="minor"/>
          </p:style>
        </p:sp>
        <p:sp>
          <p:nvSpPr>
            <p:cNvPr id="10311" name="Freeform: Shape 322"/>
            <p:cNvSpPr/>
            <p:nvPr/>
          </p:nvSpPr>
          <p:spPr>
            <a:xfrm>
              <a:off x="1752480" y="5574960"/>
              <a:ext cx="20880" cy="164880"/>
            </a:xfrm>
            <a:custGeom>
              <a:avLst/>
              <a:gdLst/>
              <a:ah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a:noFill/>
            </a:ln>
          </p:spPr>
          <p:style>
            <a:lnRef idx="0"/>
            <a:fillRef idx="0"/>
            <a:effectRef idx="0"/>
            <a:fontRef idx="minor"/>
          </p:style>
        </p:sp>
        <p:sp>
          <p:nvSpPr>
            <p:cNvPr id="10312" name="Freeform: Shape 323"/>
            <p:cNvSpPr/>
            <p:nvPr/>
          </p:nvSpPr>
          <p:spPr>
            <a:xfrm>
              <a:off x="1459440" y="6357240"/>
              <a:ext cx="222840" cy="129960"/>
            </a:xfrm>
            <a:custGeom>
              <a:avLst/>
              <a:gdLst/>
              <a:ah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a:noFill/>
            </a:ln>
          </p:spPr>
          <p:style>
            <a:lnRef idx="0"/>
            <a:fillRef idx="0"/>
            <a:effectRef idx="0"/>
            <a:fontRef idx="minor"/>
          </p:style>
        </p:sp>
        <p:sp>
          <p:nvSpPr>
            <p:cNvPr id="10313" name="Freeform: Shape 324"/>
            <p:cNvSpPr/>
            <p:nvPr/>
          </p:nvSpPr>
          <p:spPr>
            <a:xfrm>
              <a:off x="1077840" y="670932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14" name="Freeform: Shape 325"/>
            <p:cNvSpPr/>
            <p:nvPr/>
          </p:nvSpPr>
          <p:spPr>
            <a:xfrm>
              <a:off x="1080720" y="6487560"/>
              <a:ext cx="377280" cy="220320"/>
            </a:xfrm>
            <a:custGeom>
              <a:avLst/>
              <a:gdLst/>
              <a:ah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a:noFill/>
            </a:ln>
          </p:spPr>
          <p:style>
            <a:lnRef idx="0"/>
            <a:fillRef idx="0"/>
            <a:effectRef idx="0"/>
            <a:fontRef idx="minor"/>
          </p:style>
        </p:sp>
        <p:sp>
          <p:nvSpPr>
            <p:cNvPr id="10315" name="Freeform: Shape 326"/>
            <p:cNvSpPr/>
            <p:nvPr/>
          </p:nvSpPr>
          <p:spPr>
            <a:xfrm>
              <a:off x="638640" y="6183360"/>
              <a:ext cx="95040" cy="113760"/>
            </a:xfrm>
            <a:custGeom>
              <a:avLst/>
              <a:gdLst/>
              <a:ah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a:noFill/>
            </a:ln>
          </p:spPr>
          <p:style>
            <a:lnRef idx="0"/>
            <a:fillRef idx="0"/>
            <a:effectRef idx="0"/>
            <a:fontRef idx="minor"/>
          </p:style>
        </p:sp>
        <p:sp>
          <p:nvSpPr>
            <p:cNvPr id="10316" name="Freeform: Shape 327"/>
            <p:cNvSpPr/>
            <p:nvPr/>
          </p:nvSpPr>
          <p:spPr>
            <a:xfrm>
              <a:off x="1078560" y="6709680"/>
              <a:ext cx="360" cy="360"/>
            </a:xfrm>
            <a:custGeom>
              <a:avLst/>
              <a:gdLst/>
              <a:ah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a:noFill/>
            </a:ln>
          </p:spPr>
          <p:style>
            <a:lnRef idx="0"/>
            <a:fillRef idx="0"/>
            <a:effectRef idx="0"/>
            <a:fontRef idx="minor"/>
          </p:style>
        </p:sp>
        <p:sp>
          <p:nvSpPr>
            <p:cNvPr id="10317" name="Freeform: Shape 328"/>
            <p:cNvSpPr/>
            <p:nvPr/>
          </p:nvSpPr>
          <p:spPr>
            <a:xfrm>
              <a:off x="818640" y="6397920"/>
              <a:ext cx="257400" cy="308520"/>
            </a:xfrm>
            <a:custGeom>
              <a:avLst/>
              <a:gdLst/>
              <a:ah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a:noFill/>
            </a:ln>
          </p:spPr>
          <p:style>
            <a:lnRef idx="0"/>
            <a:fillRef idx="0"/>
            <a:effectRef idx="0"/>
            <a:fontRef idx="minor"/>
          </p:style>
        </p:sp>
        <p:sp>
          <p:nvSpPr>
            <p:cNvPr id="10318" name="Freeform: Shape 329"/>
            <p:cNvSpPr/>
            <p:nvPr/>
          </p:nvSpPr>
          <p:spPr>
            <a:xfrm>
              <a:off x="1079640" y="6708240"/>
              <a:ext cx="360" cy="360"/>
            </a:xfrm>
            <a:custGeom>
              <a:avLst/>
              <a:gdLst/>
              <a:ahLst/>
              <a:rect l="l" t="t" r="r" b="b"/>
              <a:pathLst>
                <a:path w="32" h="889">
                  <a:moveTo>
                    <a:pt x="0" y="890"/>
                  </a:moveTo>
                  <a:cubicBezTo>
                    <a:pt x="0" y="890"/>
                    <a:pt x="0" y="890"/>
                    <a:pt x="0" y="0"/>
                  </a:cubicBezTo>
                  <a:cubicBezTo>
                    <a:pt x="43" y="293"/>
                    <a:pt x="43" y="597"/>
                    <a:pt x="0" y="890"/>
                  </a:cubicBezTo>
                  <a:close/>
                </a:path>
              </a:pathLst>
            </a:custGeom>
            <a:solidFill>
              <a:srgbClr val="000000"/>
            </a:solidFill>
            <a:ln w="12685">
              <a:noFill/>
            </a:ln>
          </p:spPr>
          <p:style>
            <a:lnRef idx="0"/>
            <a:fillRef idx="0"/>
            <a:effectRef idx="0"/>
            <a:fontRef idx="minor"/>
          </p:style>
        </p:sp>
        <p:sp>
          <p:nvSpPr>
            <p:cNvPr id="10319" name="Freeform: Shape 330"/>
            <p:cNvSpPr/>
            <p:nvPr/>
          </p:nvSpPr>
          <p:spPr>
            <a:xfrm>
              <a:off x="3240" y="6181560"/>
              <a:ext cx="634320" cy="355320"/>
            </a:xfrm>
            <a:custGeom>
              <a:avLst/>
              <a:gdLst/>
              <a:ah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a:noFill/>
            </a:ln>
          </p:spPr>
          <p:style>
            <a:lnRef idx="0"/>
            <a:fillRef idx="0"/>
            <a:effectRef idx="0"/>
            <a:fontRef idx="minor"/>
          </p:style>
        </p:sp>
        <p:sp>
          <p:nvSpPr>
            <p:cNvPr id="10320" name="Freeform: Shape 331"/>
            <p:cNvSpPr/>
            <p:nvPr/>
          </p:nvSpPr>
          <p:spPr>
            <a:xfrm>
              <a:off x="0" y="603360"/>
              <a:ext cx="11160" cy="11160"/>
            </a:xfrm>
            <a:solidFill>
              <a:srgbClr val="000000"/>
            </a:solidFill>
            <a:ln w="12685">
              <a:noFill/>
            </a:ln>
          </p:spPr>
          <p:style>
            <a:lnRef idx="0"/>
            <a:fillRef idx="0"/>
            <a:effectRef idx="0"/>
            <a:fontRef idx="minor"/>
          </p:style>
        </p:sp>
        <p:sp>
          <p:nvSpPr>
            <p:cNvPr id="10321" name="Freeform: Shape 332"/>
            <p:cNvSpPr/>
            <p:nvPr/>
          </p:nvSpPr>
          <p:spPr>
            <a:xfrm>
              <a:off x="1439640" y="6596280"/>
              <a:ext cx="455760" cy="266400"/>
            </a:xfrm>
            <a:custGeom>
              <a:avLst/>
              <a:gdLst/>
              <a:ah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a:noFill/>
            </a:ln>
          </p:spPr>
          <p:style>
            <a:lnRef idx="0"/>
            <a:fillRef idx="0"/>
            <a:effectRef idx="0"/>
            <a:fontRef idx="minor"/>
          </p:style>
        </p:sp>
        <p:sp>
          <p:nvSpPr>
            <p:cNvPr id="10322" name="Freeform: Shape 333"/>
            <p:cNvSpPr/>
            <p:nvPr/>
          </p:nvSpPr>
          <p:spPr>
            <a:xfrm>
              <a:off x="1895760" y="6597720"/>
              <a:ext cx="11160" cy="11160"/>
            </a:xfrm>
            <a:custGeom>
              <a:avLst/>
              <a:gdLst/>
              <a:ahLst/>
              <a:rect l="l" t="t" r="r" b="b"/>
              <a:pathLst>
                <a:path w="12714" h="12712">
                  <a:moveTo>
                    <a:pt x="0" y="0"/>
                  </a:moveTo>
                  <a:lnTo>
                    <a:pt x="0" y="0"/>
                  </a:lnTo>
                  <a:lnTo>
                    <a:pt x="0" y="0"/>
                  </a:lnTo>
                  <a:lnTo>
                    <a:pt x="0" y="0"/>
                  </a:lnTo>
                  <a:close/>
                </a:path>
              </a:pathLst>
            </a:custGeom>
            <a:solidFill>
              <a:srgbClr val="000000"/>
            </a:solidFill>
            <a:ln w="12685">
              <a:noFill/>
            </a:ln>
          </p:spPr>
          <p:style>
            <a:lnRef idx="0"/>
            <a:fillRef idx="0"/>
            <a:effectRef idx="0"/>
            <a:fontRef idx="minor"/>
          </p:style>
        </p:sp>
        <p:sp>
          <p:nvSpPr>
            <p:cNvPr id="10323" name="Freeform: Shape 334"/>
            <p:cNvSpPr/>
            <p:nvPr/>
          </p:nvSpPr>
          <p:spPr>
            <a:xfrm>
              <a:off x="1681200" y="6357240"/>
              <a:ext cx="210240" cy="238680"/>
            </a:xfrm>
            <a:custGeom>
              <a:avLst/>
              <a:gdLst/>
              <a:ah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a:noFill/>
            </a:ln>
          </p:spPr>
          <p:style>
            <a:lnRef idx="0"/>
            <a:fillRef idx="0"/>
            <a:effectRef idx="0"/>
            <a:fontRef idx="minor"/>
          </p:style>
        </p:sp>
        <p:sp>
          <p:nvSpPr>
            <p:cNvPr id="10324" name="Freeform: Shape 335"/>
            <p:cNvSpPr/>
            <p:nvPr/>
          </p:nvSpPr>
          <p:spPr>
            <a:xfrm>
              <a:off x="1458360" y="5873040"/>
              <a:ext cx="62640" cy="616680"/>
            </a:xfrm>
            <a:custGeom>
              <a:avLst/>
              <a:gdLst/>
              <a:ah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a:noFill/>
            </a:ln>
          </p:spPr>
          <p:style>
            <a:lnRef idx="0"/>
            <a:fillRef idx="0"/>
            <a:effectRef idx="0"/>
            <a:fontRef idx="minor"/>
          </p:style>
        </p:sp>
        <p:sp>
          <p:nvSpPr>
            <p:cNvPr id="10325" name="Freeform: Shape 336"/>
            <p:cNvSpPr/>
            <p:nvPr/>
          </p:nvSpPr>
          <p:spPr>
            <a:xfrm>
              <a:off x="1681920" y="5739840"/>
              <a:ext cx="72360" cy="618120"/>
            </a:xfrm>
            <a:custGeom>
              <a:avLst/>
              <a:gdLst/>
              <a:ah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a:noFill/>
            </a:ln>
          </p:spPr>
          <p:style>
            <a:lnRef idx="0"/>
            <a:fillRef idx="0"/>
            <a:effectRef idx="0"/>
            <a:fontRef idx="minor"/>
          </p:style>
        </p:sp>
        <p:sp>
          <p:nvSpPr>
            <p:cNvPr id="10326" name="Freeform: Shape 337"/>
            <p:cNvSpPr/>
            <p:nvPr/>
          </p:nvSpPr>
          <p:spPr>
            <a:xfrm>
              <a:off x="1077480" y="6095160"/>
              <a:ext cx="46800" cy="613440"/>
            </a:xfrm>
            <a:custGeom>
              <a:avLst/>
              <a:gdLst/>
              <a:ah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a:noFill/>
            </a:ln>
          </p:spPr>
          <p:style>
            <a:lnRef idx="0"/>
            <a:fillRef idx="0"/>
            <a:effectRef idx="0"/>
            <a:fontRef idx="minor"/>
          </p:style>
        </p:sp>
        <p:sp>
          <p:nvSpPr>
            <p:cNvPr id="10327" name="Freeform: Shape 338"/>
            <p:cNvSpPr/>
            <p:nvPr/>
          </p:nvSpPr>
          <p:spPr>
            <a:xfrm>
              <a:off x="1893960" y="5981400"/>
              <a:ext cx="81720" cy="615600"/>
            </a:xfrm>
            <a:custGeom>
              <a:avLst/>
              <a:gdLst/>
              <a:ah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a:noFill/>
            </a:ln>
          </p:spPr>
          <p:style>
            <a:lnRef idx="0"/>
            <a:fillRef idx="0"/>
            <a:effectRef idx="0"/>
            <a:fontRef idx="minor"/>
          </p:style>
        </p:sp>
        <p:sp>
          <p:nvSpPr>
            <p:cNvPr id="10328" name="Freeform: Shape 339"/>
            <p:cNvSpPr/>
            <p:nvPr/>
          </p:nvSpPr>
          <p:spPr>
            <a:xfrm>
              <a:off x="715320" y="4699800"/>
              <a:ext cx="395640" cy="207000"/>
            </a:xfrm>
            <a:custGeom>
              <a:avLst/>
              <a:gdLst/>
              <a:ah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a:noFill/>
            </a:ln>
          </p:spPr>
          <p:style>
            <a:lnRef idx="0"/>
            <a:fillRef idx="0"/>
            <a:effectRef idx="0"/>
            <a:fontRef idx="minor"/>
          </p:style>
        </p:sp>
        <p:sp>
          <p:nvSpPr>
            <p:cNvPr id="10329" name="Freeform: Shape 340"/>
            <p:cNvSpPr/>
            <p:nvPr/>
          </p:nvSpPr>
          <p:spPr>
            <a:xfrm>
              <a:off x="1607760" y="5186880"/>
              <a:ext cx="11160" cy="11160"/>
            </a:xfrm>
            <a:custGeom>
              <a:avLst/>
              <a:gdLst/>
              <a:ahLst/>
              <a:rect l="l" t="t" r="r" b="b"/>
              <a:pathLst>
                <a:path w="12714" h="12712">
                  <a:moveTo>
                    <a:pt x="0" y="0"/>
                  </a:moveTo>
                  <a:lnTo>
                    <a:pt x="0" y="0"/>
                  </a:lnTo>
                  <a:lnTo>
                    <a:pt x="0" y="0"/>
                  </a:lnTo>
                  <a:lnTo>
                    <a:pt x="0" y="0"/>
                  </a:lnTo>
                  <a:close/>
                </a:path>
              </a:pathLst>
            </a:custGeom>
            <a:solidFill>
              <a:srgbClr val="000000"/>
            </a:solidFill>
            <a:ln w="12685">
              <a:noFill/>
            </a:ln>
          </p:spPr>
          <p:style>
            <a:lnRef idx="0"/>
            <a:fillRef idx="0"/>
            <a:effectRef idx="0"/>
            <a:fontRef idx="minor"/>
          </p:style>
        </p:sp>
        <p:sp>
          <p:nvSpPr>
            <p:cNvPr id="10330" name="Freeform: Shape 341"/>
            <p:cNvSpPr/>
            <p:nvPr/>
          </p:nvSpPr>
          <p:spPr>
            <a:xfrm>
              <a:off x="1129320" y="4676400"/>
              <a:ext cx="475200" cy="507600"/>
            </a:xfrm>
            <a:custGeom>
              <a:avLst/>
              <a:gdLst/>
              <a:ah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a:noFill/>
            </a:ln>
          </p:spPr>
          <p:style>
            <a:lnRef idx="0"/>
            <a:fillRef idx="0"/>
            <a:effectRef idx="0"/>
            <a:fontRef idx="minor"/>
          </p:style>
        </p:sp>
        <p:sp>
          <p:nvSpPr>
            <p:cNvPr id="10331" name="Freeform: Shape 342"/>
            <p:cNvSpPr/>
            <p:nvPr/>
          </p:nvSpPr>
          <p:spPr>
            <a:xfrm>
              <a:off x="1176480" y="5184360"/>
              <a:ext cx="429480" cy="234360"/>
            </a:xfrm>
            <a:custGeom>
              <a:avLst/>
              <a:gdLst/>
              <a:ah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a:noFill/>
            </a:ln>
          </p:spPr>
          <p:style>
            <a:lnRef idx="0"/>
            <a:fillRef idx="0"/>
            <a:effectRef idx="0"/>
            <a:fontRef idx="minor"/>
          </p:style>
        </p:sp>
        <p:sp>
          <p:nvSpPr>
            <p:cNvPr id="10332" name="Freeform: Shape 343"/>
            <p:cNvSpPr/>
            <p:nvPr/>
          </p:nvSpPr>
          <p:spPr>
            <a:xfrm>
              <a:off x="1608120" y="5186520"/>
              <a:ext cx="11160" cy="11160"/>
            </a:xfrm>
            <a:custGeom>
              <a:avLst/>
              <a:gdLst/>
              <a:ahLst/>
              <a:rect l="l" t="t" r="r" b="b"/>
              <a:pathLst>
                <a:path w="12714" h="12712">
                  <a:moveTo>
                    <a:pt x="0" y="0"/>
                  </a:moveTo>
                  <a:cubicBezTo>
                    <a:pt x="0" y="0"/>
                    <a:pt x="0" y="0"/>
                    <a:pt x="0" y="0"/>
                  </a:cubicBezTo>
                  <a:close/>
                </a:path>
              </a:pathLst>
            </a:custGeom>
            <a:solidFill>
              <a:srgbClr val="000000"/>
            </a:solidFill>
            <a:ln w="12685">
              <a:noFill/>
            </a:ln>
          </p:spPr>
          <p:style>
            <a:lnRef idx="0"/>
            <a:fillRef idx="0"/>
            <a:effectRef idx="0"/>
            <a:fontRef idx="minor"/>
          </p:style>
        </p:sp>
        <p:sp>
          <p:nvSpPr>
            <p:cNvPr id="10333" name="Freeform: Shape 344"/>
            <p:cNvSpPr/>
            <p:nvPr/>
          </p:nvSpPr>
          <p:spPr>
            <a:xfrm>
              <a:off x="1167120" y="3918240"/>
              <a:ext cx="2520" cy="17280"/>
            </a:xfrm>
            <a:custGeom>
              <a:avLst/>
              <a:gdLst/>
              <a:ah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a:noFill/>
            </a:ln>
          </p:spPr>
          <p:style>
            <a:lnRef idx="0"/>
            <a:fillRef idx="0"/>
            <a:effectRef idx="0"/>
            <a:fontRef idx="minor"/>
          </p:style>
        </p:sp>
        <p:sp>
          <p:nvSpPr>
            <p:cNvPr id="10334" name="Freeform: Shape 345"/>
            <p:cNvSpPr/>
            <p:nvPr/>
          </p:nvSpPr>
          <p:spPr>
            <a:xfrm>
              <a:off x="1605600" y="4439520"/>
              <a:ext cx="77400" cy="747720"/>
            </a:xfrm>
            <a:custGeom>
              <a:avLst/>
              <a:gdLst/>
              <a:ah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a:noFill/>
            </a:ln>
          </p:spPr>
          <p:style>
            <a:lnRef idx="0"/>
            <a:fillRef idx="0"/>
            <a:effectRef idx="0"/>
            <a:fontRef idx="minor"/>
          </p:style>
        </p:sp>
        <p:sp>
          <p:nvSpPr>
            <p:cNvPr id="10335" name="Freeform: Shape 346"/>
            <p:cNvSpPr/>
            <p:nvPr/>
          </p:nvSpPr>
          <p:spPr>
            <a:xfrm>
              <a:off x="1640520" y="3070080"/>
              <a:ext cx="181440" cy="88200"/>
            </a:xfrm>
            <a:custGeom>
              <a:avLst/>
              <a:gdLst/>
              <a:ah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a:noFill/>
            </a:ln>
          </p:spPr>
          <p:style>
            <a:lnRef idx="0"/>
            <a:fillRef idx="0"/>
            <a:effectRef idx="0"/>
            <a:fontRef idx="minor"/>
          </p:style>
        </p:sp>
        <p:sp>
          <p:nvSpPr>
            <p:cNvPr id="10336" name="Freeform: Shape 347"/>
            <p:cNvSpPr/>
            <p:nvPr/>
          </p:nvSpPr>
          <p:spPr>
            <a:xfrm>
              <a:off x="1574280" y="3387600"/>
              <a:ext cx="42120" cy="22680"/>
            </a:xfrm>
            <a:custGeom>
              <a:avLst/>
              <a:gdLst/>
              <a:ah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a:noFill/>
            </a:ln>
          </p:spPr>
          <p:style>
            <a:lnRef idx="0"/>
            <a:fillRef idx="0"/>
            <a:effectRef idx="0"/>
            <a:fontRef idx="minor"/>
          </p:style>
        </p:sp>
        <p:sp>
          <p:nvSpPr>
            <p:cNvPr id="10337" name="Freeform: Shape 348"/>
            <p:cNvSpPr/>
            <p:nvPr/>
          </p:nvSpPr>
          <p:spPr>
            <a:xfrm>
              <a:off x="1619280" y="3156840"/>
              <a:ext cx="21960" cy="231120"/>
            </a:xfrm>
            <a:custGeom>
              <a:avLst/>
              <a:gdLst/>
              <a:ah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a:noFill/>
            </a:ln>
          </p:spPr>
          <p:style>
            <a:lnRef idx="0"/>
            <a:fillRef idx="0"/>
            <a:effectRef idx="0"/>
            <a:fontRef idx="minor"/>
          </p:style>
        </p:sp>
        <p:sp>
          <p:nvSpPr>
            <p:cNvPr id="10338" name="Freeform: Shape 349"/>
            <p:cNvSpPr/>
            <p:nvPr/>
          </p:nvSpPr>
          <p:spPr>
            <a:xfrm>
              <a:off x="2561760" y="4784760"/>
              <a:ext cx="30960" cy="101520"/>
            </a:xfrm>
            <a:custGeom>
              <a:avLst/>
              <a:gdLst/>
              <a:ah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a:noFill/>
            </a:ln>
          </p:spPr>
          <p:style>
            <a:lnRef idx="0"/>
            <a:fillRef idx="0"/>
            <a:effectRef idx="0"/>
            <a:fontRef idx="minor"/>
          </p:style>
        </p:sp>
        <p:sp>
          <p:nvSpPr>
            <p:cNvPr id="10339" name="Freeform: Shape 350"/>
            <p:cNvSpPr/>
            <p:nvPr/>
          </p:nvSpPr>
          <p:spPr>
            <a:xfrm>
              <a:off x="1981800" y="5203440"/>
              <a:ext cx="11160" cy="11160"/>
            </a:xfrm>
            <a:custGeom>
              <a:avLst/>
              <a:gdLst/>
              <a:ahLst/>
              <a:rect l="l" t="t" r="r" b="b"/>
              <a:pathLst>
                <a:path w="12714" h="12712">
                  <a:moveTo>
                    <a:pt x="0" y="0"/>
                  </a:moveTo>
                  <a:lnTo>
                    <a:pt x="0" y="0"/>
                  </a:lnTo>
                  <a:close/>
                </a:path>
              </a:pathLst>
            </a:custGeom>
            <a:solidFill>
              <a:srgbClr val="000000"/>
            </a:solidFill>
            <a:ln w="12685">
              <a:noFill/>
            </a:ln>
          </p:spPr>
          <p:style>
            <a:lnRef idx="0"/>
            <a:fillRef idx="0"/>
            <a:effectRef idx="0"/>
            <a:fontRef idx="minor"/>
          </p:style>
        </p:sp>
        <p:sp>
          <p:nvSpPr>
            <p:cNvPr id="10340" name="Freeform: Shape 351"/>
            <p:cNvSpPr/>
            <p:nvPr/>
          </p:nvSpPr>
          <p:spPr>
            <a:xfrm>
              <a:off x="1983600" y="4878000"/>
              <a:ext cx="587160" cy="322920"/>
            </a:xfrm>
            <a:custGeom>
              <a:avLst/>
              <a:gdLst/>
              <a:ah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a:noFill/>
            </a:ln>
          </p:spPr>
          <p:style>
            <a:lnRef idx="0"/>
            <a:fillRef idx="0"/>
            <a:effectRef idx="0"/>
            <a:fontRef idx="minor"/>
          </p:style>
        </p:sp>
        <p:sp>
          <p:nvSpPr>
            <p:cNvPr id="10341" name="Freeform: Shape 352"/>
            <p:cNvSpPr/>
            <p:nvPr/>
          </p:nvSpPr>
          <p:spPr>
            <a:xfrm>
              <a:off x="1982880" y="5108040"/>
              <a:ext cx="11520" cy="92880"/>
            </a:xfrm>
            <a:custGeom>
              <a:avLst/>
              <a:gdLst/>
              <a:ah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a:noFill/>
            </a:ln>
          </p:spPr>
          <p:style>
            <a:lnRef idx="0"/>
            <a:fillRef idx="0"/>
            <a:effectRef idx="0"/>
            <a:fontRef idx="minor"/>
          </p:style>
        </p:sp>
        <p:sp>
          <p:nvSpPr>
            <p:cNvPr id="10342" name="Freeform: Shape 353"/>
            <p:cNvSpPr/>
            <p:nvPr/>
          </p:nvSpPr>
          <p:spPr>
            <a:xfrm>
              <a:off x="1982160" y="520344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43" name="Freeform: Shape 354"/>
            <p:cNvSpPr/>
            <p:nvPr/>
          </p:nvSpPr>
          <p:spPr>
            <a:xfrm>
              <a:off x="1852920" y="4960080"/>
              <a:ext cx="139680" cy="147600"/>
            </a:xfrm>
            <a:custGeom>
              <a:avLst/>
              <a:gdLst/>
              <a:ah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a:noFill/>
            </a:ln>
          </p:spPr>
          <p:style>
            <a:lnRef idx="0"/>
            <a:fillRef idx="0"/>
            <a:effectRef idx="0"/>
            <a:fontRef idx="minor"/>
          </p:style>
        </p:sp>
        <p:sp>
          <p:nvSpPr>
            <p:cNvPr id="10344" name="Freeform: Shape 355"/>
            <p:cNvSpPr/>
            <p:nvPr/>
          </p:nvSpPr>
          <p:spPr>
            <a:xfrm>
              <a:off x="1992600" y="4788360"/>
              <a:ext cx="584280" cy="319320"/>
            </a:xfrm>
            <a:custGeom>
              <a:avLst/>
              <a:gdLst/>
              <a:ah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a:noFill/>
            </a:ln>
          </p:spPr>
          <p:style>
            <a:lnRef idx="0"/>
            <a:fillRef idx="0"/>
            <a:effectRef idx="0"/>
            <a:fontRef idx="minor"/>
          </p:style>
        </p:sp>
        <p:sp>
          <p:nvSpPr>
            <p:cNvPr id="10345" name="Freeform: Shape 356"/>
            <p:cNvSpPr/>
            <p:nvPr/>
          </p:nvSpPr>
          <p:spPr>
            <a:xfrm>
              <a:off x="1726560" y="3613320"/>
              <a:ext cx="67680" cy="515520"/>
            </a:xfrm>
            <a:custGeom>
              <a:avLst/>
              <a:gdLst/>
              <a:ah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a:noFill/>
            </a:ln>
          </p:spPr>
          <p:style>
            <a:lnRef idx="0"/>
            <a:fillRef idx="0"/>
            <a:effectRef idx="0"/>
            <a:fontRef idx="minor"/>
          </p:style>
        </p:sp>
        <p:sp>
          <p:nvSpPr>
            <p:cNvPr id="10346" name="Freeform: Shape 357"/>
            <p:cNvSpPr/>
            <p:nvPr/>
          </p:nvSpPr>
          <p:spPr>
            <a:xfrm>
              <a:off x="1788120" y="3603600"/>
              <a:ext cx="360" cy="11160"/>
            </a:xfrm>
            <a:custGeom>
              <a:avLst/>
              <a:gdLst/>
              <a:ahLst/>
              <a:rect l="l" t="t" r="r" b="b"/>
              <a:pathLst>
                <a:path w="1525" h="12712">
                  <a:moveTo>
                    <a:pt x="0" y="0"/>
                  </a:moveTo>
                  <a:lnTo>
                    <a:pt x="0" y="0"/>
                  </a:lnTo>
                  <a:lnTo>
                    <a:pt x="1526" y="0"/>
                  </a:lnTo>
                  <a:close/>
                </a:path>
              </a:pathLst>
            </a:custGeom>
            <a:solidFill>
              <a:srgbClr val="000000"/>
            </a:solidFill>
            <a:ln w="12685">
              <a:noFill/>
            </a:ln>
          </p:spPr>
          <p:style>
            <a:lnRef idx="0"/>
            <a:fillRef idx="0"/>
            <a:effectRef idx="0"/>
            <a:fontRef idx="minor"/>
          </p:style>
        </p:sp>
        <p:sp>
          <p:nvSpPr>
            <p:cNvPr id="10347" name="Freeform: Shape 358"/>
            <p:cNvSpPr/>
            <p:nvPr/>
          </p:nvSpPr>
          <p:spPr>
            <a:xfrm>
              <a:off x="1546200" y="3408840"/>
              <a:ext cx="28800" cy="311040"/>
            </a:xfrm>
            <a:custGeom>
              <a:avLst/>
              <a:gdLst/>
              <a:ah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a:noFill/>
            </a:ln>
          </p:spPr>
          <p:style>
            <a:lnRef idx="0"/>
            <a:fillRef idx="0"/>
            <a:effectRef idx="0"/>
            <a:fontRef idx="minor"/>
          </p:style>
        </p:sp>
        <p:sp>
          <p:nvSpPr>
            <p:cNvPr id="10348" name="Freeform: Shape 359"/>
            <p:cNvSpPr/>
            <p:nvPr/>
          </p:nvSpPr>
          <p:spPr>
            <a:xfrm>
              <a:off x="1589400" y="3387240"/>
              <a:ext cx="30600" cy="312480"/>
            </a:xfrm>
            <a:custGeom>
              <a:avLst/>
              <a:gdLst/>
              <a:ah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a:noFill/>
            </a:ln>
          </p:spPr>
          <p:style>
            <a:lnRef idx="0"/>
            <a:fillRef idx="0"/>
            <a:effectRef idx="0"/>
            <a:fontRef idx="minor"/>
          </p:style>
        </p:sp>
        <p:sp>
          <p:nvSpPr>
            <p:cNvPr id="10349" name="Freeform: Shape 360"/>
            <p:cNvSpPr/>
            <p:nvPr/>
          </p:nvSpPr>
          <p:spPr>
            <a:xfrm>
              <a:off x="3907080" y="3676680"/>
              <a:ext cx="97200" cy="83160"/>
            </a:xfrm>
            <a:custGeom>
              <a:avLst/>
              <a:gdLst/>
              <a:ah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a:noFill/>
            </a:ln>
          </p:spPr>
          <p:style>
            <a:lnRef idx="0"/>
            <a:fillRef idx="0"/>
            <a:effectRef idx="0"/>
            <a:fontRef idx="minor"/>
          </p:style>
        </p:sp>
        <p:sp>
          <p:nvSpPr>
            <p:cNvPr id="10350" name="Freeform: Shape 361"/>
            <p:cNvSpPr/>
            <p:nvPr/>
          </p:nvSpPr>
          <p:spPr>
            <a:xfrm>
              <a:off x="3525120" y="3891600"/>
              <a:ext cx="86760" cy="74880"/>
            </a:xfrm>
            <a:custGeom>
              <a:avLst/>
              <a:gdLst/>
              <a:ah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a:noFill/>
            </a:ln>
          </p:spPr>
          <p:style>
            <a:lnRef idx="0"/>
            <a:fillRef idx="0"/>
            <a:effectRef idx="0"/>
            <a:fontRef idx="minor"/>
          </p:style>
        </p:sp>
        <p:sp>
          <p:nvSpPr>
            <p:cNvPr id="10351" name="Freeform: Shape 362"/>
            <p:cNvSpPr/>
            <p:nvPr/>
          </p:nvSpPr>
          <p:spPr>
            <a:xfrm>
              <a:off x="3423600" y="3799440"/>
              <a:ext cx="101160" cy="90720"/>
            </a:xfrm>
            <a:custGeom>
              <a:avLst/>
              <a:gdLst/>
              <a:ah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a:noFill/>
            </a:ln>
          </p:spPr>
          <p:style>
            <a:lnRef idx="0"/>
            <a:fillRef idx="0"/>
            <a:effectRef idx="0"/>
            <a:fontRef idx="minor"/>
          </p:style>
        </p:sp>
        <p:sp>
          <p:nvSpPr>
            <p:cNvPr id="10352" name="Freeform: Shape 363"/>
            <p:cNvSpPr/>
            <p:nvPr/>
          </p:nvSpPr>
          <p:spPr>
            <a:xfrm>
              <a:off x="3525120" y="3686760"/>
              <a:ext cx="379080" cy="202680"/>
            </a:xfrm>
            <a:custGeom>
              <a:avLst/>
              <a:gdLst/>
              <a:ah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a:noFill/>
            </a:ln>
          </p:spPr>
          <p:style>
            <a:lnRef idx="0"/>
            <a:fillRef idx="0"/>
            <a:effectRef idx="0"/>
            <a:fontRef idx="minor"/>
          </p:style>
        </p:sp>
        <p:sp>
          <p:nvSpPr>
            <p:cNvPr id="10353" name="Freeform: Shape 364"/>
            <p:cNvSpPr/>
            <p:nvPr/>
          </p:nvSpPr>
          <p:spPr>
            <a:xfrm>
              <a:off x="3791160" y="4483800"/>
              <a:ext cx="363240" cy="206640"/>
            </a:xfrm>
            <a:custGeom>
              <a:avLst/>
              <a:gdLst/>
              <a:ah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a:noFill/>
            </a:ln>
          </p:spPr>
          <p:style>
            <a:lnRef idx="0"/>
            <a:fillRef idx="0"/>
            <a:effectRef idx="0"/>
            <a:fontRef idx="minor"/>
          </p:style>
        </p:sp>
        <p:sp>
          <p:nvSpPr>
            <p:cNvPr id="10354" name="Freeform: Shape 365"/>
            <p:cNvSpPr/>
            <p:nvPr/>
          </p:nvSpPr>
          <p:spPr>
            <a:xfrm>
              <a:off x="3893040" y="4233600"/>
              <a:ext cx="277200" cy="254520"/>
            </a:xfrm>
            <a:custGeom>
              <a:avLst/>
              <a:gdLst/>
              <a:ah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a:noFill/>
            </a:ln>
          </p:spPr>
          <p:style>
            <a:lnRef idx="0"/>
            <a:fillRef idx="0"/>
            <a:effectRef idx="0"/>
            <a:fontRef idx="minor"/>
          </p:style>
        </p:sp>
        <p:sp>
          <p:nvSpPr>
            <p:cNvPr id="10355" name="Freeform: Shape 366"/>
            <p:cNvSpPr/>
            <p:nvPr/>
          </p:nvSpPr>
          <p:spPr>
            <a:xfrm>
              <a:off x="850320" y="5105520"/>
              <a:ext cx="39600" cy="665640"/>
            </a:xfrm>
            <a:custGeom>
              <a:avLst/>
              <a:gdLst/>
              <a:ah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a:noFill/>
            </a:ln>
          </p:spPr>
          <p:style>
            <a:lnRef idx="0"/>
            <a:fillRef idx="0"/>
            <a:effectRef idx="0"/>
            <a:fontRef idx="minor"/>
          </p:style>
        </p:sp>
        <p:sp>
          <p:nvSpPr>
            <p:cNvPr id="10356" name="Freeform: Shape 367"/>
            <p:cNvSpPr/>
            <p:nvPr/>
          </p:nvSpPr>
          <p:spPr>
            <a:xfrm>
              <a:off x="856800" y="5787000"/>
              <a:ext cx="267840" cy="307800"/>
            </a:xfrm>
            <a:custGeom>
              <a:avLst/>
              <a:gdLst/>
              <a:ah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a:noFill/>
            </a:ln>
          </p:spPr>
          <p:style>
            <a:lnRef idx="0"/>
            <a:fillRef idx="0"/>
            <a:effectRef idx="0"/>
            <a:fontRef idx="minor"/>
          </p:style>
        </p:sp>
        <p:sp>
          <p:nvSpPr>
            <p:cNvPr id="10357" name="Freeform: Shape 368"/>
            <p:cNvSpPr/>
            <p:nvPr/>
          </p:nvSpPr>
          <p:spPr>
            <a:xfrm>
              <a:off x="890280" y="5102280"/>
              <a:ext cx="284760" cy="316080"/>
            </a:xfrm>
            <a:custGeom>
              <a:avLst/>
              <a:gdLst/>
              <a:ah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a:noFill/>
            </a:ln>
          </p:spPr>
          <p:style>
            <a:lnRef idx="0"/>
            <a:fillRef idx="0"/>
            <a:effectRef idx="0"/>
            <a:fontRef idx="minor"/>
          </p:style>
        </p:sp>
        <p:sp>
          <p:nvSpPr>
            <p:cNvPr id="10358" name="Freeform: Shape 369"/>
            <p:cNvSpPr/>
            <p:nvPr/>
          </p:nvSpPr>
          <p:spPr>
            <a:xfrm>
              <a:off x="1041480" y="3747960"/>
              <a:ext cx="21960" cy="16920"/>
            </a:xfrm>
            <a:custGeom>
              <a:avLst/>
              <a:gdLst/>
              <a:ah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a:noFill/>
            </a:ln>
          </p:spPr>
          <p:style>
            <a:lnRef idx="0"/>
            <a:fillRef idx="0"/>
            <a:effectRef idx="0"/>
            <a:fontRef idx="minor"/>
          </p:style>
        </p:sp>
        <p:sp>
          <p:nvSpPr>
            <p:cNvPr id="10359" name="Freeform: Shape 370"/>
            <p:cNvSpPr/>
            <p:nvPr/>
          </p:nvSpPr>
          <p:spPr>
            <a:xfrm>
              <a:off x="1065960" y="3759120"/>
              <a:ext cx="107280" cy="109080"/>
            </a:xfrm>
            <a:custGeom>
              <a:avLst/>
              <a:gdLst/>
              <a:ah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a:noFill/>
            </a:ln>
          </p:spPr>
          <p:style>
            <a:lnRef idx="0"/>
            <a:fillRef idx="0"/>
            <a:effectRef idx="0"/>
            <a:fontRef idx="minor"/>
          </p:style>
        </p:sp>
        <p:sp>
          <p:nvSpPr>
            <p:cNvPr id="10360" name="Freeform: Shape 371"/>
            <p:cNvSpPr/>
            <p:nvPr/>
          </p:nvSpPr>
          <p:spPr>
            <a:xfrm>
              <a:off x="1051920" y="3574080"/>
              <a:ext cx="25920" cy="187920"/>
            </a:xfrm>
            <a:custGeom>
              <a:avLst/>
              <a:gdLst/>
              <a:ah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a:noFill/>
            </a:ln>
          </p:spPr>
          <p:style>
            <a:lnRef idx="0"/>
            <a:fillRef idx="0"/>
            <a:effectRef idx="0"/>
            <a:fontRef idx="minor"/>
          </p:style>
        </p:sp>
        <p:sp>
          <p:nvSpPr>
            <p:cNvPr id="10361" name="Freeform: Shape 372"/>
            <p:cNvSpPr/>
            <p:nvPr/>
          </p:nvSpPr>
          <p:spPr>
            <a:xfrm>
              <a:off x="743400" y="4062960"/>
              <a:ext cx="408960" cy="208080"/>
            </a:xfrm>
            <a:custGeom>
              <a:avLst/>
              <a:gdLst/>
              <a:ah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a:noFill/>
            </a:ln>
          </p:spPr>
          <p:style>
            <a:lnRef idx="0"/>
            <a:fillRef idx="0"/>
            <a:effectRef idx="0"/>
            <a:fontRef idx="minor"/>
          </p:style>
        </p:sp>
        <p:sp>
          <p:nvSpPr>
            <p:cNvPr id="10362" name="Freeform: Shape 373"/>
            <p:cNvSpPr/>
            <p:nvPr/>
          </p:nvSpPr>
          <p:spPr>
            <a:xfrm>
              <a:off x="66960" y="2527560"/>
              <a:ext cx="159120" cy="160200"/>
            </a:xfrm>
            <a:custGeom>
              <a:avLst/>
              <a:gdLst/>
              <a:ah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a:noFill/>
            </a:ln>
          </p:spPr>
          <p:style>
            <a:lnRef idx="0"/>
            <a:fillRef idx="0"/>
            <a:effectRef idx="0"/>
            <a:fontRef idx="minor"/>
          </p:style>
        </p:sp>
        <p:sp>
          <p:nvSpPr>
            <p:cNvPr id="10363" name="Freeform: Shape 374"/>
            <p:cNvSpPr/>
            <p:nvPr/>
          </p:nvSpPr>
          <p:spPr>
            <a:xfrm>
              <a:off x="3240" y="3021120"/>
              <a:ext cx="755640" cy="352800"/>
            </a:xfrm>
            <a:custGeom>
              <a:avLst/>
              <a:gdLst/>
              <a:ah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a:noFill/>
            </a:ln>
          </p:spPr>
          <p:style>
            <a:lnRef idx="0"/>
            <a:fillRef idx="0"/>
            <a:effectRef idx="0"/>
            <a:fontRef idx="minor"/>
          </p:style>
        </p:sp>
        <p:sp>
          <p:nvSpPr>
            <p:cNvPr id="10364" name="Freeform: Shape 375"/>
            <p:cNvSpPr/>
            <p:nvPr/>
          </p:nvSpPr>
          <p:spPr>
            <a:xfrm>
              <a:off x="762840" y="3027600"/>
              <a:ext cx="4320" cy="77760"/>
            </a:xfrm>
            <a:custGeom>
              <a:avLst/>
              <a:gdLst/>
              <a:ah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a:noFill/>
            </a:ln>
          </p:spPr>
          <p:style>
            <a:lnRef idx="0"/>
            <a:fillRef idx="0"/>
            <a:effectRef idx="0"/>
            <a:fontRef idx="minor"/>
          </p:style>
        </p:sp>
        <p:sp>
          <p:nvSpPr>
            <p:cNvPr id="10365" name="Freeform: Shape 376"/>
            <p:cNvSpPr/>
            <p:nvPr/>
          </p:nvSpPr>
          <p:spPr>
            <a:xfrm>
              <a:off x="65880" y="2129040"/>
              <a:ext cx="2160" cy="397080"/>
            </a:xfrm>
            <a:custGeom>
              <a:avLst/>
              <a:gdLst/>
              <a:ah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a:noFill/>
            </a:ln>
          </p:spPr>
          <p:style>
            <a:lnRef idx="0"/>
            <a:fillRef idx="0"/>
            <a:effectRef idx="0"/>
            <a:fontRef idx="minor"/>
          </p:style>
        </p:sp>
        <p:sp>
          <p:nvSpPr>
            <p:cNvPr id="10366" name="Freeform: Shape 377"/>
            <p:cNvSpPr/>
            <p:nvPr/>
          </p:nvSpPr>
          <p:spPr>
            <a:xfrm>
              <a:off x="3629880" y="3360960"/>
              <a:ext cx="126720" cy="68040"/>
            </a:xfrm>
            <a:custGeom>
              <a:avLst/>
              <a:gdLst/>
              <a:ah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a:noFill/>
            </a:ln>
          </p:spPr>
          <p:style>
            <a:lnRef idx="0"/>
            <a:fillRef idx="0"/>
            <a:effectRef idx="0"/>
            <a:fontRef idx="minor"/>
          </p:style>
        </p:sp>
        <p:sp>
          <p:nvSpPr>
            <p:cNvPr id="10367" name="Freeform: Shape 378"/>
            <p:cNvSpPr/>
            <p:nvPr/>
          </p:nvSpPr>
          <p:spPr>
            <a:xfrm>
              <a:off x="3526560" y="3034080"/>
              <a:ext cx="153360" cy="135000"/>
            </a:xfrm>
            <a:custGeom>
              <a:avLst/>
              <a:gdLst/>
              <a:ah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a:noFill/>
            </a:ln>
          </p:spPr>
          <p:style>
            <a:lnRef idx="0"/>
            <a:fillRef idx="0"/>
            <a:effectRef idx="0"/>
            <a:fontRef idx="minor"/>
          </p:style>
        </p:sp>
        <p:sp>
          <p:nvSpPr>
            <p:cNvPr id="10368" name="Freeform: Shape 379"/>
            <p:cNvSpPr/>
            <p:nvPr/>
          </p:nvSpPr>
          <p:spPr>
            <a:xfrm>
              <a:off x="3535920" y="3170160"/>
              <a:ext cx="128520" cy="68760"/>
            </a:xfrm>
            <a:custGeom>
              <a:avLst/>
              <a:gdLst/>
              <a:ah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a:noFill/>
            </a:ln>
          </p:spPr>
          <p:style>
            <a:lnRef idx="0"/>
            <a:fillRef idx="0"/>
            <a:effectRef idx="0"/>
            <a:fontRef idx="minor"/>
          </p:style>
        </p:sp>
        <p:sp>
          <p:nvSpPr>
            <p:cNvPr id="10369" name="Freeform: Shape 380"/>
            <p:cNvSpPr/>
            <p:nvPr/>
          </p:nvSpPr>
          <p:spPr>
            <a:xfrm>
              <a:off x="1361160" y="2592000"/>
              <a:ext cx="602640" cy="283680"/>
            </a:xfrm>
            <a:custGeom>
              <a:avLst/>
              <a:gdLst/>
              <a:ah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a:noFill/>
            </a:ln>
          </p:spPr>
          <p:style>
            <a:lnRef idx="0"/>
            <a:fillRef idx="0"/>
            <a:effectRef idx="0"/>
            <a:fontRef idx="minor"/>
          </p:style>
        </p:sp>
        <p:sp>
          <p:nvSpPr>
            <p:cNvPr id="10370" name="Freeform: Shape 381"/>
            <p:cNvSpPr/>
            <p:nvPr/>
          </p:nvSpPr>
          <p:spPr>
            <a:xfrm>
              <a:off x="1816920" y="3245760"/>
              <a:ext cx="76320" cy="56880"/>
            </a:xfrm>
            <a:custGeom>
              <a:avLst/>
              <a:gdLst/>
              <a:ah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a:noFill/>
            </a:ln>
          </p:spPr>
          <p:style>
            <a:lnRef idx="0"/>
            <a:fillRef idx="0"/>
            <a:effectRef idx="0"/>
            <a:fontRef idx="minor"/>
          </p:style>
        </p:sp>
        <p:sp>
          <p:nvSpPr>
            <p:cNvPr id="10371" name="Freeform: Shape 382"/>
            <p:cNvSpPr/>
            <p:nvPr/>
          </p:nvSpPr>
          <p:spPr>
            <a:xfrm>
              <a:off x="2450520" y="2662920"/>
              <a:ext cx="52920" cy="321480"/>
            </a:xfrm>
            <a:custGeom>
              <a:avLst/>
              <a:gdLst/>
              <a:ah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a:noFill/>
            </a:ln>
          </p:spPr>
          <p:style>
            <a:lnRef idx="0"/>
            <a:fillRef idx="0"/>
            <a:effectRef idx="0"/>
            <a:fontRef idx="minor"/>
          </p:style>
        </p:sp>
        <p:sp>
          <p:nvSpPr>
            <p:cNvPr id="10372" name="Freeform: Shape 383"/>
            <p:cNvSpPr/>
            <p:nvPr/>
          </p:nvSpPr>
          <p:spPr>
            <a:xfrm>
              <a:off x="1359000" y="2877120"/>
              <a:ext cx="1800" cy="5760"/>
            </a:xfrm>
            <a:custGeom>
              <a:avLst/>
              <a:gdLst/>
              <a:ah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a:noFill/>
            </a:ln>
          </p:spPr>
          <p:style>
            <a:lnRef idx="0"/>
            <a:fillRef idx="0"/>
            <a:effectRef idx="0"/>
            <a:fontRef idx="minor"/>
          </p:style>
        </p:sp>
        <p:sp>
          <p:nvSpPr>
            <p:cNvPr id="10373" name="Freeform: Shape 384"/>
            <p:cNvSpPr/>
            <p:nvPr/>
          </p:nvSpPr>
          <p:spPr>
            <a:xfrm>
              <a:off x="1287000" y="2484720"/>
              <a:ext cx="688320" cy="321480"/>
            </a:xfrm>
            <a:custGeom>
              <a:avLst/>
              <a:gdLst/>
              <a:ah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a:noFill/>
            </a:ln>
          </p:spPr>
          <p:style>
            <a:lnRef idx="0"/>
            <a:fillRef idx="0"/>
            <a:effectRef idx="0"/>
            <a:fontRef idx="minor"/>
          </p:style>
        </p:sp>
        <p:sp>
          <p:nvSpPr>
            <p:cNvPr id="10374" name="Freeform: Shape 385"/>
            <p:cNvSpPr/>
            <p:nvPr/>
          </p:nvSpPr>
          <p:spPr>
            <a:xfrm>
              <a:off x="1284840" y="2808000"/>
              <a:ext cx="1800" cy="5400"/>
            </a:xfrm>
            <a:custGeom>
              <a:avLst/>
              <a:gdLst/>
              <a:ah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a:noFill/>
            </a:ln>
          </p:spPr>
          <p:style>
            <a:lnRef idx="0"/>
            <a:fillRef idx="0"/>
            <a:effectRef idx="0"/>
            <a:fontRef idx="minor"/>
          </p:style>
        </p:sp>
        <p:sp>
          <p:nvSpPr>
            <p:cNvPr id="10375" name="Freeform: Shape 386"/>
            <p:cNvSpPr/>
            <p:nvPr/>
          </p:nvSpPr>
          <p:spPr>
            <a:xfrm>
              <a:off x="2491920" y="2649240"/>
              <a:ext cx="11160" cy="21240"/>
            </a:xfrm>
            <a:custGeom>
              <a:avLst/>
              <a:gdLst/>
              <a:ah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a:noFill/>
            </a:ln>
          </p:spPr>
          <p:style>
            <a:lnRef idx="0"/>
            <a:fillRef idx="0"/>
            <a:effectRef idx="0"/>
            <a:fontRef idx="minor"/>
          </p:style>
        </p:sp>
        <p:sp>
          <p:nvSpPr>
            <p:cNvPr id="10376" name="Freeform: Shape 387"/>
            <p:cNvSpPr/>
            <p:nvPr/>
          </p:nvSpPr>
          <p:spPr>
            <a:xfrm>
              <a:off x="1359720" y="2875680"/>
              <a:ext cx="70560" cy="65160"/>
            </a:xfrm>
            <a:custGeom>
              <a:avLst/>
              <a:gdLst/>
              <a:ah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a:noFill/>
            </a:ln>
          </p:spPr>
          <p:style>
            <a:lnRef idx="0"/>
            <a:fillRef idx="0"/>
            <a:effectRef idx="0"/>
            <a:fontRef idx="minor"/>
          </p:style>
        </p:sp>
        <p:sp>
          <p:nvSpPr>
            <p:cNvPr id="10377" name="Freeform: Shape 388"/>
            <p:cNvSpPr/>
            <p:nvPr/>
          </p:nvSpPr>
          <p:spPr>
            <a:xfrm>
              <a:off x="720000" y="2273760"/>
              <a:ext cx="566280" cy="532440"/>
            </a:xfrm>
            <a:custGeom>
              <a:avLst/>
              <a:gdLst/>
              <a:ah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a:noFill/>
            </a:ln>
          </p:spPr>
          <p:style>
            <a:lnRef idx="0"/>
            <a:fillRef idx="0"/>
            <a:effectRef idx="0"/>
            <a:fontRef idx="minor"/>
          </p:style>
        </p:sp>
        <p:sp>
          <p:nvSpPr>
            <p:cNvPr id="10378" name="Freeform: Shape 389"/>
            <p:cNvSpPr/>
            <p:nvPr/>
          </p:nvSpPr>
          <p:spPr>
            <a:xfrm>
              <a:off x="1863360" y="2104920"/>
              <a:ext cx="139680" cy="140760"/>
            </a:xfrm>
            <a:custGeom>
              <a:avLst/>
              <a:gdLst/>
              <a:ah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a:noFill/>
            </a:ln>
          </p:spPr>
          <p:style>
            <a:lnRef idx="0"/>
            <a:fillRef idx="0"/>
            <a:effectRef idx="0"/>
            <a:fontRef idx="minor"/>
          </p:style>
        </p:sp>
        <p:sp>
          <p:nvSpPr>
            <p:cNvPr id="10379" name="Freeform: Shape 390"/>
            <p:cNvSpPr/>
            <p:nvPr/>
          </p:nvSpPr>
          <p:spPr>
            <a:xfrm>
              <a:off x="1285920" y="2805480"/>
              <a:ext cx="75960" cy="71280"/>
            </a:xfrm>
            <a:custGeom>
              <a:avLst/>
              <a:gdLst/>
              <a:ah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a:noFill/>
            </a:ln>
          </p:spPr>
          <p:style>
            <a:lnRef idx="0"/>
            <a:fillRef idx="0"/>
            <a:effectRef idx="0"/>
            <a:fontRef idx="minor"/>
          </p:style>
        </p:sp>
        <p:sp>
          <p:nvSpPr>
            <p:cNvPr id="10380" name="Freeform: Shape 391"/>
            <p:cNvSpPr/>
            <p:nvPr/>
          </p:nvSpPr>
          <p:spPr>
            <a:xfrm>
              <a:off x="3240" y="4907520"/>
              <a:ext cx="708480" cy="369720"/>
            </a:xfrm>
            <a:custGeom>
              <a:avLst/>
              <a:gdLst/>
              <a:ah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a:noFill/>
            </a:ln>
          </p:spPr>
          <p:style>
            <a:lnRef idx="0"/>
            <a:fillRef idx="0"/>
            <a:effectRef idx="0"/>
            <a:fontRef idx="minor"/>
          </p:style>
        </p:sp>
        <p:sp>
          <p:nvSpPr>
            <p:cNvPr id="10381" name="Freeform: Shape 392"/>
            <p:cNvSpPr/>
            <p:nvPr/>
          </p:nvSpPr>
          <p:spPr>
            <a:xfrm>
              <a:off x="711720" y="4270680"/>
              <a:ext cx="29520" cy="635760"/>
            </a:xfrm>
            <a:custGeom>
              <a:avLst/>
              <a:gdLst/>
              <a:ah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a:noFill/>
            </a:ln>
          </p:spPr>
          <p:style>
            <a:lnRef idx="0"/>
            <a:fillRef idx="0"/>
            <a:effectRef idx="0"/>
            <a:fontRef idx="minor"/>
          </p:style>
        </p:sp>
        <p:sp>
          <p:nvSpPr>
            <p:cNvPr id="10382" name="Freeform: Shape 393"/>
            <p:cNvSpPr/>
            <p:nvPr/>
          </p:nvSpPr>
          <p:spPr>
            <a:xfrm>
              <a:off x="1154160" y="3951000"/>
              <a:ext cx="23760" cy="108360"/>
            </a:xfrm>
            <a:custGeom>
              <a:avLst/>
              <a:gdLst/>
              <a:ah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a:noFill/>
            </a:ln>
          </p:spPr>
          <p:style>
            <a:lnRef idx="0"/>
            <a:fillRef idx="0"/>
            <a:effectRef idx="0"/>
            <a:fontRef idx="minor"/>
          </p:style>
        </p:sp>
        <p:sp>
          <p:nvSpPr>
            <p:cNvPr id="10383" name="Freeform: Shape 394"/>
            <p:cNvSpPr/>
            <p:nvPr/>
          </p:nvSpPr>
          <p:spPr>
            <a:xfrm>
              <a:off x="606960" y="3810240"/>
              <a:ext cx="433440" cy="220680"/>
            </a:xfrm>
            <a:custGeom>
              <a:avLst/>
              <a:gdLst/>
              <a:ah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a:noFill/>
            </a:ln>
          </p:spPr>
          <p:style>
            <a:lnRef idx="0"/>
            <a:fillRef idx="0"/>
            <a:effectRef idx="0"/>
            <a:fontRef idx="minor"/>
          </p:style>
        </p:sp>
        <p:sp>
          <p:nvSpPr>
            <p:cNvPr id="10384" name="Freeform: Shape 395"/>
            <p:cNvSpPr/>
            <p:nvPr/>
          </p:nvSpPr>
          <p:spPr>
            <a:xfrm>
              <a:off x="747000" y="3954240"/>
              <a:ext cx="414720" cy="207000"/>
            </a:xfrm>
            <a:custGeom>
              <a:avLst/>
              <a:gdLst/>
              <a:ah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a:noFill/>
            </a:ln>
          </p:spPr>
          <p:style>
            <a:lnRef idx="0"/>
            <a:fillRef idx="0"/>
            <a:effectRef idx="0"/>
            <a:fontRef idx="minor"/>
          </p:style>
        </p:sp>
        <p:sp>
          <p:nvSpPr>
            <p:cNvPr id="10385" name="Freeform: Shape 396"/>
            <p:cNvSpPr/>
            <p:nvPr/>
          </p:nvSpPr>
          <p:spPr>
            <a:xfrm>
              <a:off x="743040" y="4271400"/>
              <a:ext cx="360" cy="360"/>
            </a:xfrm>
            <a:custGeom>
              <a:avLst/>
              <a:gdLst/>
              <a:ah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a:noFill/>
            </a:ln>
          </p:spPr>
          <p:style>
            <a:lnRef idx="0"/>
            <a:fillRef idx="0"/>
            <a:effectRef idx="0"/>
            <a:fontRef idx="minor"/>
          </p:style>
        </p:sp>
        <p:sp>
          <p:nvSpPr>
            <p:cNvPr id="10386" name="Freeform: Shape 397"/>
            <p:cNvSpPr/>
            <p:nvPr/>
          </p:nvSpPr>
          <p:spPr>
            <a:xfrm>
              <a:off x="741600" y="427284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87" name="Freeform: Shape 398"/>
            <p:cNvSpPr/>
            <p:nvPr/>
          </p:nvSpPr>
          <p:spPr>
            <a:xfrm>
              <a:off x="741240" y="4161600"/>
              <a:ext cx="5760" cy="108720"/>
            </a:xfrm>
            <a:custGeom>
              <a:avLst/>
              <a:gdLst/>
              <a:ah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a:noFill/>
            </a:ln>
          </p:spPr>
          <p:style>
            <a:lnRef idx="0"/>
            <a:fillRef idx="0"/>
            <a:effectRef idx="0"/>
            <a:fontRef idx="minor"/>
          </p:style>
        </p:sp>
        <p:sp>
          <p:nvSpPr>
            <p:cNvPr id="10388" name="Freeform: Shape 399"/>
            <p:cNvSpPr/>
            <p:nvPr/>
          </p:nvSpPr>
          <p:spPr>
            <a:xfrm>
              <a:off x="723600" y="4249080"/>
              <a:ext cx="19080" cy="20520"/>
            </a:xfrm>
            <a:custGeom>
              <a:avLst/>
              <a:gdLst/>
              <a:ah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a:noFill/>
            </a:ln>
          </p:spPr>
          <p:style>
            <a:lnRef idx="0"/>
            <a:fillRef idx="0"/>
            <a:effectRef idx="0"/>
            <a:fontRef idx="minor"/>
          </p:style>
        </p:sp>
        <p:sp>
          <p:nvSpPr>
            <p:cNvPr id="10389" name="Freeform: Shape 400"/>
            <p:cNvSpPr/>
            <p:nvPr/>
          </p:nvSpPr>
          <p:spPr>
            <a:xfrm>
              <a:off x="3240" y="5103720"/>
              <a:ext cx="886320" cy="469080"/>
            </a:xfrm>
            <a:custGeom>
              <a:avLst/>
              <a:gdLst/>
              <a:ah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a:noFill/>
            </a:ln>
          </p:spPr>
          <p:style>
            <a:lnRef idx="0"/>
            <a:fillRef idx="0"/>
            <a:effectRef idx="0"/>
            <a:fontRef idx="minor"/>
          </p:style>
        </p:sp>
        <p:sp>
          <p:nvSpPr>
            <p:cNvPr id="10390" name="Freeform: Shape 401"/>
            <p:cNvSpPr/>
            <p:nvPr/>
          </p:nvSpPr>
          <p:spPr>
            <a:xfrm>
              <a:off x="891720" y="5102640"/>
              <a:ext cx="360" cy="360"/>
            </a:xfrm>
            <a:custGeom>
              <a:avLst/>
              <a:gdLst/>
              <a:ahLst/>
              <a:rect l="l" t="t" r="r" b="b"/>
              <a:pathLst>
                <a:path w="56" h="56">
                  <a:moveTo>
                    <a:pt x="0" y="0"/>
                  </a:moveTo>
                  <a:lnTo>
                    <a:pt x="0" y="0"/>
                  </a:lnTo>
                  <a:cubicBezTo>
                    <a:pt x="0" y="0"/>
                    <a:pt x="127" y="127"/>
                    <a:pt x="0" y="0"/>
                  </a:cubicBezTo>
                  <a:close/>
                </a:path>
              </a:pathLst>
            </a:custGeom>
            <a:solidFill>
              <a:srgbClr val="000000"/>
            </a:solidFill>
            <a:ln w="12685">
              <a:noFill/>
            </a:ln>
          </p:spPr>
          <p:style>
            <a:lnRef idx="0"/>
            <a:fillRef idx="0"/>
            <a:effectRef idx="0"/>
            <a:fontRef idx="minor"/>
          </p:style>
        </p:sp>
        <p:sp>
          <p:nvSpPr>
            <p:cNvPr id="10391" name="Freeform: Shape 402"/>
            <p:cNvSpPr/>
            <p:nvPr/>
          </p:nvSpPr>
          <p:spPr>
            <a:xfrm>
              <a:off x="712440" y="4906800"/>
              <a:ext cx="68760" cy="74520"/>
            </a:xfrm>
            <a:custGeom>
              <a:avLst/>
              <a:gdLst/>
              <a:ah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a:noFill/>
            </a:ln>
          </p:spPr>
          <p:style>
            <a:lnRef idx="0"/>
            <a:fillRef idx="0"/>
            <a:effectRef idx="0"/>
            <a:fontRef idx="minor"/>
          </p:style>
        </p:sp>
        <p:sp>
          <p:nvSpPr>
            <p:cNvPr id="10392" name="Freeform: Shape 403"/>
            <p:cNvSpPr/>
            <p:nvPr/>
          </p:nvSpPr>
          <p:spPr>
            <a:xfrm>
              <a:off x="725760" y="3931920"/>
              <a:ext cx="415440" cy="205920"/>
            </a:xfrm>
            <a:custGeom>
              <a:avLst/>
              <a:gdLst/>
              <a:ah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a:noFill/>
            </a:ln>
          </p:spPr>
          <p:style>
            <a:lnRef idx="0"/>
            <a:fillRef idx="0"/>
            <a:effectRef idx="0"/>
            <a:fontRef idx="minor"/>
          </p:style>
        </p:sp>
        <p:sp>
          <p:nvSpPr>
            <p:cNvPr id="10393" name="Freeform: Shape 404"/>
            <p:cNvSpPr/>
            <p:nvPr/>
          </p:nvSpPr>
          <p:spPr>
            <a:xfrm>
              <a:off x="724680" y="4139640"/>
              <a:ext cx="11160" cy="360"/>
            </a:xfrm>
            <a:custGeom>
              <a:avLst/>
              <a:gdLst/>
              <a:ah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a:noFill/>
            </a:ln>
          </p:spPr>
          <p:style>
            <a:lnRef idx="0"/>
            <a:fillRef idx="0"/>
            <a:effectRef idx="0"/>
            <a:fontRef idx="minor"/>
          </p:style>
        </p:sp>
        <p:sp>
          <p:nvSpPr>
            <p:cNvPr id="10394" name="Freeform: Shape 405"/>
            <p:cNvSpPr/>
            <p:nvPr/>
          </p:nvSpPr>
          <p:spPr>
            <a:xfrm>
              <a:off x="720000" y="4140000"/>
              <a:ext cx="5760" cy="108000"/>
            </a:xfrm>
            <a:custGeom>
              <a:avLst/>
              <a:gdLst/>
              <a:ah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a:noFill/>
            </a:ln>
          </p:spPr>
          <p:style>
            <a:lnRef idx="0"/>
            <a:fillRef idx="0"/>
            <a:effectRef idx="0"/>
            <a:fontRef idx="minor"/>
          </p:style>
        </p:sp>
        <p:sp>
          <p:nvSpPr>
            <p:cNvPr id="10395" name="Freeform: Shape 406"/>
            <p:cNvSpPr/>
            <p:nvPr/>
          </p:nvSpPr>
          <p:spPr>
            <a:xfrm>
              <a:off x="724680" y="4140000"/>
              <a:ext cx="11160" cy="11160"/>
            </a:xfrm>
            <a:custGeom>
              <a:avLst/>
              <a:gdLst/>
              <a:ahLst/>
              <a:rect l="l" t="t" r="r" b="b"/>
              <a:pathLst>
                <a:path w="12714" h="12712">
                  <a:moveTo>
                    <a:pt x="0" y="0"/>
                  </a:moveTo>
                  <a:lnTo>
                    <a:pt x="0" y="0"/>
                  </a:lnTo>
                  <a:cubicBezTo>
                    <a:pt x="0" y="0"/>
                    <a:pt x="0" y="0"/>
                    <a:pt x="0" y="0"/>
                  </a:cubicBezTo>
                  <a:close/>
                </a:path>
              </a:pathLst>
            </a:custGeom>
            <a:solidFill>
              <a:srgbClr val="000000"/>
            </a:solidFill>
            <a:ln w="12685">
              <a:noFill/>
            </a:ln>
          </p:spPr>
          <p:style>
            <a:lnRef idx="0"/>
            <a:fillRef idx="0"/>
            <a:effectRef idx="0"/>
            <a:fontRef idx="minor"/>
          </p:style>
        </p:sp>
        <p:sp>
          <p:nvSpPr>
            <p:cNvPr id="10396" name="Freeform: Shape 407"/>
            <p:cNvSpPr/>
            <p:nvPr/>
          </p:nvSpPr>
          <p:spPr>
            <a:xfrm>
              <a:off x="725400" y="413892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97" name="Freeform: Shape 408"/>
            <p:cNvSpPr/>
            <p:nvPr/>
          </p:nvSpPr>
          <p:spPr>
            <a:xfrm>
              <a:off x="721440" y="425196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398" name="Freeform: Shape 409"/>
            <p:cNvSpPr/>
            <p:nvPr/>
          </p:nvSpPr>
          <p:spPr>
            <a:xfrm>
              <a:off x="723240" y="4249800"/>
              <a:ext cx="11160" cy="360"/>
            </a:xfrm>
            <a:custGeom>
              <a:avLst/>
              <a:gdLst/>
              <a:ahLst/>
              <a:rect l="l" t="t" r="r" b="b"/>
              <a:pathLst>
                <a:path w="12714" h="635">
                  <a:moveTo>
                    <a:pt x="0" y="0"/>
                  </a:moveTo>
                  <a:lnTo>
                    <a:pt x="0" y="0"/>
                  </a:lnTo>
                  <a:lnTo>
                    <a:pt x="0" y="636"/>
                  </a:lnTo>
                  <a:cubicBezTo>
                    <a:pt x="0" y="636"/>
                    <a:pt x="0" y="254"/>
                    <a:pt x="0" y="0"/>
                  </a:cubicBezTo>
                  <a:close/>
                </a:path>
              </a:pathLst>
            </a:custGeom>
            <a:solidFill>
              <a:srgbClr val="000000"/>
            </a:solidFill>
            <a:ln w="12685">
              <a:noFill/>
            </a:ln>
          </p:spPr>
          <p:style>
            <a:lnRef idx="0"/>
            <a:fillRef idx="0"/>
            <a:effectRef idx="0"/>
            <a:fontRef idx="minor"/>
          </p:style>
        </p:sp>
        <p:sp>
          <p:nvSpPr>
            <p:cNvPr id="10399" name="Freeform: Shape 410"/>
            <p:cNvSpPr/>
            <p:nvPr/>
          </p:nvSpPr>
          <p:spPr>
            <a:xfrm>
              <a:off x="726480" y="413856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400" name="Freeform: Shape 411"/>
            <p:cNvSpPr/>
            <p:nvPr/>
          </p:nvSpPr>
          <p:spPr>
            <a:xfrm>
              <a:off x="619920" y="4139280"/>
              <a:ext cx="99360" cy="110160"/>
            </a:xfrm>
            <a:custGeom>
              <a:avLst/>
              <a:gdLst/>
              <a:ah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a:noFill/>
            </a:ln>
          </p:spPr>
          <p:style>
            <a:lnRef idx="0"/>
            <a:fillRef idx="0"/>
            <a:effectRef idx="0"/>
            <a:fontRef idx="minor"/>
          </p:style>
        </p:sp>
        <p:sp>
          <p:nvSpPr>
            <p:cNvPr id="10401" name="Freeform: Shape 412"/>
            <p:cNvSpPr/>
            <p:nvPr/>
          </p:nvSpPr>
          <p:spPr>
            <a:xfrm>
              <a:off x="727560" y="4138920"/>
              <a:ext cx="20880" cy="21240"/>
            </a:xfrm>
            <a:custGeom>
              <a:avLst/>
              <a:gdLst/>
              <a:ah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a:noFill/>
            </a:ln>
          </p:spPr>
          <p:style>
            <a:lnRef idx="0"/>
            <a:fillRef idx="0"/>
            <a:effectRef idx="0"/>
            <a:fontRef idx="minor"/>
          </p:style>
        </p:sp>
        <p:sp>
          <p:nvSpPr>
            <p:cNvPr id="10402" name="Freeform: Shape 413"/>
            <p:cNvSpPr/>
            <p:nvPr/>
          </p:nvSpPr>
          <p:spPr>
            <a:xfrm>
              <a:off x="3960" y="4982400"/>
              <a:ext cx="776520" cy="408960"/>
            </a:xfrm>
            <a:custGeom>
              <a:avLst/>
              <a:gdLst/>
              <a:ah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a:noFill/>
            </a:ln>
          </p:spPr>
          <p:style>
            <a:lnRef idx="0"/>
            <a:fillRef idx="0"/>
            <a:effectRef idx="0"/>
            <a:fontRef idx="minor"/>
          </p:style>
        </p:sp>
        <p:sp>
          <p:nvSpPr>
            <p:cNvPr id="10403" name="Freeform: Shape 414"/>
            <p:cNvSpPr/>
            <p:nvPr/>
          </p:nvSpPr>
          <p:spPr>
            <a:xfrm>
              <a:off x="781920" y="4982760"/>
              <a:ext cx="109440" cy="121320"/>
            </a:xfrm>
            <a:custGeom>
              <a:avLst/>
              <a:gdLst/>
              <a:ah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a:noFill/>
            </a:ln>
          </p:spPr>
          <p:style>
            <a:lnRef idx="0"/>
            <a:fillRef idx="0"/>
            <a:effectRef idx="0"/>
            <a:fontRef idx="minor"/>
          </p:style>
        </p:sp>
        <p:sp>
          <p:nvSpPr>
            <p:cNvPr id="10404" name="Freeform: Shape 415"/>
            <p:cNvSpPr/>
            <p:nvPr/>
          </p:nvSpPr>
          <p:spPr>
            <a:xfrm>
              <a:off x="289440" y="1653120"/>
              <a:ext cx="11160" cy="360"/>
            </a:xfrm>
            <a:custGeom>
              <a:avLst/>
              <a:gdLst/>
              <a:ah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a:noFill/>
            </a:ln>
          </p:spPr>
          <p:style>
            <a:lnRef idx="0"/>
            <a:fillRef idx="0"/>
            <a:effectRef idx="0"/>
            <a:fontRef idx="minor"/>
          </p:style>
        </p:sp>
        <p:sp>
          <p:nvSpPr>
            <p:cNvPr id="10405" name="Freeform: Shape 416"/>
            <p:cNvSpPr/>
            <p:nvPr/>
          </p:nvSpPr>
          <p:spPr>
            <a:xfrm>
              <a:off x="292680" y="1649160"/>
              <a:ext cx="178560" cy="160560"/>
            </a:xfrm>
            <a:custGeom>
              <a:avLst/>
              <a:gdLst/>
              <a:ah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a:noFill/>
            </a:ln>
          </p:spPr>
          <p:style>
            <a:lnRef idx="0"/>
            <a:fillRef idx="0"/>
            <a:effectRef idx="0"/>
            <a:fontRef idx="minor"/>
          </p:style>
        </p:sp>
        <p:sp>
          <p:nvSpPr>
            <p:cNvPr id="10406" name="Freeform: Shape 417"/>
            <p:cNvSpPr/>
            <p:nvPr/>
          </p:nvSpPr>
          <p:spPr>
            <a:xfrm>
              <a:off x="290880" y="165744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407" name="Freeform: Shape 418"/>
            <p:cNvSpPr/>
            <p:nvPr/>
          </p:nvSpPr>
          <p:spPr>
            <a:xfrm>
              <a:off x="70560" y="1654560"/>
              <a:ext cx="218880" cy="92880"/>
            </a:xfrm>
            <a:custGeom>
              <a:avLst/>
              <a:gdLst/>
              <a:ah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a:noFill/>
            </a:ln>
          </p:spPr>
          <p:style>
            <a:lnRef idx="0"/>
            <a:fillRef idx="0"/>
            <a:effectRef idx="0"/>
            <a:fontRef idx="minor"/>
          </p:style>
        </p:sp>
        <p:sp>
          <p:nvSpPr>
            <p:cNvPr id="10408" name="Freeform: Shape 419"/>
            <p:cNvSpPr/>
            <p:nvPr/>
          </p:nvSpPr>
          <p:spPr>
            <a:xfrm>
              <a:off x="70560" y="1747440"/>
              <a:ext cx="164160" cy="158040"/>
            </a:xfrm>
            <a:custGeom>
              <a:avLst/>
              <a:gdLst/>
              <a:ah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a:noFill/>
            </a:ln>
          </p:spPr>
          <p:style>
            <a:lnRef idx="0"/>
            <a:fillRef idx="0"/>
            <a:effectRef idx="0"/>
            <a:fontRef idx="minor"/>
          </p:style>
        </p:sp>
        <p:sp>
          <p:nvSpPr>
            <p:cNvPr id="10409" name="Freeform: Shape 420"/>
            <p:cNvSpPr/>
            <p:nvPr/>
          </p:nvSpPr>
          <p:spPr>
            <a:xfrm>
              <a:off x="234720" y="1810080"/>
              <a:ext cx="221760" cy="95760"/>
            </a:xfrm>
            <a:custGeom>
              <a:avLst/>
              <a:gdLst/>
              <a:ah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a:noFill/>
            </a:ln>
          </p:spPr>
          <p:style>
            <a:lnRef idx="0"/>
            <a:fillRef idx="0"/>
            <a:effectRef idx="0"/>
            <a:fontRef idx="minor"/>
          </p:style>
        </p:sp>
        <p:sp>
          <p:nvSpPr>
            <p:cNvPr id="10410" name="Freeform: Shape 421"/>
            <p:cNvSpPr/>
            <p:nvPr/>
          </p:nvSpPr>
          <p:spPr>
            <a:xfrm>
              <a:off x="4493160" y="4557960"/>
              <a:ext cx="383040" cy="333360"/>
            </a:xfrm>
            <a:custGeom>
              <a:avLst/>
              <a:gdLst/>
              <a:ah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a:noFill/>
            </a:ln>
          </p:spPr>
          <p:style>
            <a:lnRef idx="0"/>
            <a:fillRef idx="0"/>
            <a:effectRef idx="0"/>
            <a:fontRef idx="minor"/>
          </p:style>
        </p:sp>
        <p:sp>
          <p:nvSpPr>
            <p:cNvPr id="10411" name="Freeform: Shape 422"/>
            <p:cNvSpPr/>
            <p:nvPr/>
          </p:nvSpPr>
          <p:spPr>
            <a:xfrm>
              <a:off x="2875320" y="4992480"/>
              <a:ext cx="828360" cy="476640"/>
            </a:xfrm>
            <a:custGeom>
              <a:avLst/>
              <a:gdLst/>
              <a:ah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a:noFill/>
            </a:ln>
          </p:spPr>
          <p:style>
            <a:lnRef idx="0"/>
            <a:fillRef idx="0"/>
            <a:effectRef idx="0"/>
            <a:fontRef idx="minor"/>
          </p:style>
        </p:sp>
        <p:sp>
          <p:nvSpPr>
            <p:cNvPr id="10412" name="Freeform: Shape 423"/>
            <p:cNvSpPr/>
            <p:nvPr/>
          </p:nvSpPr>
          <p:spPr>
            <a:xfrm>
              <a:off x="1584360" y="667080"/>
              <a:ext cx="3399120" cy="2694600"/>
            </a:xfrm>
            <a:custGeom>
              <a:avLst/>
              <a:gdLst/>
              <a:ah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a:noFill/>
            </a:ln>
          </p:spPr>
          <p:style>
            <a:lnRef idx="0"/>
            <a:fillRef idx="0"/>
            <a:effectRef idx="0"/>
            <a:fontRef idx="minor"/>
          </p:style>
        </p:sp>
        <p:sp>
          <p:nvSpPr>
            <p:cNvPr id="10413" name="Freeform: Shape 424"/>
            <p:cNvSpPr/>
            <p:nvPr/>
          </p:nvSpPr>
          <p:spPr>
            <a:xfrm>
              <a:off x="1547280" y="802800"/>
              <a:ext cx="11160" cy="11160"/>
            </a:xfrm>
            <a:custGeom>
              <a:avLst/>
              <a:gdLst/>
              <a:ahLst/>
              <a:rect l="l" t="t" r="r" b="b"/>
              <a:pathLst>
                <a:path w="12714" h="12712">
                  <a:moveTo>
                    <a:pt x="0" y="0"/>
                  </a:moveTo>
                  <a:cubicBezTo>
                    <a:pt x="0" y="0"/>
                    <a:pt x="0" y="0"/>
                    <a:pt x="0" y="0"/>
                  </a:cubicBezTo>
                  <a:cubicBezTo>
                    <a:pt x="0" y="0"/>
                    <a:pt x="0" y="0"/>
                    <a:pt x="0" y="0"/>
                  </a:cubicBezTo>
                  <a:close/>
                </a:path>
              </a:pathLst>
            </a:custGeom>
            <a:solidFill>
              <a:srgbClr val="000000"/>
            </a:solidFill>
            <a:ln w="12685">
              <a:noFill/>
            </a:ln>
          </p:spPr>
          <p:style>
            <a:lnRef idx="0"/>
            <a:fillRef idx="0"/>
            <a:effectRef idx="0"/>
            <a:fontRef idx="minor"/>
          </p:style>
        </p:sp>
        <p:sp>
          <p:nvSpPr>
            <p:cNvPr id="10414" name="Freeform: Shape 425"/>
            <p:cNvSpPr/>
            <p:nvPr/>
          </p:nvSpPr>
          <p:spPr>
            <a:xfrm>
              <a:off x="1548360" y="802440"/>
              <a:ext cx="11160" cy="11160"/>
            </a:xfrm>
            <a:custGeom>
              <a:avLst/>
              <a:gdLst/>
              <a:ahLst/>
              <a:rect l="l" t="t" r="r" b="b"/>
              <a:pathLst>
                <a:path w="12714" h="12712">
                  <a:moveTo>
                    <a:pt x="0" y="0"/>
                  </a:moveTo>
                  <a:lnTo>
                    <a:pt x="0" y="0"/>
                  </a:lnTo>
                  <a:close/>
                </a:path>
              </a:pathLst>
            </a:custGeom>
            <a:solidFill>
              <a:srgbClr val="000000"/>
            </a:solidFill>
            <a:ln w="12685">
              <a:noFill/>
            </a:ln>
          </p:spPr>
          <p:style>
            <a:lnRef idx="0"/>
            <a:fillRef idx="0"/>
            <a:effectRef idx="0"/>
            <a:fontRef idx="minor"/>
          </p:style>
        </p:sp>
        <p:sp>
          <p:nvSpPr>
            <p:cNvPr id="10415" name="Freeform: Shape 426"/>
            <p:cNvSpPr/>
            <p:nvPr/>
          </p:nvSpPr>
          <p:spPr>
            <a:xfrm>
              <a:off x="1549440" y="802800"/>
              <a:ext cx="3254040" cy="2614680"/>
            </a:xfrm>
            <a:custGeom>
              <a:avLst/>
              <a:gdLst/>
              <a:ah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a:noFill/>
            </a:ln>
          </p:spPr>
          <p:style>
            <a:lnRef idx="0"/>
            <a:fillRef idx="0"/>
            <a:effectRef idx="0"/>
            <a:fontRef idx="minor"/>
          </p:style>
        </p:sp>
        <p:sp>
          <p:nvSpPr>
            <p:cNvPr id="10416" name="Freeform: Shape 427"/>
            <p:cNvSpPr/>
            <p:nvPr/>
          </p:nvSpPr>
          <p:spPr>
            <a:xfrm>
              <a:off x="4805280" y="3362040"/>
              <a:ext cx="163440" cy="56160"/>
            </a:xfrm>
            <a:custGeom>
              <a:avLst/>
              <a:gdLst/>
              <a:ah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a:noFill/>
            </a:ln>
          </p:spPr>
          <p:style>
            <a:lnRef idx="0"/>
            <a:fillRef idx="0"/>
            <a:effectRef idx="0"/>
            <a:fontRef idx="minor"/>
          </p:style>
        </p:sp>
        <p:sp>
          <p:nvSpPr>
            <p:cNvPr id="10417" name="Freeform: Shape 428"/>
            <p:cNvSpPr/>
            <p:nvPr/>
          </p:nvSpPr>
          <p:spPr>
            <a:xfrm>
              <a:off x="2410560" y="5106960"/>
              <a:ext cx="2897640" cy="1755360"/>
            </a:xfrm>
            <a:custGeom>
              <a:avLst/>
              <a:gdLst/>
              <a:ah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a:noFill/>
            </a:ln>
          </p:spPr>
          <p:style>
            <a:lnRef idx="0"/>
            <a:fillRef idx="0"/>
            <a:effectRef idx="0"/>
            <a:fontRef idx="minor"/>
          </p:style>
        </p:sp>
        <p:sp>
          <p:nvSpPr>
            <p:cNvPr id="10418" name="Freeform: Shape 429"/>
            <p:cNvSpPr/>
            <p:nvPr/>
          </p:nvSpPr>
          <p:spPr>
            <a:xfrm>
              <a:off x="5295240" y="4743720"/>
              <a:ext cx="140400" cy="377280"/>
            </a:xfrm>
            <a:custGeom>
              <a:avLst/>
              <a:gdLst/>
              <a:ah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a:noFill/>
            </a:ln>
          </p:spPr>
          <p:style>
            <a:lnRef idx="0"/>
            <a:fillRef idx="0"/>
            <a:effectRef idx="0"/>
            <a:fontRef idx="minor"/>
          </p:style>
        </p:sp>
        <p:sp>
          <p:nvSpPr>
            <p:cNvPr id="10419" name="Freeform: Shape 430"/>
            <p:cNvSpPr/>
            <p:nvPr/>
          </p:nvSpPr>
          <p:spPr>
            <a:xfrm>
              <a:off x="5418000" y="4744080"/>
              <a:ext cx="360" cy="360"/>
            </a:xfrm>
            <a:custGeom>
              <a:avLst/>
              <a:gdLst/>
              <a:ahLst/>
              <a:rect l="l" t="t" r="r" b="b"/>
              <a:pathLst>
                <a:path w="1398" h="1525">
                  <a:moveTo>
                    <a:pt x="1398" y="635"/>
                  </a:moveTo>
                  <a:lnTo>
                    <a:pt x="509" y="0"/>
                  </a:lnTo>
                  <a:lnTo>
                    <a:pt x="0" y="1525"/>
                  </a:lnTo>
                  <a:lnTo>
                    <a:pt x="1398" y="635"/>
                  </a:lnTo>
                  <a:close/>
                </a:path>
              </a:pathLst>
            </a:custGeom>
            <a:solidFill>
              <a:srgbClr val="000000"/>
            </a:solidFill>
            <a:ln w="12685">
              <a:noFill/>
            </a:ln>
          </p:spPr>
          <p:style>
            <a:lnRef idx="0"/>
            <a:fillRef idx="0"/>
            <a:effectRef idx="0"/>
            <a:fontRef idx="minor"/>
          </p:style>
        </p:sp>
        <p:sp>
          <p:nvSpPr>
            <p:cNvPr id="10420" name="Freeform: Shape 431"/>
            <p:cNvSpPr/>
            <p:nvPr/>
          </p:nvSpPr>
          <p:spPr>
            <a:xfrm>
              <a:off x="3934800" y="4070160"/>
              <a:ext cx="555480" cy="488880"/>
            </a:xfrm>
            <a:custGeom>
              <a:avLst/>
              <a:gdLst/>
              <a:ah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a:noFill/>
            </a:ln>
          </p:spPr>
          <p:style>
            <a:lnRef idx="0"/>
            <a:fillRef idx="0"/>
            <a:effectRef idx="0"/>
            <a:fontRef idx="minor"/>
          </p:style>
        </p:sp>
        <p:sp>
          <p:nvSpPr>
            <p:cNvPr id="10421" name="Freeform: Shape 432"/>
            <p:cNvSpPr/>
            <p:nvPr/>
          </p:nvSpPr>
          <p:spPr>
            <a:xfrm>
              <a:off x="4494240" y="456012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422" name="Freeform: Shape 433"/>
            <p:cNvSpPr/>
            <p:nvPr/>
          </p:nvSpPr>
          <p:spPr>
            <a:xfrm>
              <a:off x="4741560" y="4170600"/>
              <a:ext cx="11160" cy="11160"/>
            </a:xfrm>
            <a:custGeom>
              <a:avLst/>
              <a:gdLst/>
              <a:ahLst/>
              <a:rect l="l" t="t" r="r" b="b"/>
              <a:pathLst>
                <a:path w="12714" h="12712">
                  <a:moveTo>
                    <a:pt x="0" y="0"/>
                  </a:moveTo>
                  <a:lnTo>
                    <a:pt x="0" y="0"/>
                  </a:lnTo>
                  <a:close/>
                </a:path>
              </a:pathLst>
            </a:custGeom>
            <a:solidFill>
              <a:srgbClr val="000000"/>
            </a:solidFill>
            <a:ln w="12685">
              <a:noFill/>
            </a:ln>
          </p:spPr>
          <p:style>
            <a:lnRef idx="0"/>
            <a:fillRef idx="0"/>
            <a:effectRef idx="0"/>
            <a:fontRef idx="minor"/>
          </p:style>
        </p:sp>
        <p:sp>
          <p:nvSpPr>
            <p:cNvPr id="10423" name="Freeform: Shape 434"/>
            <p:cNvSpPr/>
            <p:nvPr/>
          </p:nvSpPr>
          <p:spPr>
            <a:xfrm>
              <a:off x="4742640" y="4173480"/>
              <a:ext cx="720" cy="1440"/>
            </a:xfrm>
            <a:custGeom>
              <a:avLst/>
              <a:gdLst/>
              <a:ah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a:noFill/>
            </a:ln>
          </p:spPr>
          <p:style>
            <a:lnRef idx="0"/>
            <a:fillRef idx="0"/>
            <a:effectRef idx="0"/>
            <a:fontRef idx="minor"/>
          </p:style>
        </p:sp>
        <p:sp>
          <p:nvSpPr>
            <p:cNvPr id="10424" name="Freeform: Shape 435"/>
            <p:cNvSpPr/>
            <p:nvPr/>
          </p:nvSpPr>
          <p:spPr>
            <a:xfrm>
              <a:off x="4742280" y="3351600"/>
              <a:ext cx="244080" cy="813960"/>
            </a:xfrm>
            <a:custGeom>
              <a:avLst/>
              <a:gdLst/>
              <a:ah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a:noFill/>
            </a:ln>
          </p:spPr>
          <p:style>
            <a:lnRef idx="0"/>
            <a:fillRef idx="0"/>
            <a:effectRef idx="0"/>
            <a:fontRef idx="minor"/>
          </p:style>
        </p:sp>
        <p:sp>
          <p:nvSpPr>
            <p:cNvPr id="10425" name="Freeform: Shape 436"/>
            <p:cNvSpPr/>
            <p:nvPr/>
          </p:nvSpPr>
          <p:spPr>
            <a:xfrm>
              <a:off x="4742280" y="4160160"/>
              <a:ext cx="694800" cy="588600"/>
            </a:xfrm>
            <a:custGeom>
              <a:avLst/>
              <a:gdLst/>
              <a:ah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a:noFill/>
            </a:ln>
          </p:spPr>
          <p:style>
            <a:lnRef idx="0"/>
            <a:fillRef idx="0"/>
            <a:effectRef idx="0"/>
            <a:fontRef idx="minor"/>
          </p:style>
        </p:sp>
        <p:sp>
          <p:nvSpPr>
            <p:cNvPr id="10426" name="Freeform: Shape 437"/>
            <p:cNvSpPr/>
            <p:nvPr/>
          </p:nvSpPr>
          <p:spPr>
            <a:xfrm>
              <a:off x="4586400" y="4167720"/>
              <a:ext cx="164160" cy="58680"/>
            </a:xfrm>
            <a:custGeom>
              <a:avLst/>
              <a:gdLst/>
              <a:ah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a:noFill/>
            </a:ln>
          </p:spPr>
          <p:style>
            <a:lnRef idx="0"/>
            <a:fillRef idx="0"/>
            <a:effectRef idx="0"/>
            <a:fontRef idx="minor"/>
          </p:style>
        </p:sp>
        <p:sp>
          <p:nvSpPr>
            <p:cNvPr id="10427" name="Freeform: Shape 438"/>
            <p:cNvSpPr/>
            <p:nvPr/>
          </p:nvSpPr>
          <p:spPr>
            <a:xfrm>
              <a:off x="4584960" y="4226400"/>
              <a:ext cx="579240" cy="494640"/>
            </a:xfrm>
            <a:custGeom>
              <a:avLst/>
              <a:gdLst/>
              <a:ah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a:noFill/>
            </a:ln>
          </p:spPr>
          <p:style>
            <a:lnRef idx="0"/>
            <a:fillRef idx="0"/>
            <a:effectRef idx="0"/>
            <a:fontRef idx="minor"/>
          </p:style>
        </p:sp>
        <p:sp>
          <p:nvSpPr>
            <p:cNvPr id="10428" name="Freeform: Shape 439"/>
            <p:cNvSpPr/>
            <p:nvPr/>
          </p:nvSpPr>
          <p:spPr>
            <a:xfrm>
              <a:off x="1877400" y="4740120"/>
              <a:ext cx="3551760" cy="2122560"/>
            </a:xfrm>
            <a:custGeom>
              <a:avLst/>
              <a:gdLst/>
              <a:ah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a:noFill/>
            </a:ln>
          </p:spPr>
          <p:style>
            <a:lnRef idx="0"/>
            <a:fillRef idx="0"/>
            <a:effectRef idx="0"/>
            <a:fontRef idx="minor"/>
          </p:style>
        </p:sp>
        <p:sp>
          <p:nvSpPr>
            <p:cNvPr id="10429" name="Freeform: Shape 440"/>
            <p:cNvSpPr/>
            <p:nvPr/>
          </p:nvSpPr>
          <p:spPr>
            <a:xfrm>
              <a:off x="4582440" y="3416760"/>
              <a:ext cx="222840" cy="809280"/>
            </a:xfrm>
            <a:custGeom>
              <a:avLst/>
              <a:gdLst/>
              <a:ah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a:noFill/>
            </a:ln>
          </p:spPr>
          <p:style>
            <a:lnRef idx="0"/>
            <a:fillRef idx="0"/>
            <a:effectRef idx="0"/>
            <a:fontRef idx="minor"/>
          </p:style>
        </p:sp>
        <p:sp>
          <p:nvSpPr>
            <p:cNvPr id="10430" name="Freeform: Shape 441"/>
            <p:cNvSpPr/>
            <p:nvPr/>
          </p:nvSpPr>
          <p:spPr>
            <a:xfrm>
              <a:off x="1462320" y="802440"/>
              <a:ext cx="86040" cy="1101600"/>
            </a:xfrm>
            <a:custGeom>
              <a:avLst/>
              <a:gdLst/>
              <a:ah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a:noFill/>
            </a:ln>
          </p:spPr>
          <p:style>
            <a:lnRef idx="0"/>
            <a:fillRef idx="0"/>
            <a:effectRef idx="0"/>
            <a:fontRef idx="minor"/>
          </p:style>
        </p:sp>
        <p:sp>
          <p:nvSpPr>
            <p:cNvPr id="10431" name="Freeform: Shape 442"/>
            <p:cNvSpPr/>
            <p:nvPr/>
          </p:nvSpPr>
          <p:spPr>
            <a:xfrm>
              <a:off x="3240" y="2527920"/>
              <a:ext cx="62280" cy="28440"/>
            </a:xfrm>
            <a:custGeom>
              <a:avLst/>
              <a:gdLst/>
              <a:ah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a:noFill/>
            </a:ln>
          </p:spPr>
          <p:style>
            <a:lnRef idx="0"/>
            <a:fillRef idx="0"/>
            <a:effectRef idx="0"/>
            <a:fontRef idx="minor"/>
          </p:style>
        </p:sp>
        <p:sp>
          <p:nvSpPr>
            <p:cNvPr id="10432" name="Freeform: Shape 443"/>
            <p:cNvSpPr/>
            <p:nvPr/>
          </p:nvSpPr>
          <p:spPr>
            <a:xfrm>
              <a:off x="0" y="716760"/>
              <a:ext cx="72000" cy="65160"/>
            </a:xfrm>
            <a:custGeom>
              <a:avLst/>
              <a:gdLst/>
              <a:ah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a:noFill/>
            </a:ln>
          </p:spPr>
          <p:style>
            <a:lnRef idx="0"/>
            <a:fillRef idx="0"/>
            <a:effectRef idx="0"/>
            <a:fontRef idx="minor"/>
          </p:style>
        </p:sp>
        <p:sp>
          <p:nvSpPr>
            <p:cNvPr id="10433" name="Freeform: Shape 444"/>
            <p:cNvSpPr/>
            <p:nvPr/>
          </p:nvSpPr>
          <p:spPr>
            <a:xfrm>
              <a:off x="68040" y="781920"/>
              <a:ext cx="5040" cy="965880"/>
            </a:xfrm>
            <a:custGeom>
              <a:avLst/>
              <a:gdLst/>
              <a:ah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a:noFill/>
            </a:ln>
          </p:spPr>
          <p:style>
            <a:lnRef idx="0"/>
            <a:fillRef idx="0"/>
            <a:effectRef idx="0"/>
            <a:fontRef idx="minor"/>
          </p:style>
        </p:sp>
        <p:sp>
          <p:nvSpPr>
            <p:cNvPr id="10434" name="Freeform: Shape 445"/>
            <p:cNvSpPr/>
            <p:nvPr/>
          </p:nvSpPr>
          <p:spPr>
            <a:xfrm>
              <a:off x="66240" y="1747080"/>
              <a:ext cx="2880" cy="380520"/>
            </a:xfrm>
            <a:custGeom>
              <a:avLst/>
              <a:gdLst/>
              <a:ah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a:noFill/>
            </a:ln>
          </p:spPr>
          <p:style>
            <a:lnRef idx="0"/>
            <a:fillRef idx="0"/>
            <a:effectRef idx="0"/>
            <a:fontRef idx="minor"/>
          </p:style>
        </p:sp>
        <p:sp>
          <p:nvSpPr>
            <p:cNvPr id="10435" name="Freeform: Shape 446"/>
            <p:cNvSpPr/>
            <p:nvPr/>
          </p:nvSpPr>
          <p:spPr>
            <a:xfrm>
              <a:off x="0" y="603360"/>
              <a:ext cx="11160" cy="11160"/>
            </a:xfrm>
            <a:solidFill>
              <a:srgbClr val="000000"/>
            </a:solidFill>
            <a:ln w="12685">
              <a:noFill/>
            </a:ln>
          </p:spPr>
          <p:style>
            <a:lnRef idx="0"/>
            <a:fillRef idx="0"/>
            <a:effectRef idx="0"/>
            <a:fontRef idx="minor"/>
          </p:style>
        </p:sp>
        <p:sp>
          <p:nvSpPr>
            <p:cNvPr id="10436" name="Freeform: Shape 447"/>
            <p:cNvSpPr/>
            <p:nvPr/>
          </p:nvSpPr>
          <p:spPr>
            <a:xfrm>
              <a:off x="3240" y="2129040"/>
              <a:ext cx="63720" cy="28440"/>
            </a:xfrm>
            <a:custGeom>
              <a:avLst/>
              <a:gdLst/>
              <a:ah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a:noFill/>
            </a:ln>
          </p:spPr>
          <p:style>
            <a:lnRef idx="0"/>
            <a:fillRef idx="0"/>
            <a:effectRef idx="0"/>
            <a:fontRef idx="minor"/>
          </p:style>
        </p:sp>
        <p:sp>
          <p:nvSpPr>
            <p:cNvPr id="10437" name="Freeform: Shape 448"/>
            <p:cNvSpPr/>
            <p:nvPr/>
          </p:nvSpPr>
          <p:spPr>
            <a:xfrm>
              <a:off x="69120" y="2129040"/>
              <a:ext cx="11160" cy="11160"/>
            </a:xfrm>
            <a:custGeom>
              <a:avLst/>
              <a:gdLst/>
              <a:ah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a:noFill/>
            </a:ln>
          </p:spPr>
          <p:style>
            <a:lnRef idx="0"/>
            <a:fillRef idx="0"/>
            <a:effectRef idx="0"/>
            <a:fontRef idx="minor"/>
          </p:style>
        </p:sp>
        <p:sp>
          <p:nvSpPr>
            <p:cNvPr id="10438" name="Freeform: Shape 449"/>
            <p:cNvSpPr/>
            <p:nvPr/>
          </p:nvSpPr>
          <p:spPr>
            <a:xfrm>
              <a:off x="69120" y="2129760"/>
              <a:ext cx="11160" cy="11160"/>
            </a:xfrm>
            <a:custGeom>
              <a:avLst/>
              <a:gdLst/>
              <a:ahLst/>
              <a:rect l="l" t="t" r="r" b="b"/>
              <a:pathLst>
                <a:path w="12714" h="12712">
                  <a:moveTo>
                    <a:pt x="0" y="0"/>
                  </a:moveTo>
                  <a:lnTo>
                    <a:pt x="0" y="0"/>
                  </a:lnTo>
                  <a:lnTo>
                    <a:pt x="0" y="0"/>
                  </a:lnTo>
                  <a:close/>
                </a:path>
              </a:pathLst>
            </a:custGeom>
            <a:solidFill>
              <a:srgbClr val="000000"/>
            </a:solidFill>
            <a:ln w="12685">
              <a:noFill/>
            </a:ln>
          </p:spPr>
          <p:style>
            <a:lnRef idx="0"/>
            <a:fillRef idx="0"/>
            <a:effectRef idx="0"/>
            <a:fontRef idx="minor"/>
          </p:style>
        </p:sp>
        <p:sp>
          <p:nvSpPr>
            <p:cNvPr id="10439" name="Freeform: Shape 450"/>
            <p:cNvSpPr/>
            <p:nvPr/>
          </p:nvSpPr>
          <p:spPr>
            <a:xfrm>
              <a:off x="3240" y="2064600"/>
              <a:ext cx="64080" cy="64800"/>
            </a:xfrm>
            <a:custGeom>
              <a:avLst/>
              <a:gdLst/>
              <a:ah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a:noFill/>
            </a:ln>
          </p:spPr>
          <p:style>
            <a:lnRef idx="0"/>
            <a:fillRef idx="0"/>
            <a:effectRef idx="0"/>
            <a:fontRef idx="minor"/>
          </p:style>
        </p:sp>
        <p:sp>
          <p:nvSpPr>
            <p:cNvPr id="10440" name="Freeform: Shape 451"/>
            <p:cNvSpPr/>
            <p:nvPr/>
          </p:nvSpPr>
          <p:spPr>
            <a:xfrm>
              <a:off x="4491360" y="4225320"/>
              <a:ext cx="93240" cy="334440"/>
            </a:xfrm>
            <a:custGeom>
              <a:avLst/>
              <a:gdLst/>
              <a:ah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a:noFill/>
            </a:ln>
          </p:spPr>
          <p:style>
            <a:lnRef idx="0"/>
            <a:fillRef idx="0"/>
            <a:effectRef idx="0"/>
            <a:fontRef idx="minor"/>
          </p:style>
        </p:sp>
        <p:sp>
          <p:nvSpPr>
            <p:cNvPr id="10441" name="Freeform: Shape 452"/>
            <p:cNvSpPr/>
            <p:nvPr/>
          </p:nvSpPr>
          <p:spPr>
            <a:xfrm>
              <a:off x="1262160" y="1948680"/>
              <a:ext cx="41400" cy="32760"/>
            </a:xfrm>
            <a:custGeom>
              <a:avLst/>
              <a:gdLst/>
              <a:ah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a:noFill/>
            </a:ln>
          </p:spPr>
          <p:style>
            <a:lnRef idx="0"/>
            <a:fillRef idx="0"/>
            <a:effectRef idx="0"/>
            <a:fontRef idx="minor"/>
          </p:style>
        </p:sp>
        <p:sp>
          <p:nvSpPr>
            <p:cNvPr id="10442" name="Freeform: Shape 453"/>
            <p:cNvSpPr/>
            <p:nvPr/>
          </p:nvSpPr>
          <p:spPr>
            <a:xfrm>
              <a:off x="1293840" y="1974600"/>
              <a:ext cx="9000" cy="3600"/>
            </a:xfrm>
            <a:custGeom>
              <a:avLst/>
              <a:gdLst/>
              <a:ah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a:noFill/>
            </a:ln>
          </p:spPr>
          <p:style>
            <a:lnRef idx="0"/>
            <a:fillRef idx="0"/>
            <a:effectRef idx="0"/>
            <a:fontRef idx="minor"/>
          </p:style>
        </p:sp>
        <p:sp>
          <p:nvSpPr>
            <p:cNvPr id="10443" name="Freeform: Shape 454"/>
            <p:cNvSpPr/>
            <p:nvPr/>
          </p:nvSpPr>
          <p:spPr>
            <a:xfrm>
              <a:off x="815400" y="2050920"/>
              <a:ext cx="213480" cy="107640"/>
            </a:xfrm>
            <a:custGeom>
              <a:avLst/>
              <a:gdLst/>
              <a:ah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a:noFill/>
            </a:ln>
          </p:spPr>
          <p:style>
            <a:lnRef idx="0"/>
            <a:fillRef idx="0"/>
            <a:effectRef idx="0"/>
            <a:fontRef idx="minor"/>
          </p:style>
        </p:sp>
        <p:sp>
          <p:nvSpPr>
            <p:cNvPr id="10444" name="Freeform: Shape 455"/>
            <p:cNvSpPr/>
            <p:nvPr/>
          </p:nvSpPr>
          <p:spPr>
            <a:xfrm>
              <a:off x="1025280" y="2043000"/>
              <a:ext cx="34200" cy="22320"/>
            </a:xfrm>
            <a:custGeom>
              <a:avLst/>
              <a:gdLst/>
              <a:ah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a:noFill/>
            </a:ln>
          </p:spPr>
          <p:style>
            <a:lnRef idx="0"/>
            <a:fillRef idx="0"/>
            <a:effectRef idx="0"/>
            <a:fontRef idx="minor"/>
          </p:style>
        </p:sp>
        <p:sp>
          <p:nvSpPr>
            <p:cNvPr id="10445" name="Freeform: Shape 456"/>
            <p:cNvSpPr/>
            <p:nvPr/>
          </p:nvSpPr>
          <p:spPr>
            <a:xfrm>
              <a:off x="735480" y="6245280"/>
              <a:ext cx="100440" cy="65880"/>
            </a:xfrm>
            <a:custGeom>
              <a:avLst/>
              <a:gdLst/>
              <a:ah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a:noFill/>
            </a:ln>
          </p:spPr>
          <p:style>
            <a:lnRef idx="0"/>
            <a:fillRef idx="0"/>
            <a:effectRef idx="0"/>
            <a:fontRef idx="minor"/>
          </p:style>
        </p:sp>
        <p:sp>
          <p:nvSpPr>
            <p:cNvPr id="10446" name="Freeform: Shape 457"/>
            <p:cNvSpPr/>
            <p:nvPr/>
          </p:nvSpPr>
          <p:spPr>
            <a:xfrm>
              <a:off x="3240" y="6294960"/>
              <a:ext cx="743760" cy="431640"/>
            </a:xfrm>
            <a:custGeom>
              <a:avLst/>
              <a:gdLst/>
              <a:ah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a:noFill/>
            </a:ln>
          </p:spPr>
          <p:style>
            <a:lnRef idx="0"/>
            <a:fillRef idx="0"/>
            <a:effectRef idx="0"/>
            <a:fontRef idx="minor"/>
          </p:style>
        </p:sp>
        <p:sp>
          <p:nvSpPr>
            <p:cNvPr id="10447" name="Freeform: Shape 458"/>
            <p:cNvSpPr/>
            <p:nvPr/>
          </p:nvSpPr>
          <p:spPr>
            <a:xfrm>
              <a:off x="3703680" y="4851000"/>
              <a:ext cx="47520" cy="146880"/>
            </a:xfrm>
            <a:custGeom>
              <a:avLst/>
              <a:gdLst/>
              <a:ah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a:noFill/>
            </a:ln>
          </p:spPr>
          <p:style>
            <a:lnRef idx="0"/>
            <a:fillRef idx="0"/>
            <a:effectRef idx="0"/>
            <a:fontRef idx="minor"/>
          </p:style>
        </p:sp>
        <p:sp>
          <p:nvSpPr>
            <p:cNvPr id="10448" name="Freeform: Shape 459"/>
            <p:cNvSpPr/>
            <p:nvPr/>
          </p:nvSpPr>
          <p:spPr>
            <a:xfrm>
              <a:off x="795600" y="2169000"/>
              <a:ext cx="12600" cy="13680"/>
            </a:xfrm>
            <a:custGeom>
              <a:avLst/>
              <a:gdLst/>
              <a:ah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a:noFill/>
            </a:ln>
          </p:spPr>
          <p:style>
            <a:lnRef idx="0"/>
            <a:fillRef idx="0"/>
            <a:effectRef idx="0"/>
            <a:fontRef idx="minor"/>
          </p:style>
        </p:sp>
        <p:sp>
          <p:nvSpPr>
            <p:cNvPr id="10449" name="Freeform: Shape 460"/>
            <p:cNvSpPr/>
            <p:nvPr/>
          </p:nvSpPr>
          <p:spPr>
            <a:xfrm>
              <a:off x="1132560" y="2053440"/>
              <a:ext cx="15840" cy="22680"/>
            </a:xfrm>
            <a:custGeom>
              <a:avLst/>
              <a:gdLst/>
              <a:ah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a:noFill/>
            </a:ln>
          </p:spPr>
          <p:style>
            <a:lnRef idx="0"/>
            <a:fillRef idx="0"/>
            <a:effectRef idx="0"/>
            <a:fontRef idx="minor"/>
          </p:style>
        </p:sp>
        <p:sp>
          <p:nvSpPr>
            <p:cNvPr id="10450" name="Freeform: Shape 461"/>
            <p:cNvSpPr/>
            <p:nvPr/>
          </p:nvSpPr>
          <p:spPr>
            <a:xfrm>
              <a:off x="1122840" y="2078280"/>
              <a:ext cx="26640" cy="181080"/>
            </a:xfrm>
            <a:custGeom>
              <a:avLst/>
              <a:gdLst/>
              <a:ah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a:noFill/>
            </a:ln>
          </p:spPr>
          <p:style>
            <a:lnRef idx="0"/>
            <a:fillRef idx="0"/>
            <a:effectRef idx="0"/>
            <a:fontRef idx="minor"/>
          </p:style>
        </p:sp>
        <p:sp>
          <p:nvSpPr>
            <p:cNvPr id="10451" name="Freeform: Shape 462"/>
            <p:cNvSpPr/>
            <p:nvPr/>
          </p:nvSpPr>
          <p:spPr>
            <a:xfrm>
              <a:off x="1142280" y="2068200"/>
              <a:ext cx="360" cy="360"/>
            </a:xfrm>
            <a:custGeom>
              <a:avLst/>
              <a:gdLst/>
              <a:ahLst/>
              <a:rect l="l" t="t" r="r" b="b"/>
              <a:pathLst>
                <a:path w="1525" h="57">
                  <a:moveTo>
                    <a:pt x="0" y="0"/>
                  </a:moveTo>
                  <a:lnTo>
                    <a:pt x="1526" y="0"/>
                  </a:lnTo>
                  <a:cubicBezTo>
                    <a:pt x="1105" y="76"/>
                    <a:pt x="675" y="76"/>
                    <a:pt x="254" y="0"/>
                  </a:cubicBezTo>
                  <a:close/>
                </a:path>
              </a:pathLst>
            </a:custGeom>
            <a:solidFill>
              <a:srgbClr val="000000"/>
            </a:solidFill>
            <a:ln w="12685">
              <a:noFill/>
            </a:ln>
          </p:spPr>
          <p:style>
            <a:lnRef idx="0"/>
            <a:fillRef idx="0"/>
            <a:effectRef idx="0"/>
            <a:fontRef idx="minor"/>
          </p:style>
        </p:sp>
        <p:sp>
          <p:nvSpPr>
            <p:cNvPr id="10452" name="Freeform: Shape 463"/>
            <p:cNvSpPr/>
            <p:nvPr/>
          </p:nvSpPr>
          <p:spPr>
            <a:xfrm>
              <a:off x="448560" y="1959480"/>
              <a:ext cx="21600" cy="237240"/>
            </a:xfrm>
            <a:custGeom>
              <a:avLst/>
              <a:gdLst/>
              <a:ah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a:noFill/>
            </a:ln>
          </p:spPr>
          <p:style>
            <a:lnRef idx="0"/>
            <a:fillRef idx="0"/>
            <a:effectRef idx="0"/>
            <a:fontRef idx="minor"/>
          </p:style>
        </p:sp>
        <p:sp>
          <p:nvSpPr>
            <p:cNvPr id="10453" name="Freeform: Shape 464"/>
            <p:cNvSpPr/>
            <p:nvPr/>
          </p:nvSpPr>
          <p:spPr>
            <a:xfrm>
              <a:off x="453960" y="1798920"/>
              <a:ext cx="19800" cy="169560"/>
            </a:xfrm>
            <a:custGeom>
              <a:avLst/>
              <a:gdLst/>
              <a:ah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a:noFill/>
            </a:ln>
          </p:spPr>
          <p:style>
            <a:lnRef idx="0"/>
            <a:fillRef idx="0"/>
            <a:effectRef idx="0"/>
            <a:fontRef idx="minor"/>
          </p:style>
        </p:sp>
        <p:sp>
          <p:nvSpPr>
            <p:cNvPr id="10454" name="Freeform: Shape 465"/>
            <p:cNvSpPr/>
            <p:nvPr/>
          </p:nvSpPr>
          <p:spPr>
            <a:xfrm>
              <a:off x="1181160" y="2726640"/>
              <a:ext cx="108720" cy="104040"/>
            </a:xfrm>
            <a:custGeom>
              <a:avLst/>
              <a:gdLst/>
              <a:ah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a:noFill/>
            </a:ln>
          </p:spPr>
          <p:style>
            <a:lnRef idx="0"/>
            <a:fillRef idx="0"/>
            <a:effectRef idx="0"/>
            <a:fontRef idx="minor"/>
          </p:style>
        </p:sp>
        <p:sp>
          <p:nvSpPr>
            <p:cNvPr id="10455" name="Freeform: Shape 466"/>
            <p:cNvSpPr/>
            <p:nvPr/>
          </p:nvSpPr>
          <p:spPr>
            <a:xfrm>
              <a:off x="1764360" y="3002760"/>
              <a:ext cx="72360" cy="66600"/>
            </a:xfrm>
            <a:custGeom>
              <a:avLst/>
              <a:gdLst/>
              <a:ah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a:noFill/>
            </a:ln>
          </p:spPr>
          <p:style>
            <a:lnRef idx="0"/>
            <a:fillRef idx="0"/>
            <a:effectRef idx="0"/>
            <a:fontRef idx="minor"/>
          </p:style>
        </p:sp>
        <p:sp>
          <p:nvSpPr>
            <p:cNvPr id="10456" name="Freeform: Shape 467"/>
            <p:cNvSpPr/>
            <p:nvPr/>
          </p:nvSpPr>
          <p:spPr>
            <a:xfrm>
              <a:off x="1612080" y="2858760"/>
              <a:ext cx="165960" cy="159120"/>
            </a:xfrm>
            <a:custGeom>
              <a:avLst/>
              <a:gdLst/>
              <a:ah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a:noFill/>
            </a:ln>
          </p:spPr>
          <p:style>
            <a:lnRef idx="0"/>
            <a:fillRef idx="0"/>
            <a:effectRef idx="0"/>
            <a:fontRef idx="minor"/>
          </p:style>
        </p:sp>
        <p:sp>
          <p:nvSpPr>
            <p:cNvPr id="10457" name="Freeform: Shape 468"/>
            <p:cNvSpPr/>
            <p:nvPr/>
          </p:nvSpPr>
          <p:spPr>
            <a:xfrm>
              <a:off x="1618560" y="2857680"/>
              <a:ext cx="360" cy="360"/>
            </a:xfrm>
            <a:custGeom>
              <a:avLst/>
              <a:gdLst/>
              <a:ahLst/>
              <a:rect l="l" t="t" r="r" b="b"/>
              <a:pathLst>
                <a:path w="1271" h="889">
                  <a:moveTo>
                    <a:pt x="1017" y="636"/>
                  </a:moveTo>
                  <a:lnTo>
                    <a:pt x="0" y="0"/>
                  </a:lnTo>
                  <a:lnTo>
                    <a:pt x="1271" y="890"/>
                  </a:lnTo>
                  <a:close/>
                </a:path>
              </a:pathLst>
            </a:custGeom>
            <a:solidFill>
              <a:srgbClr val="000000"/>
            </a:solidFill>
            <a:ln w="12685">
              <a:noFill/>
            </a:ln>
          </p:spPr>
          <p:style>
            <a:lnRef idx="0"/>
            <a:fillRef idx="0"/>
            <a:effectRef idx="0"/>
            <a:fontRef idx="minor"/>
          </p:style>
        </p:sp>
        <p:sp>
          <p:nvSpPr>
            <p:cNvPr id="10458" name="Freeform: Shape 469"/>
            <p:cNvSpPr/>
            <p:nvPr/>
          </p:nvSpPr>
          <p:spPr>
            <a:xfrm>
              <a:off x="2039760" y="1915200"/>
              <a:ext cx="41760" cy="28800"/>
            </a:xfrm>
            <a:custGeom>
              <a:avLst/>
              <a:gdLst/>
              <a:ah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a:noFill/>
            </a:ln>
          </p:spPr>
          <p:style>
            <a:lnRef idx="0"/>
            <a:fillRef idx="0"/>
            <a:effectRef idx="0"/>
            <a:fontRef idx="minor"/>
          </p:style>
        </p:sp>
        <p:sp>
          <p:nvSpPr>
            <p:cNvPr id="10459" name="Freeform: Shape 470"/>
            <p:cNvSpPr/>
            <p:nvPr/>
          </p:nvSpPr>
          <p:spPr>
            <a:xfrm>
              <a:off x="1794960" y="3311280"/>
              <a:ext cx="109440" cy="884520"/>
            </a:xfrm>
            <a:custGeom>
              <a:avLst/>
              <a:gdLst/>
              <a:ah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a:noFill/>
            </a:ln>
          </p:spPr>
          <p:style>
            <a:lnRef idx="0"/>
            <a:fillRef idx="0"/>
            <a:effectRef idx="0"/>
            <a:fontRef idx="minor"/>
          </p:style>
        </p:sp>
        <p:sp>
          <p:nvSpPr>
            <p:cNvPr id="10460" name="Freeform: Shape 471"/>
            <p:cNvSpPr/>
            <p:nvPr/>
          </p:nvSpPr>
          <p:spPr>
            <a:xfrm>
              <a:off x="2252160" y="3702960"/>
              <a:ext cx="92880" cy="609120"/>
            </a:xfrm>
            <a:custGeom>
              <a:avLst/>
              <a:gdLst/>
              <a:ah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a:noFill/>
            </a:ln>
          </p:spPr>
          <p:style>
            <a:lnRef idx="0"/>
            <a:fillRef idx="0"/>
            <a:effectRef idx="0"/>
            <a:fontRef idx="minor"/>
          </p:style>
        </p:sp>
        <p:sp>
          <p:nvSpPr>
            <p:cNvPr id="10461" name="Freeform: Shape 472"/>
            <p:cNvSpPr/>
            <p:nvPr/>
          </p:nvSpPr>
          <p:spPr>
            <a:xfrm>
              <a:off x="1613520" y="1330920"/>
              <a:ext cx="137520" cy="70200"/>
            </a:xfrm>
            <a:custGeom>
              <a:avLst/>
              <a:gdLst/>
              <a:ah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a:noFill/>
            </a:ln>
          </p:spPr>
          <p:style>
            <a:lnRef idx="0"/>
            <a:fillRef idx="0"/>
            <a:effectRef idx="0"/>
            <a:fontRef idx="minor"/>
          </p:style>
        </p:sp>
        <p:sp>
          <p:nvSpPr>
            <p:cNvPr id="10462" name="Freeform: Shape 473"/>
            <p:cNvSpPr/>
            <p:nvPr/>
          </p:nvSpPr>
          <p:spPr>
            <a:xfrm>
              <a:off x="2086200" y="1554840"/>
              <a:ext cx="45720" cy="270000"/>
            </a:xfrm>
            <a:custGeom>
              <a:avLst/>
              <a:gdLst/>
              <a:ah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a:noFill/>
            </a:ln>
          </p:spPr>
          <p:style>
            <a:lnRef idx="0"/>
            <a:fillRef idx="0"/>
            <a:effectRef idx="0"/>
            <a:fontRef idx="minor"/>
          </p:style>
        </p:sp>
        <p:sp>
          <p:nvSpPr>
            <p:cNvPr id="10463" name="Freeform: Shape 474"/>
            <p:cNvSpPr/>
            <p:nvPr/>
          </p:nvSpPr>
          <p:spPr>
            <a:xfrm>
              <a:off x="2116800" y="1373400"/>
              <a:ext cx="34560" cy="190800"/>
            </a:xfrm>
            <a:custGeom>
              <a:avLst/>
              <a:gdLst/>
              <a:ah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a:noFill/>
            </a:ln>
          </p:spPr>
          <p:style>
            <a:lnRef idx="0"/>
            <a:fillRef idx="0"/>
            <a:effectRef idx="0"/>
            <a:fontRef idx="minor"/>
          </p:style>
        </p:sp>
        <p:sp>
          <p:nvSpPr>
            <p:cNvPr id="10464" name="Freeform: Shape 475"/>
            <p:cNvSpPr/>
            <p:nvPr/>
          </p:nvSpPr>
          <p:spPr>
            <a:xfrm>
              <a:off x="2606760" y="2333160"/>
              <a:ext cx="61200" cy="324360"/>
            </a:xfrm>
            <a:custGeom>
              <a:avLst/>
              <a:gdLst/>
              <a:ah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a:noFill/>
            </a:ln>
          </p:spPr>
          <p:style>
            <a:lnRef idx="0"/>
            <a:fillRef idx="0"/>
            <a:effectRef idx="0"/>
            <a:fontRef idx="minor"/>
          </p:style>
        </p:sp>
        <p:sp>
          <p:nvSpPr>
            <p:cNvPr id="10465" name="Freeform: Shape 476"/>
            <p:cNvSpPr/>
            <p:nvPr/>
          </p:nvSpPr>
          <p:spPr>
            <a:xfrm>
              <a:off x="2652840" y="1905480"/>
              <a:ext cx="76320" cy="437040"/>
            </a:xfrm>
            <a:custGeom>
              <a:avLst/>
              <a:gdLst/>
              <a:ah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a:noFill/>
            </a:ln>
          </p:spPr>
          <p:style>
            <a:lnRef idx="0"/>
            <a:fillRef idx="0"/>
            <a:effectRef idx="0"/>
            <a:fontRef idx="minor"/>
          </p:style>
        </p:sp>
        <p:sp>
          <p:nvSpPr>
            <p:cNvPr id="10466" name="Freeform: Shape 477"/>
            <p:cNvSpPr/>
            <p:nvPr/>
          </p:nvSpPr>
          <p:spPr>
            <a:xfrm>
              <a:off x="3496680" y="3035880"/>
              <a:ext cx="31320" cy="88920"/>
            </a:xfrm>
            <a:custGeom>
              <a:avLst/>
              <a:gdLst/>
              <a:ah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a:noFill/>
            </a:ln>
          </p:spPr>
          <p:style>
            <a:lnRef idx="0"/>
            <a:fillRef idx="0"/>
            <a:effectRef idx="0"/>
            <a:fontRef idx="minor"/>
          </p:style>
        </p:sp>
        <p:sp>
          <p:nvSpPr>
            <p:cNvPr id="10467" name="Freeform: Shape 478"/>
            <p:cNvSpPr/>
            <p:nvPr/>
          </p:nvSpPr>
          <p:spPr>
            <a:xfrm>
              <a:off x="3511800" y="2533680"/>
              <a:ext cx="113400" cy="511560"/>
            </a:xfrm>
            <a:custGeom>
              <a:avLst/>
              <a:gdLst/>
              <a:ah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a:noFill/>
            </a:ln>
          </p:spPr>
          <p:style>
            <a:lnRef idx="0"/>
            <a:fillRef idx="0"/>
            <a:effectRef idx="0"/>
            <a:fontRef idx="minor"/>
          </p:style>
        </p:sp>
        <p:sp>
          <p:nvSpPr>
            <p:cNvPr id="10468" name="Freeform: Shape 479"/>
            <p:cNvSpPr/>
            <p:nvPr/>
          </p:nvSpPr>
          <p:spPr>
            <a:xfrm>
              <a:off x="804240" y="2183400"/>
              <a:ext cx="360" cy="11160"/>
            </a:xfrm>
            <a:custGeom>
              <a:avLst/>
              <a:gdLst/>
              <a:ahLst/>
              <a:rect l="l" t="t" r="r" b="b"/>
              <a:pathLst>
                <a:path w="1398" h="12712">
                  <a:moveTo>
                    <a:pt x="1399" y="0"/>
                  </a:moveTo>
                  <a:lnTo>
                    <a:pt x="1399" y="0"/>
                  </a:lnTo>
                  <a:lnTo>
                    <a:pt x="0" y="0"/>
                  </a:lnTo>
                  <a:close/>
                </a:path>
              </a:pathLst>
            </a:custGeom>
            <a:solidFill>
              <a:srgbClr val="000000"/>
            </a:solidFill>
            <a:ln w="12685">
              <a:noFill/>
            </a:ln>
          </p:spPr>
          <p:style>
            <a:lnRef idx="0"/>
            <a:fillRef idx="0"/>
            <a:effectRef idx="0"/>
            <a:fontRef idx="minor"/>
          </p:style>
        </p:sp>
        <p:sp>
          <p:nvSpPr>
            <p:cNvPr id="10469" name="Freeform: Shape 480"/>
            <p:cNvSpPr/>
            <p:nvPr/>
          </p:nvSpPr>
          <p:spPr>
            <a:xfrm>
              <a:off x="797040" y="2159640"/>
              <a:ext cx="2520" cy="12960"/>
            </a:xfrm>
            <a:custGeom>
              <a:avLst/>
              <a:gdLst/>
              <a:ah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a:noFill/>
            </a:ln>
          </p:spPr>
          <p:style>
            <a:lnRef idx="0"/>
            <a:fillRef idx="0"/>
            <a:effectRef idx="0"/>
            <a:fontRef idx="minor"/>
          </p:style>
        </p:sp>
        <p:sp>
          <p:nvSpPr>
            <p:cNvPr id="10470" name="Freeform: Shape 481"/>
            <p:cNvSpPr/>
            <p:nvPr/>
          </p:nvSpPr>
          <p:spPr>
            <a:xfrm>
              <a:off x="758520" y="2904120"/>
              <a:ext cx="21240" cy="122400"/>
            </a:xfrm>
            <a:custGeom>
              <a:avLst/>
              <a:gdLst/>
              <a:ah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a:noFill/>
            </a:ln>
          </p:spPr>
          <p:style>
            <a:lnRef idx="0"/>
            <a:fillRef idx="0"/>
            <a:effectRef idx="0"/>
            <a:fontRef idx="minor"/>
          </p:style>
        </p:sp>
        <p:sp>
          <p:nvSpPr>
            <p:cNvPr id="10471" name="Freeform: Shape 482"/>
            <p:cNvSpPr/>
            <p:nvPr/>
          </p:nvSpPr>
          <p:spPr>
            <a:xfrm>
              <a:off x="763920" y="2671920"/>
              <a:ext cx="25200" cy="240840"/>
            </a:xfrm>
            <a:custGeom>
              <a:avLst/>
              <a:gdLst/>
              <a:ah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a:noFill/>
            </a:ln>
          </p:spPr>
          <p:style>
            <a:lnRef idx="0"/>
            <a:fillRef idx="0"/>
            <a:effectRef idx="0"/>
            <a:fontRef idx="minor"/>
          </p:style>
        </p:sp>
        <p:sp>
          <p:nvSpPr>
            <p:cNvPr id="10472" name="Freeform: Shape 483"/>
            <p:cNvSpPr/>
            <p:nvPr/>
          </p:nvSpPr>
          <p:spPr>
            <a:xfrm>
              <a:off x="3240" y="4680720"/>
              <a:ext cx="2520" cy="13680"/>
            </a:xfrm>
            <a:custGeom>
              <a:avLst/>
              <a:gdLst/>
              <a:ah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a:noFill/>
            </a:ln>
          </p:spPr>
          <p:style>
            <a:lnRef idx="0"/>
            <a:fillRef idx="0"/>
            <a:effectRef idx="0"/>
            <a:fontRef idx="minor"/>
          </p:style>
        </p:sp>
        <p:sp>
          <p:nvSpPr>
            <p:cNvPr id="10473" name="Freeform: Shape 484"/>
            <p:cNvSpPr/>
            <p:nvPr/>
          </p:nvSpPr>
          <p:spPr>
            <a:xfrm>
              <a:off x="2353320" y="4415400"/>
              <a:ext cx="245880" cy="140760"/>
            </a:xfrm>
            <a:custGeom>
              <a:avLst/>
              <a:gdLst/>
              <a:ah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a:noFill/>
            </a:ln>
          </p:spPr>
          <p:style>
            <a:lnRef idx="0"/>
            <a:fillRef idx="0"/>
            <a:effectRef idx="0"/>
            <a:fontRef idx="minor"/>
          </p:style>
        </p:sp>
        <p:sp>
          <p:nvSpPr>
            <p:cNvPr id="10474" name="Freeform: Shape 485"/>
            <p:cNvSpPr/>
            <p:nvPr/>
          </p:nvSpPr>
          <p:spPr>
            <a:xfrm>
              <a:off x="2587680" y="4397040"/>
              <a:ext cx="49320" cy="34920"/>
            </a:xfrm>
            <a:custGeom>
              <a:avLst/>
              <a:gdLst/>
              <a:ah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a:noFill/>
            </a:ln>
          </p:spPr>
          <p:style>
            <a:lnRef idx="0"/>
            <a:fillRef idx="0"/>
            <a:effectRef idx="0"/>
            <a:fontRef idx="minor"/>
          </p:style>
        </p:sp>
        <p:sp>
          <p:nvSpPr>
            <p:cNvPr id="10475" name="Freeform: Shape 486"/>
            <p:cNvSpPr/>
            <p:nvPr/>
          </p:nvSpPr>
          <p:spPr>
            <a:xfrm>
              <a:off x="1701360" y="1802520"/>
              <a:ext cx="65160" cy="64800"/>
            </a:xfrm>
            <a:custGeom>
              <a:avLst/>
              <a:gdLst/>
              <a:ah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a:noFill/>
            </a:ln>
          </p:spPr>
          <p:style>
            <a:lnRef idx="0"/>
            <a:fillRef idx="0"/>
            <a:effectRef idx="0"/>
            <a:fontRef idx="minor"/>
          </p:style>
        </p:sp>
        <p:sp>
          <p:nvSpPr>
            <p:cNvPr id="10476" name="Freeform: Shape 487"/>
            <p:cNvSpPr/>
            <p:nvPr/>
          </p:nvSpPr>
          <p:spPr>
            <a:xfrm>
              <a:off x="1752840" y="1851120"/>
              <a:ext cx="123480" cy="105120"/>
            </a:xfrm>
            <a:custGeom>
              <a:avLst/>
              <a:gdLst/>
              <a:ah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a:noFill/>
            </a:ln>
          </p:spPr>
          <p:style>
            <a:lnRef idx="0"/>
            <a:fillRef idx="0"/>
            <a:effectRef idx="0"/>
            <a:fontRef idx="minor"/>
          </p:style>
        </p:sp>
        <p:sp>
          <p:nvSpPr>
            <p:cNvPr id="10477" name="Freeform: Shape 488"/>
            <p:cNvSpPr/>
            <p:nvPr/>
          </p:nvSpPr>
          <p:spPr>
            <a:xfrm>
              <a:off x="1848240" y="1944720"/>
              <a:ext cx="30240" cy="164160"/>
            </a:xfrm>
            <a:custGeom>
              <a:avLst/>
              <a:gdLst/>
              <a:ah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a:noFill/>
            </a:ln>
          </p:spPr>
          <p:style>
            <a:lnRef idx="0"/>
            <a:fillRef idx="0"/>
            <a:effectRef idx="0"/>
            <a:fontRef idx="minor"/>
          </p:style>
        </p:sp>
        <p:sp>
          <p:nvSpPr>
            <p:cNvPr id="10478" name="Freeform: Shape 489"/>
            <p:cNvSpPr/>
            <p:nvPr/>
          </p:nvSpPr>
          <p:spPr>
            <a:xfrm>
              <a:off x="1843560" y="2099880"/>
              <a:ext cx="20160" cy="57600"/>
            </a:xfrm>
            <a:custGeom>
              <a:avLst/>
              <a:gdLst/>
              <a:ah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a:noFill/>
            </a:ln>
          </p:spPr>
          <p:style>
            <a:lnRef idx="0"/>
            <a:fillRef idx="0"/>
            <a:effectRef idx="0"/>
            <a:fontRef idx="minor"/>
          </p:style>
        </p:sp>
        <p:sp>
          <p:nvSpPr>
            <p:cNvPr id="10479" name="Freeform: Shape 490"/>
            <p:cNvSpPr/>
            <p:nvPr/>
          </p:nvSpPr>
          <p:spPr>
            <a:xfrm>
              <a:off x="2407320" y="2975040"/>
              <a:ext cx="52920" cy="318960"/>
            </a:xfrm>
            <a:custGeom>
              <a:avLst/>
              <a:gdLst/>
              <a:ah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a:noFill/>
            </a:ln>
          </p:spPr>
          <p:style>
            <a:lnRef idx="0"/>
            <a:fillRef idx="0"/>
            <a:effectRef idx="0"/>
            <a:fontRef idx="minor"/>
          </p:style>
        </p:sp>
        <p:sp>
          <p:nvSpPr>
            <p:cNvPr id="10480" name="Freeform: Shape 491"/>
            <p:cNvSpPr/>
            <p:nvPr/>
          </p:nvSpPr>
          <p:spPr>
            <a:xfrm>
              <a:off x="1063080" y="3534480"/>
              <a:ext cx="77040" cy="48960"/>
            </a:xfrm>
            <a:custGeom>
              <a:avLst/>
              <a:gdLst/>
              <a:ah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a:noFill/>
            </a:ln>
          </p:spPr>
          <p:style>
            <a:lnRef idx="0"/>
            <a:fillRef idx="0"/>
            <a:effectRef idx="0"/>
            <a:fontRef idx="minor"/>
          </p:style>
        </p:sp>
        <p:sp>
          <p:nvSpPr>
            <p:cNvPr id="10481" name="Freeform: Shape 492"/>
            <p:cNvSpPr/>
            <p:nvPr/>
          </p:nvSpPr>
          <p:spPr>
            <a:xfrm>
              <a:off x="1304280" y="3456360"/>
              <a:ext cx="40680" cy="44280"/>
            </a:xfrm>
            <a:custGeom>
              <a:avLst/>
              <a:gdLst/>
              <a:ah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a:noFill/>
            </a:ln>
          </p:spPr>
          <p:style>
            <a:lnRef idx="0"/>
            <a:fillRef idx="0"/>
            <a:effectRef idx="0"/>
            <a:fontRef idx="minor"/>
          </p:style>
        </p:sp>
        <p:sp>
          <p:nvSpPr>
            <p:cNvPr id="10482" name="Freeform: Shape 493"/>
            <p:cNvSpPr/>
            <p:nvPr/>
          </p:nvSpPr>
          <p:spPr>
            <a:xfrm>
              <a:off x="1331280" y="3486600"/>
              <a:ext cx="96840" cy="96120"/>
            </a:xfrm>
            <a:custGeom>
              <a:avLst/>
              <a:gdLst/>
              <a:ah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a:noFill/>
            </a:ln>
          </p:spPr>
          <p:style>
            <a:lnRef idx="0"/>
            <a:fillRef idx="0"/>
            <a:effectRef idx="0"/>
            <a:fontRef idx="minor"/>
          </p:style>
        </p:sp>
        <p:sp>
          <p:nvSpPr>
            <p:cNvPr id="10483" name="Freeform: Shape 494"/>
            <p:cNvSpPr/>
            <p:nvPr/>
          </p:nvSpPr>
          <p:spPr>
            <a:xfrm>
              <a:off x="1433880" y="2856240"/>
              <a:ext cx="187200" cy="99360"/>
            </a:xfrm>
            <a:custGeom>
              <a:avLst/>
              <a:gdLst/>
              <a:ah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a:noFill/>
            </a:ln>
          </p:spPr>
          <p:style>
            <a:lnRef idx="0"/>
            <a:fillRef idx="0"/>
            <a:effectRef idx="0"/>
            <a:fontRef idx="minor"/>
          </p:style>
        </p:sp>
        <p:sp>
          <p:nvSpPr>
            <p:cNvPr id="10484" name="Freeform: Shape 495"/>
            <p:cNvSpPr/>
            <p:nvPr/>
          </p:nvSpPr>
          <p:spPr>
            <a:xfrm>
              <a:off x="1425960" y="2963160"/>
              <a:ext cx="360" cy="360"/>
            </a:xfrm>
            <a:custGeom>
              <a:avLst/>
              <a:gdLst/>
              <a:ahLst/>
              <a:rect l="l" t="t" r="r" b="b"/>
              <a:pathLst>
                <a:path w="1271" h="38">
                  <a:moveTo>
                    <a:pt x="1271" y="0"/>
                  </a:moveTo>
                  <a:cubicBezTo>
                    <a:pt x="852" y="51"/>
                    <a:pt x="420" y="51"/>
                    <a:pt x="0" y="0"/>
                  </a:cubicBezTo>
                  <a:lnTo>
                    <a:pt x="1144" y="0"/>
                  </a:lnTo>
                  <a:close/>
                </a:path>
              </a:pathLst>
            </a:custGeom>
            <a:solidFill>
              <a:srgbClr val="000000"/>
            </a:solidFill>
            <a:ln w="12685">
              <a:noFill/>
            </a:ln>
          </p:spPr>
          <p:style>
            <a:lnRef idx="0"/>
            <a:fillRef idx="0"/>
            <a:effectRef idx="0"/>
            <a:fontRef idx="minor"/>
          </p:style>
        </p:sp>
        <p:sp>
          <p:nvSpPr>
            <p:cNvPr id="10485" name="Freeform: Shape 496"/>
            <p:cNvSpPr/>
            <p:nvPr/>
          </p:nvSpPr>
          <p:spPr>
            <a:xfrm>
              <a:off x="1425240" y="2938680"/>
              <a:ext cx="19800" cy="22320"/>
            </a:xfrm>
            <a:custGeom>
              <a:avLst/>
              <a:gdLst/>
              <a:ah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a:noFill/>
            </a:ln>
          </p:spPr>
          <p:style>
            <a:lnRef idx="0"/>
            <a:fillRef idx="0"/>
            <a:effectRef idx="0"/>
            <a:fontRef idx="minor"/>
          </p:style>
        </p:sp>
        <p:sp>
          <p:nvSpPr>
            <p:cNvPr id="10486" name="Freeform: Shape 497"/>
            <p:cNvSpPr/>
            <p:nvPr/>
          </p:nvSpPr>
          <p:spPr>
            <a:xfrm>
              <a:off x="1113480" y="3196440"/>
              <a:ext cx="254880" cy="136800"/>
            </a:xfrm>
            <a:custGeom>
              <a:avLst/>
              <a:gdLst/>
              <a:ah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a:noFill/>
            </a:ln>
          </p:spPr>
          <p:style>
            <a:lnRef idx="0"/>
            <a:fillRef idx="0"/>
            <a:effectRef idx="0"/>
            <a:fontRef idx="minor"/>
          </p:style>
        </p:sp>
        <p:sp>
          <p:nvSpPr>
            <p:cNvPr id="10487" name="Freeform: Shape 498"/>
            <p:cNvSpPr/>
            <p:nvPr/>
          </p:nvSpPr>
          <p:spPr>
            <a:xfrm>
              <a:off x="998640" y="3319560"/>
              <a:ext cx="113760" cy="60840"/>
            </a:xfrm>
            <a:custGeom>
              <a:avLst/>
              <a:gdLst/>
              <a:ah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a:noFill/>
            </a:ln>
          </p:spPr>
          <p:style>
            <a:lnRef idx="0"/>
            <a:fillRef idx="0"/>
            <a:effectRef idx="0"/>
            <a:fontRef idx="minor"/>
          </p:style>
        </p:sp>
        <p:sp>
          <p:nvSpPr>
            <p:cNvPr id="10488" name="Freeform: Shape 499"/>
            <p:cNvSpPr/>
            <p:nvPr/>
          </p:nvSpPr>
          <p:spPr>
            <a:xfrm>
              <a:off x="975600" y="3357720"/>
              <a:ext cx="26640" cy="26640"/>
            </a:xfrm>
            <a:custGeom>
              <a:avLst/>
              <a:gdLst/>
              <a:ah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a:noFill/>
            </a:ln>
          </p:spPr>
          <p:style>
            <a:lnRef idx="0"/>
            <a:fillRef idx="0"/>
            <a:effectRef idx="0"/>
            <a:fontRef idx="minor"/>
          </p:style>
        </p:sp>
        <p:sp>
          <p:nvSpPr>
            <p:cNvPr id="10489" name="Freeform: Shape 500"/>
            <p:cNvSpPr/>
            <p:nvPr/>
          </p:nvSpPr>
          <p:spPr>
            <a:xfrm>
              <a:off x="988200" y="3369960"/>
              <a:ext cx="166680" cy="160560"/>
            </a:xfrm>
            <a:custGeom>
              <a:avLst/>
              <a:gdLst/>
              <a:ah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a:noFill/>
            </a:ln>
          </p:spPr>
          <p:style>
            <a:lnRef idx="0"/>
            <a:fillRef idx="0"/>
            <a:effectRef idx="0"/>
            <a:fontRef idx="minor"/>
          </p:style>
        </p:sp>
        <p:sp>
          <p:nvSpPr>
            <p:cNvPr id="10490" name="Freeform: Shape 501"/>
            <p:cNvSpPr/>
            <p:nvPr/>
          </p:nvSpPr>
          <p:spPr>
            <a:xfrm>
              <a:off x="3180960" y="4589280"/>
              <a:ext cx="83880" cy="347760"/>
            </a:xfrm>
            <a:custGeom>
              <a:avLst/>
              <a:gdLst/>
              <a:ah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a:noFill/>
            </a:ln>
          </p:spPr>
          <p:style>
            <a:lnRef idx="0"/>
            <a:fillRef idx="0"/>
            <a:effectRef idx="0"/>
            <a:fontRef idx="minor"/>
          </p:style>
        </p:sp>
        <p:sp>
          <p:nvSpPr>
            <p:cNvPr id="10491" name="Freeform: Shape 502"/>
            <p:cNvSpPr/>
            <p:nvPr/>
          </p:nvSpPr>
          <p:spPr>
            <a:xfrm>
              <a:off x="2635560" y="5136480"/>
              <a:ext cx="184320" cy="107640"/>
            </a:xfrm>
            <a:custGeom>
              <a:avLst/>
              <a:gdLst/>
              <a:ah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a:noFill/>
            </a:ln>
          </p:spPr>
          <p:style>
            <a:lnRef idx="0"/>
            <a:fillRef idx="0"/>
            <a:effectRef idx="0"/>
            <a:fontRef idx="minor"/>
          </p:style>
        </p:sp>
        <p:sp>
          <p:nvSpPr>
            <p:cNvPr id="10492" name="Freeform: Shape 503"/>
            <p:cNvSpPr/>
            <p:nvPr/>
          </p:nvSpPr>
          <p:spPr>
            <a:xfrm>
              <a:off x="2632680" y="5248080"/>
              <a:ext cx="360" cy="360"/>
            </a:xfrm>
            <a:custGeom>
              <a:avLst/>
              <a:gdLst/>
              <a:ahLst/>
              <a:rect l="l" t="t" r="r" b="b"/>
              <a:pathLst>
                <a:path w="889" h="1398">
                  <a:moveTo>
                    <a:pt x="890" y="1399"/>
                  </a:moveTo>
                  <a:cubicBezTo>
                    <a:pt x="509" y="992"/>
                    <a:pt x="203" y="521"/>
                    <a:pt x="0" y="0"/>
                  </a:cubicBezTo>
                  <a:lnTo>
                    <a:pt x="0" y="0"/>
                  </a:lnTo>
                  <a:close/>
                </a:path>
              </a:pathLst>
            </a:custGeom>
            <a:solidFill>
              <a:srgbClr val="000000"/>
            </a:solidFill>
            <a:ln w="12685">
              <a:noFill/>
            </a:ln>
          </p:spPr>
          <p:style>
            <a:lnRef idx="0"/>
            <a:fillRef idx="0"/>
            <a:effectRef idx="0"/>
            <a:fontRef idx="minor"/>
          </p:style>
        </p:sp>
        <p:sp>
          <p:nvSpPr>
            <p:cNvPr id="10493" name="Freeform: Shape 504"/>
            <p:cNvSpPr/>
            <p:nvPr/>
          </p:nvSpPr>
          <p:spPr>
            <a:xfrm>
              <a:off x="2798640" y="2761560"/>
              <a:ext cx="48600" cy="34200"/>
            </a:xfrm>
            <a:custGeom>
              <a:avLst/>
              <a:gdLst/>
              <a:ah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a:noFill/>
            </a:ln>
          </p:spPr>
          <p:style>
            <a:lnRef idx="0"/>
            <a:fillRef idx="0"/>
            <a:effectRef idx="0"/>
            <a:fontRef idx="minor"/>
          </p:style>
        </p:sp>
        <p:sp>
          <p:nvSpPr>
            <p:cNvPr id="10494" name="Freeform: Shape 505"/>
            <p:cNvSpPr/>
            <p:nvPr/>
          </p:nvSpPr>
          <p:spPr>
            <a:xfrm>
              <a:off x="2836080" y="2690640"/>
              <a:ext cx="153000" cy="87480"/>
            </a:xfrm>
            <a:custGeom>
              <a:avLst/>
              <a:gdLst/>
              <a:ah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a:noFill/>
            </a:ln>
          </p:spPr>
          <p:style>
            <a:lnRef idx="0"/>
            <a:fillRef idx="0"/>
            <a:effectRef idx="0"/>
            <a:fontRef idx="minor"/>
          </p:style>
        </p:sp>
        <p:sp>
          <p:nvSpPr>
            <p:cNvPr id="10495" name="Freeform: Shape 506"/>
            <p:cNvSpPr/>
            <p:nvPr/>
          </p:nvSpPr>
          <p:spPr>
            <a:xfrm>
              <a:off x="2741400" y="3088440"/>
              <a:ext cx="22320" cy="47520"/>
            </a:xfrm>
            <a:custGeom>
              <a:avLst/>
              <a:gdLst/>
              <a:ah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a:noFill/>
            </a:ln>
          </p:spPr>
          <p:style>
            <a:lnRef idx="0"/>
            <a:fillRef idx="0"/>
            <a:effectRef idx="0"/>
            <a:fontRef idx="minor"/>
          </p:style>
        </p:sp>
        <p:sp>
          <p:nvSpPr>
            <p:cNvPr id="10496" name="Freeform: Shape 507"/>
            <p:cNvSpPr/>
            <p:nvPr/>
          </p:nvSpPr>
          <p:spPr>
            <a:xfrm>
              <a:off x="2747880" y="2781720"/>
              <a:ext cx="62280" cy="316080"/>
            </a:xfrm>
            <a:custGeom>
              <a:avLst/>
              <a:gdLst/>
              <a:ah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a:noFill/>
            </a:ln>
          </p:spPr>
          <p:style>
            <a:lnRef idx="0"/>
            <a:fillRef idx="0"/>
            <a:effectRef idx="0"/>
            <a:fontRef idx="minor"/>
          </p:style>
        </p:sp>
        <p:sp>
          <p:nvSpPr>
            <p:cNvPr id="10497" name="Freeform: Shape 508"/>
            <p:cNvSpPr/>
            <p:nvPr/>
          </p:nvSpPr>
          <p:spPr>
            <a:xfrm>
              <a:off x="1393560" y="3808800"/>
              <a:ext cx="360" cy="360"/>
            </a:xfrm>
            <a:custGeom>
              <a:avLst/>
              <a:gdLst/>
              <a:ah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a:noFill/>
            </a:ln>
          </p:spPr>
          <p:style>
            <a:lnRef idx="0"/>
            <a:fillRef idx="0"/>
            <a:effectRef idx="0"/>
            <a:fontRef idx="minor"/>
          </p:style>
        </p:sp>
        <p:sp>
          <p:nvSpPr>
            <p:cNvPr id="10498" name="Freeform: Shape 509"/>
            <p:cNvSpPr/>
            <p:nvPr/>
          </p:nvSpPr>
          <p:spPr>
            <a:xfrm>
              <a:off x="1397880" y="3723840"/>
              <a:ext cx="151200" cy="82080"/>
            </a:xfrm>
            <a:custGeom>
              <a:avLst/>
              <a:gdLst/>
              <a:ah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a:noFill/>
            </a:ln>
          </p:spPr>
          <p:style>
            <a:lnRef idx="0"/>
            <a:fillRef idx="0"/>
            <a:effectRef idx="0"/>
            <a:fontRef idx="minor"/>
          </p:style>
        </p:sp>
        <p:sp>
          <p:nvSpPr>
            <p:cNvPr id="10499" name="Freeform: Shape 510"/>
            <p:cNvSpPr/>
            <p:nvPr/>
          </p:nvSpPr>
          <p:spPr>
            <a:xfrm>
              <a:off x="1396440" y="3796200"/>
              <a:ext cx="360" cy="360"/>
            </a:xfrm>
            <a:custGeom>
              <a:avLst/>
              <a:gdLst/>
              <a:ah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a:noFill/>
            </a:ln>
          </p:spPr>
          <p:style>
            <a:lnRef idx="0"/>
            <a:fillRef idx="0"/>
            <a:effectRef idx="0"/>
            <a:fontRef idx="minor"/>
          </p:style>
        </p:sp>
        <p:sp>
          <p:nvSpPr>
            <p:cNvPr id="10500" name="Freeform: Shape 511"/>
            <p:cNvSpPr/>
            <p:nvPr/>
          </p:nvSpPr>
          <p:spPr>
            <a:xfrm>
              <a:off x="1794240" y="4194000"/>
              <a:ext cx="128160" cy="124200"/>
            </a:xfrm>
            <a:custGeom>
              <a:avLst/>
              <a:gdLst/>
              <a:ah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a:noFill/>
            </a:ln>
          </p:spPr>
          <p:style>
            <a:lnRef idx="0"/>
            <a:fillRef idx="0"/>
            <a:effectRef idx="0"/>
            <a:fontRef idx="minor"/>
          </p:style>
        </p:sp>
        <p:sp>
          <p:nvSpPr>
            <p:cNvPr id="10501" name="Freeform: Shape 512"/>
            <p:cNvSpPr/>
            <p:nvPr/>
          </p:nvSpPr>
          <p:spPr>
            <a:xfrm>
              <a:off x="3600" y="4733280"/>
              <a:ext cx="45000" cy="38520"/>
            </a:xfrm>
            <a:custGeom>
              <a:avLst/>
              <a:gdLst/>
              <a:ah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a:noFill/>
            </a:ln>
          </p:spPr>
          <p:style>
            <a:lnRef idx="0"/>
            <a:fillRef idx="0"/>
            <a:effectRef idx="0"/>
            <a:fontRef idx="minor"/>
          </p:style>
        </p:sp>
        <p:sp>
          <p:nvSpPr>
            <p:cNvPr id="10502" name="Freeform: Shape 513"/>
            <p:cNvSpPr/>
            <p:nvPr/>
          </p:nvSpPr>
          <p:spPr>
            <a:xfrm>
              <a:off x="768240" y="3116520"/>
              <a:ext cx="2520" cy="13680"/>
            </a:xfrm>
            <a:custGeom>
              <a:avLst/>
              <a:gdLst/>
              <a:ah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a:noFill/>
            </a:ln>
          </p:spPr>
          <p:style>
            <a:lnRef idx="0"/>
            <a:fillRef idx="0"/>
            <a:effectRef idx="0"/>
            <a:fontRef idx="minor"/>
          </p:style>
        </p:sp>
        <p:sp>
          <p:nvSpPr>
            <p:cNvPr id="10503" name="Freeform: Shape 514"/>
            <p:cNvSpPr/>
            <p:nvPr/>
          </p:nvSpPr>
          <p:spPr>
            <a:xfrm>
              <a:off x="763560" y="3106800"/>
              <a:ext cx="360" cy="11160"/>
            </a:xfrm>
            <a:custGeom>
              <a:avLst/>
              <a:gdLst/>
              <a:ahLst/>
              <a:rect l="l" t="t" r="r" b="b"/>
              <a:pathLst>
                <a:path w="1525" h="12712">
                  <a:moveTo>
                    <a:pt x="0" y="0"/>
                  </a:moveTo>
                  <a:lnTo>
                    <a:pt x="1526" y="0"/>
                  </a:lnTo>
                  <a:lnTo>
                    <a:pt x="254" y="0"/>
                  </a:lnTo>
                  <a:close/>
                </a:path>
              </a:pathLst>
            </a:custGeom>
            <a:solidFill>
              <a:srgbClr val="000000"/>
            </a:solidFill>
            <a:ln w="12685">
              <a:noFill/>
            </a:ln>
          </p:spPr>
          <p:style>
            <a:lnRef idx="0"/>
            <a:fillRef idx="0"/>
            <a:effectRef idx="0"/>
            <a:fontRef idx="minor"/>
          </p:style>
        </p:sp>
        <p:sp>
          <p:nvSpPr>
            <p:cNvPr id="10504" name="Freeform: Shape 515"/>
            <p:cNvSpPr/>
            <p:nvPr/>
          </p:nvSpPr>
          <p:spPr>
            <a:xfrm>
              <a:off x="756360" y="3123720"/>
              <a:ext cx="13320" cy="17640"/>
            </a:xfrm>
            <a:custGeom>
              <a:avLst/>
              <a:gdLst/>
              <a:ah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a:noFill/>
            </a:ln>
          </p:spPr>
          <p:style>
            <a:lnRef idx="0"/>
            <a:fillRef idx="0"/>
            <a:effectRef idx="0"/>
            <a:fontRef idx="minor"/>
          </p:style>
        </p:sp>
        <p:sp>
          <p:nvSpPr>
            <p:cNvPr id="10505" name="Freeform: Shape 516"/>
            <p:cNvSpPr/>
            <p:nvPr/>
          </p:nvSpPr>
          <p:spPr>
            <a:xfrm>
              <a:off x="2336040" y="3710160"/>
              <a:ext cx="9000" cy="8640"/>
            </a:xfrm>
            <a:custGeom>
              <a:avLst/>
              <a:gdLst/>
              <a:ah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a:noFill/>
            </a:ln>
          </p:spPr>
          <p:style>
            <a:lnRef idx="0"/>
            <a:fillRef idx="0"/>
            <a:effectRef idx="0"/>
            <a:fontRef idx="minor"/>
          </p:style>
        </p:sp>
        <p:sp>
          <p:nvSpPr>
            <p:cNvPr id="10506" name="Freeform: Shape 517"/>
            <p:cNvSpPr/>
            <p:nvPr/>
          </p:nvSpPr>
          <p:spPr>
            <a:xfrm>
              <a:off x="2343960" y="3711600"/>
              <a:ext cx="1440" cy="6840"/>
            </a:xfrm>
            <a:custGeom>
              <a:avLst/>
              <a:gdLst/>
              <a:ah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a:noFill/>
            </a:ln>
          </p:spPr>
          <p:style>
            <a:lnRef idx="0"/>
            <a:fillRef idx="0"/>
            <a:effectRef idx="0"/>
            <a:fontRef idx="minor"/>
          </p:style>
        </p:sp>
        <p:sp>
          <p:nvSpPr>
            <p:cNvPr id="10507" name="Freeform: Shape 518"/>
            <p:cNvSpPr/>
            <p:nvPr/>
          </p:nvSpPr>
          <p:spPr>
            <a:xfrm>
              <a:off x="751680" y="3148200"/>
              <a:ext cx="2880" cy="3600"/>
            </a:xfrm>
            <a:custGeom>
              <a:avLst/>
              <a:gdLst/>
              <a:ah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a:noFill/>
            </a:ln>
          </p:spPr>
          <p:style>
            <a:lnRef idx="0"/>
            <a:fillRef idx="0"/>
            <a:effectRef idx="0"/>
            <a:fontRef idx="minor"/>
          </p:style>
        </p:sp>
        <p:sp>
          <p:nvSpPr>
            <p:cNvPr id="10508" name="Freeform: Shape 519"/>
            <p:cNvSpPr/>
            <p:nvPr/>
          </p:nvSpPr>
          <p:spPr>
            <a:xfrm>
              <a:off x="759600" y="3131280"/>
              <a:ext cx="7200" cy="7200"/>
            </a:xfrm>
            <a:custGeom>
              <a:avLst/>
              <a:gdLst/>
              <a:ah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a:noFill/>
            </a:ln>
          </p:spPr>
          <p:style>
            <a:lnRef idx="0"/>
            <a:fillRef idx="0"/>
            <a:effectRef idx="0"/>
            <a:fontRef idx="minor"/>
          </p:style>
        </p:sp>
        <p:sp>
          <p:nvSpPr>
            <p:cNvPr id="10509" name="Freeform: Shape 520"/>
            <p:cNvSpPr/>
            <p:nvPr/>
          </p:nvSpPr>
          <p:spPr>
            <a:xfrm>
              <a:off x="754920" y="3138120"/>
              <a:ext cx="234720" cy="234000"/>
            </a:xfrm>
            <a:custGeom>
              <a:avLst/>
              <a:gdLst/>
              <a:ah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a:noFill/>
            </a:ln>
          </p:spPr>
          <p:style>
            <a:lnRef idx="0"/>
            <a:fillRef idx="0"/>
            <a:effectRef idx="0"/>
            <a:fontRef idx="minor"/>
          </p:style>
        </p:sp>
        <p:sp>
          <p:nvSpPr>
            <p:cNvPr id="10510" name="Freeform: Shape 521"/>
            <p:cNvSpPr/>
            <p:nvPr/>
          </p:nvSpPr>
          <p:spPr>
            <a:xfrm>
              <a:off x="546840" y="3129480"/>
              <a:ext cx="214200" cy="114120"/>
            </a:xfrm>
            <a:custGeom>
              <a:avLst/>
              <a:gdLst/>
              <a:ah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a:noFill/>
            </a:ln>
          </p:spPr>
          <p:style>
            <a:lnRef idx="0"/>
            <a:fillRef idx="0"/>
            <a:effectRef idx="0"/>
            <a:fontRef idx="minor"/>
          </p:style>
        </p:sp>
        <p:sp>
          <p:nvSpPr>
            <p:cNvPr id="10511" name="Freeform: Shape 522"/>
            <p:cNvSpPr/>
            <p:nvPr/>
          </p:nvSpPr>
          <p:spPr>
            <a:xfrm>
              <a:off x="529200" y="3226680"/>
              <a:ext cx="21960" cy="18720"/>
            </a:xfrm>
            <a:custGeom>
              <a:avLst/>
              <a:gdLst/>
              <a:ah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a:noFill/>
            </a:ln>
          </p:spPr>
          <p:style>
            <a:lnRef idx="0"/>
            <a:fillRef idx="0"/>
            <a:effectRef idx="0"/>
            <a:fontRef idx="minor"/>
          </p:style>
        </p:sp>
        <p:sp>
          <p:nvSpPr>
            <p:cNvPr id="10512" name="Freeform: Shape 523"/>
            <p:cNvSpPr/>
            <p:nvPr/>
          </p:nvSpPr>
          <p:spPr>
            <a:xfrm>
              <a:off x="957240" y="3679920"/>
              <a:ext cx="83160" cy="86040"/>
            </a:xfrm>
            <a:custGeom>
              <a:avLst/>
              <a:gdLst/>
              <a:ah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a:noFill/>
            </a:ln>
          </p:spPr>
          <p:style>
            <a:lnRef idx="0"/>
            <a:fillRef idx="0"/>
            <a:effectRef idx="0"/>
            <a:fontRef idx="minor"/>
          </p:style>
        </p:sp>
        <p:sp>
          <p:nvSpPr>
            <p:cNvPr id="10513" name="Freeform: Shape 524"/>
            <p:cNvSpPr/>
            <p:nvPr/>
          </p:nvSpPr>
          <p:spPr>
            <a:xfrm>
              <a:off x="1031760" y="3762000"/>
              <a:ext cx="360" cy="360"/>
            </a:xfrm>
            <a:custGeom>
              <a:avLst/>
              <a:gdLst/>
              <a:ah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a:noFill/>
            </a:ln>
          </p:spPr>
          <p:style>
            <a:lnRef idx="0"/>
            <a:fillRef idx="0"/>
            <a:effectRef idx="0"/>
            <a:fontRef idx="minor"/>
          </p:style>
        </p:sp>
        <p:sp>
          <p:nvSpPr>
            <p:cNvPr id="10514" name="Freeform: Shape 525"/>
            <p:cNvSpPr/>
            <p:nvPr/>
          </p:nvSpPr>
          <p:spPr>
            <a:xfrm>
              <a:off x="1041120" y="3754440"/>
              <a:ext cx="360" cy="11160"/>
            </a:xfrm>
            <a:custGeom>
              <a:avLst/>
              <a:gdLst/>
              <a:ahLst/>
              <a:rect l="l" t="t" r="r" b="b"/>
              <a:pathLst>
                <a:path w="1525" h="12712">
                  <a:moveTo>
                    <a:pt x="0" y="0"/>
                  </a:moveTo>
                  <a:lnTo>
                    <a:pt x="0" y="0"/>
                  </a:lnTo>
                  <a:lnTo>
                    <a:pt x="1526" y="0"/>
                  </a:lnTo>
                  <a:close/>
                </a:path>
              </a:pathLst>
            </a:custGeom>
            <a:solidFill>
              <a:srgbClr val="000000"/>
            </a:solidFill>
            <a:ln w="12685">
              <a:noFill/>
            </a:ln>
          </p:spPr>
          <p:style>
            <a:lnRef idx="0"/>
            <a:fillRef idx="0"/>
            <a:effectRef idx="0"/>
            <a:fontRef idx="minor"/>
          </p:style>
        </p:sp>
        <p:sp>
          <p:nvSpPr>
            <p:cNvPr id="10515" name="Freeform: Shape 526"/>
            <p:cNvSpPr/>
            <p:nvPr/>
          </p:nvSpPr>
          <p:spPr>
            <a:xfrm>
              <a:off x="1028160" y="3763800"/>
              <a:ext cx="17280" cy="59400"/>
            </a:xfrm>
            <a:custGeom>
              <a:avLst/>
              <a:gdLst/>
              <a:ah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a:noFill/>
            </a:ln>
          </p:spPr>
          <p:style>
            <a:lnRef idx="0"/>
            <a:fillRef idx="0"/>
            <a:effectRef idx="0"/>
            <a:fontRef idx="minor"/>
          </p:style>
        </p:sp>
        <p:sp>
          <p:nvSpPr>
            <p:cNvPr id="10516" name="Freeform: Shape 527"/>
            <p:cNvSpPr/>
            <p:nvPr/>
          </p:nvSpPr>
          <p:spPr>
            <a:xfrm>
              <a:off x="485280" y="3425040"/>
              <a:ext cx="42840" cy="913320"/>
            </a:xfrm>
            <a:custGeom>
              <a:avLst/>
              <a:gdLst/>
              <a:ah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a:noFill/>
            </a:ln>
          </p:spPr>
          <p:style>
            <a:lnRef idx="0"/>
            <a:fillRef idx="0"/>
            <a:effectRef idx="0"/>
            <a:fontRef idx="minor"/>
          </p:style>
        </p:sp>
        <p:sp>
          <p:nvSpPr>
            <p:cNvPr id="10517" name="Freeform: Shape 528"/>
            <p:cNvSpPr/>
            <p:nvPr/>
          </p:nvSpPr>
          <p:spPr>
            <a:xfrm>
              <a:off x="498240" y="4344840"/>
              <a:ext cx="360" cy="360"/>
            </a:xfrm>
            <a:custGeom>
              <a:avLst/>
              <a:gdLst/>
              <a:ahLst/>
              <a:rect l="l" t="t" r="r" b="b"/>
              <a:pathLst>
                <a:path w="1525" h="1144">
                  <a:moveTo>
                    <a:pt x="1526" y="0"/>
                  </a:moveTo>
                  <a:lnTo>
                    <a:pt x="0" y="1144"/>
                  </a:lnTo>
                  <a:lnTo>
                    <a:pt x="0" y="1144"/>
                  </a:lnTo>
                  <a:close/>
                </a:path>
              </a:pathLst>
            </a:custGeom>
            <a:solidFill>
              <a:srgbClr val="000000"/>
            </a:solidFill>
            <a:ln w="12685">
              <a:noFill/>
            </a:ln>
          </p:spPr>
          <p:style>
            <a:lnRef idx="0"/>
            <a:fillRef idx="0"/>
            <a:effectRef idx="0"/>
            <a:fontRef idx="minor"/>
          </p:style>
        </p:sp>
        <p:sp>
          <p:nvSpPr>
            <p:cNvPr id="10518" name="Freeform: Shape 529"/>
            <p:cNvSpPr/>
            <p:nvPr/>
          </p:nvSpPr>
          <p:spPr>
            <a:xfrm>
              <a:off x="77760" y="4519440"/>
              <a:ext cx="39600" cy="29880"/>
            </a:xfrm>
            <a:custGeom>
              <a:avLst/>
              <a:gdLst/>
              <a:ah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a:noFill/>
            </a:ln>
          </p:spPr>
          <p:style>
            <a:lnRef idx="0"/>
            <a:fillRef idx="0"/>
            <a:effectRef idx="0"/>
            <a:fontRef idx="minor"/>
          </p:style>
        </p:sp>
        <p:sp>
          <p:nvSpPr>
            <p:cNvPr id="10519" name="Freeform: Shape 530"/>
            <p:cNvSpPr/>
            <p:nvPr/>
          </p:nvSpPr>
          <p:spPr>
            <a:xfrm>
              <a:off x="3240" y="3215520"/>
              <a:ext cx="530280" cy="264240"/>
            </a:xfrm>
            <a:custGeom>
              <a:avLst/>
              <a:gdLst/>
              <a:ah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a:noFill/>
            </a:ln>
          </p:spPr>
          <p:style>
            <a:lnRef idx="0"/>
            <a:fillRef idx="0"/>
            <a:effectRef idx="0"/>
            <a:fontRef idx="minor"/>
          </p:style>
        </p:sp>
        <p:sp>
          <p:nvSpPr>
            <p:cNvPr id="10520" name="Freeform: Shape 531"/>
            <p:cNvSpPr/>
            <p:nvPr/>
          </p:nvSpPr>
          <p:spPr>
            <a:xfrm>
              <a:off x="1121760" y="2975040"/>
              <a:ext cx="15480" cy="23400"/>
            </a:xfrm>
            <a:custGeom>
              <a:avLst/>
              <a:gdLst/>
              <a:ah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a:noFill/>
            </a:ln>
          </p:spPr>
          <p:style>
            <a:lnRef idx="0"/>
            <a:fillRef idx="0"/>
            <a:effectRef idx="0"/>
            <a:fontRef idx="minor"/>
          </p:style>
        </p:sp>
        <p:sp>
          <p:nvSpPr>
            <p:cNvPr id="10521" name="Freeform: Shape 532"/>
            <p:cNvSpPr/>
            <p:nvPr/>
          </p:nvSpPr>
          <p:spPr>
            <a:xfrm>
              <a:off x="1100160" y="3000960"/>
              <a:ext cx="36720" cy="332640"/>
            </a:xfrm>
            <a:custGeom>
              <a:avLst/>
              <a:gdLst/>
              <a:ah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a:noFill/>
            </a:ln>
          </p:spPr>
          <p:style>
            <a:lnRef idx="0"/>
            <a:fillRef idx="0"/>
            <a:effectRef idx="0"/>
            <a:fontRef idx="minor"/>
          </p:style>
        </p:sp>
        <p:sp>
          <p:nvSpPr>
            <p:cNvPr id="10522" name="Freeform: Shape 533"/>
            <p:cNvSpPr/>
            <p:nvPr/>
          </p:nvSpPr>
          <p:spPr>
            <a:xfrm>
              <a:off x="2408040" y="3169800"/>
              <a:ext cx="257040" cy="137520"/>
            </a:xfrm>
            <a:custGeom>
              <a:avLst/>
              <a:gdLst/>
              <a:ah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a:noFill/>
            </a:ln>
          </p:spPr>
          <p:style>
            <a:lnRef idx="0"/>
            <a:fillRef idx="0"/>
            <a:effectRef idx="0"/>
            <a:fontRef idx="minor"/>
          </p:style>
        </p:sp>
        <p:sp>
          <p:nvSpPr>
            <p:cNvPr id="10523" name="Freeform: Shape 534"/>
            <p:cNvSpPr/>
            <p:nvPr/>
          </p:nvSpPr>
          <p:spPr>
            <a:xfrm>
              <a:off x="2311920" y="4514400"/>
              <a:ext cx="45000" cy="45000"/>
            </a:xfrm>
            <a:custGeom>
              <a:avLst/>
              <a:gdLst/>
              <a:ah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a:noFill/>
            </a:ln>
          </p:spPr>
          <p:style>
            <a:lnRef idx="0"/>
            <a:fillRef idx="0"/>
            <a:effectRef idx="0"/>
            <a:fontRef idx="minor"/>
          </p:style>
        </p:sp>
        <p:sp>
          <p:nvSpPr>
            <p:cNvPr id="10524" name="Freeform: Shape 535"/>
            <p:cNvSpPr/>
            <p:nvPr/>
          </p:nvSpPr>
          <p:spPr>
            <a:xfrm>
              <a:off x="2342880" y="4545720"/>
              <a:ext cx="250200" cy="246960"/>
            </a:xfrm>
            <a:custGeom>
              <a:avLst/>
              <a:gdLst/>
              <a:ah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a:noFill/>
            </a:ln>
          </p:spPr>
          <p:style>
            <a:lnRef idx="0"/>
            <a:fillRef idx="0"/>
            <a:effectRef idx="0"/>
            <a:fontRef idx="minor"/>
          </p:style>
        </p:sp>
        <p:sp>
          <p:nvSpPr>
            <p:cNvPr id="10525" name="Freeform: Shape 536"/>
            <p:cNvSpPr/>
            <p:nvPr/>
          </p:nvSpPr>
          <p:spPr>
            <a:xfrm>
              <a:off x="2265480" y="3715200"/>
              <a:ext cx="98280" cy="608400"/>
            </a:xfrm>
            <a:custGeom>
              <a:avLst/>
              <a:gdLst/>
              <a:ah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a:noFill/>
            </a:ln>
          </p:spPr>
          <p:style>
            <a:lnRef idx="0"/>
            <a:fillRef idx="0"/>
            <a:effectRef idx="0"/>
            <a:fontRef idx="minor"/>
          </p:style>
        </p:sp>
        <p:sp>
          <p:nvSpPr>
            <p:cNvPr id="10526" name="Freeform: Shape 537"/>
            <p:cNvSpPr/>
            <p:nvPr/>
          </p:nvSpPr>
          <p:spPr>
            <a:xfrm>
              <a:off x="1767240" y="3357360"/>
              <a:ext cx="42480" cy="253800"/>
            </a:xfrm>
            <a:custGeom>
              <a:avLst/>
              <a:gdLst/>
              <a:ah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a:noFill/>
            </a:ln>
          </p:spPr>
          <p:style>
            <a:lnRef idx="0"/>
            <a:fillRef idx="0"/>
            <a:effectRef idx="0"/>
            <a:fontRef idx="minor"/>
          </p:style>
        </p:sp>
        <p:sp>
          <p:nvSpPr>
            <p:cNvPr id="10527" name="Freeform: Shape 538"/>
            <p:cNvSpPr/>
            <p:nvPr/>
          </p:nvSpPr>
          <p:spPr>
            <a:xfrm>
              <a:off x="3614040" y="3430440"/>
              <a:ext cx="113400" cy="96840"/>
            </a:xfrm>
            <a:custGeom>
              <a:avLst/>
              <a:gdLst/>
              <a:ah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a:noFill/>
            </a:ln>
          </p:spPr>
          <p:style>
            <a:lnRef idx="0"/>
            <a:fillRef idx="0"/>
            <a:effectRef idx="0"/>
            <a:fontRef idx="minor"/>
          </p:style>
        </p:sp>
        <p:sp>
          <p:nvSpPr>
            <p:cNvPr id="10528" name="Freeform: Shape 539"/>
            <p:cNvSpPr/>
            <p:nvPr/>
          </p:nvSpPr>
          <p:spPr>
            <a:xfrm>
              <a:off x="3714120" y="3512160"/>
              <a:ext cx="206640" cy="179640"/>
            </a:xfrm>
            <a:custGeom>
              <a:avLst/>
              <a:gdLst/>
              <a:ah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a:noFill/>
            </a:ln>
          </p:spPr>
          <p:style>
            <a:lnRef idx="0"/>
            <a:fillRef idx="0"/>
            <a:effectRef idx="0"/>
            <a:fontRef idx="minor"/>
          </p:style>
        </p:sp>
        <p:sp>
          <p:nvSpPr>
            <p:cNvPr id="10529" name="Freeform: Shape 540"/>
            <p:cNvSpPr/>
            <p:nvPr/>
          </p:nvSpPr>
          <p:spPr>
            <a:xfrm>
              <a:off x="651960" y="5900040"/>
              <a:ext cx="1440" cy="360"/>
            </a:xfrm>
            <a:custGeom>
              <a:avLst/>
              <a:gdLst/>
              <a:ahLst/>
              <a:rect l="l" t="t" r="r" b="b"/>
              <a:pathLst>
                <a:path w="2924" h="1652">
                  <a:moveTo>
                    <a:pt x="0" y="1652"/>
                  </a:moveTo>
                  <a:lnTo>
                    <a:pt x="2924" y="0"/>
                  </a:lnTo>
                  <a:cubicBezTo>
                    <a:pt x="2017" y="483"/>
                    <a:pt x="1024" y="788"/>
                    <a:pt x="0" y="890"/>
                  </a:cubicBezTo>
                  <a:close/>
                </a:path>
              </a:pathLst>
            </a:custGeom>
            <a:solidFill>
              <a:srgbClr val="000000"/>
            </a:solidFill>
            <a:ln w="12685">
              <a:noFill/>
            </a:ln>
          </p:spPr>
          <p:style>
            <a:lnRef idx="0"/>
            <a:fillRef idx="0"/>
            <a:effectRef idx="0"/>
            <a:fontRef idx="minor"/>
          </p:style>
        </p:sp>
        <p:sp>
          <p:nvSpPr>
            <p:cNvPr id="10530" name="Freeform: Shape 541"/>
            <p:cNvSpPr/>
            <p:nvPr/>
          </p:nvSpPr>
          <p:spPr>
            <a:xfrm>
              <a:off x="3240" y="5883480"/>
              <a:ext cx="643680" cy="371880"/>
            </a:xfrm>
            <a:custGeom>
              <a:avLst/>
              <a:gdLst/>
              <a:ah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a:noFill/>
            </a:ln>
          </p:spPr>
          <p:style>
            <a:lnRef idx="0"/>
            <a:fillRef idx="0"/>
            <a:effectRef idx="0"/>
            <a:fontRef idx="minor"/>
          </p:style>
        </p:sp>
        <p:sp>
          <p:nvSpPr>
            <p:cNvPr id="10531" name="Freeform: Shape 542"/>
            <p:cNvSpPr/>
            <p:nvPr/>
          </p:nvSpPr>
          <p:spPr>
            <a:xfrm>
              <a:off x="641160" y="5773320"/>
              <a:ext cx="217800" cy="127440"/>
            </a:xfrm>
            <a:custGeom>
              <a:avLst/>
              <a:gdLst/>
              <a:ah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a:noFill/>
            </a:ln>
          </p:spPr>
          <p:style>
            <a:lnRef idx="0"/>
            <a:fillRef idx="0"/>
            <a:effectRef idx="0"/>
            <a:fontRef idx="minor"/>
          </p:style>
        </p:sp>
        <p:sp>
          <p:nvSpPr>
            <p:cNvPr id="10532" name="Freeform: Shape 543"/>
            <p:cNvSpPr/>
            <p:nvPr/>
          </p:nvSpPr>
          <p:spPr>
            <a:xfrm>
              <a:off x="1112760" y="4051440"/>
              <a:ext cx="57600" cy="617760"/>
            </a:xfrm>
            <a:custGeom>
              <a:avLst/>
              <a:gdLst/>
              <a:ah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a:noFill/>
            </a:ln>
          </p:spPr>
          <p:style>
            <a:lnRef idx="0"/>
            <a:fillRef idx="0"/>
            <a:effectRef idx="0"/>
            <a:fontRef idx="minor"/>
          </p:style>
        </p:sp>
        <p:sp>
          <p:nvSpPr>
            <p:cNvPr id="10533" name="Freeform: Shape 544"/>
            <p:cNvSpPr/>
            <p:nvPr/>
          </p:nvSpPr>
          <p:spPr>
            <a:xfrm>
              <a:off x="1110240" y="4660560"/>
              <a:ext cx="18360" cy="45000"/>
            </a:xfrm>
            <a:custGeom>
              <a:avLst/>
              <a:gdLst/>
              <a:ah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a:noFill/>
            </a:ln>
          </p:spPr>
          <p:style>
            <a:lnRef idx="0"/>
            <a:fillRef idx="0"/>
            <a:effectRef idx="0"/>
            <a:fontRef idx="minor"/>
          </p:style>
        </p:sp>
        <p:sp>
          <p:nvSpPr>
            <p:cNvPr id="10534" name="Freeform: Shape 545"/>
            <p:cNvSpPr/>
            <p:nvPr/>
          </p:nvSpPr>
          <p:spPr>
            <a:xfrm>
              <a:off x="3610440" y="3273120"/>
              <a:ext cx="48600" cy="168480"/>
            </a:xfrm>
            <a:custGeom>
              <a:avLst/>
              <a:gdLst/>
              <a:ah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a:noFill/>
            </a:ln>
          </p:spPr>
          <p:style>
            <a:lnRef idx="0"/>
            <a:fillRef idx="0"/>
            <a:effectRef idx="0"/>
            <a:fontRef idx="minor"/>
          </p:style>
        </p:sp>
        <p:sp>
          <p:nvSpPr>
            <p:cNvPr id="10535" name="Freeform: Shape 546"/>
            <p:cNvSpPr/>
            <p:nvPr/>
          </p:nvSpPr>
          <p:spPr>
            <a:xfrm>
              <a:off x="3644280" y="3157920"/>
              <a:ext cx="38520" cy="125280"/>
            </a:xfrm>
            <a:custGeom>
              <a:avLst/>
              <a:gdLst/>
              <a:ah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a:noFill/>
            </a:ln>
          </p:spPr>
          <p:style>
            <a:lnRef idx="0"/>
            <a:fillRef idx="0"/>
            <a:effectRef idx="0"/>
            <a:fontRef idx="minor"/>
          </p:style>
        </p:sp>
        <p:sp>
          <p:nvSpPr>
            <p:cNvPr id="10536" name="Freeform: Shape 547"/>
            <p:cNvSpPr/>
            <p:nvPr/>
          </p:nvSpPr>
          <p:spPr>
            <a:xfrm>
              <a:off x="838080" y="2069640"/>
              <a:ext cx="311400" cy="148320"/>
            </a:xfrm>
            <a:custGeom>
              <a:avLst/>
              <a:gdLst/>
              <a:ah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a:noFill/>
            </a:ln>
          </p:spPr>
          <p:style>
            <a:lnRef idx="0"/>
            <a:fillRef idx="0"/>
            <a:effectRef idx="0"/>
            <a:fontRef idx="minor"/>
          </p:style>
        </p:sp>
        <p:sp>
          <p:nvSpPr>
            <p:cNvPr id="10537" name="Freeform: Shape 548"/>
            <p:cNvSpPr/>
            <p:nvPr/>
          </p:nvSpPr>
          <p:spPr>
            <a:xfrm>
              <a:off x="702360" y="2265480"/>
              <a:ext cx="11160" cy="360"/>
            </a:xfrm>
            <a:custGeom>
              <a:avLst/>
              <a:gdLst/>
              <a:ah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a:noFill/>
            </a:ln>
          </p:spPr>
          <p:style>
            <a:lnRef idx="0"/>
            <a:fillRef idx="0"/>
            <a:effectRef idx="0"/>
            <a:fontRef idx="minor"/>
          </p:style>
        </p:sp>
        <p:sp>
          <p:nvSpPr>
            <p:cNvPr id="10538" name="Freeform: Shape 549"/>
            <p:cNvSpPr/>
            <p:nvPr/>
          </p:nvSpPr>
          <p:spPr>
            <a:xfrm>
              <a:off x="692280" y="2267280"/>
              <a:ext cx="25920" cy="259560"/>
            </a:xfrm>
            <a:custGeom>
              <a:avLst/>
              <a:gdLst/>
              <a:ah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a:noFill/>
            </a:ln>
          </p:spPr>
          <p:style>
            <a:lnRef idx="0"/>
            <a:fillRef idx="0"/>
            <a:effectRef idx="0"/>
            <a:fontRef idx="minor"/>
          </p:style>
        </p:sp>
        <p:sp>
          <p:nvSpPr>
            <p:cNvPr id="10539" name="Freeform: Shape 550"/>
            <p:cNvSpPr/>
            <p:nvPr/>
          </p:nvSpPr>
          <p:spPr>
            <a:xfrm>
              <a:off x="690120" y="2518920"/>
              <a:ext cx="18720" cy="66600"/>
            </a:xfrm>
            <a:custGeom>
              <a:avLst/>
              <a:gdLst/>
              <a:ah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a:noFill/>
            </a:ln>
          </p:spPr>
          <p:style>
            <a:lnRef idx="0"/>
            <a:fillRef idx="0"/>
            <a:effectRef idx="0"/>
            <a:fontRef idx="minor"/>
          </p:style>
        </p:sp>
        <p:sp>
          <p:nvSpPr>
            <p:cNvPr id="10540" name="Freeform: Shape 551"/>
            <p:cNvSpPr/>
            <p:nvPr/>
          </p:nvSpPr>
          <p:spPr>
            <a:xfrm>
              <a:off x="775440" y="2660760"/>
              <a:ext cx="361440" cy="347760"/>
            </a:xfrm>
            <a:custGeom>
              <a:avLst/>
              <a:gdLst/>
              <a:ah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a:noFill/>
            </a:ln>
          </p:spPr>
          <p:style>
            <a:lnRef idx="0"/>
            <a:fillRef idx="0"/>
            <a:effectRef idx="0"/>
            <a:fontRef idx="minor"/>
          </p:style>
        </p:sp>
        <p:sp>
          <p:nvSpPr>
            <p:cNvPr id="10541" name="Freeform: Shape 552"/>
            <p:cNvSpPr/>
            <p:nvPr/>
          </p:nvSpPr>
          <p:spPr>
            <a:xfrm>
              <a:off x="690480" y="2578320"/>
              <a:ext cx="99360" cy="97200"/>
            </a:xfrm>
            <a:custGeom>
              <a:avLst/>
              <a:gdLst/>
              <a:ah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a:noFill/>
            </a:ln>
          </p:spPr>
          <p:style>
            <a:lnRef idx="0"/>
            <a:fillRef idx="0"/>
            <a:effectRef idx="0"/>
            <a:fontRef idx="minor"/>
          </p:style>
        </p:sp>
        <p:sp>
          <p:nvSpPr>
            <p:cNvPr id="10542" name="Freeform: Shape 553"/>
            <p:cNvSpPr/>
            <p:nvPr/>
          </p:nvSpPr>
          <p:spPr>
            <a:xfrm>
              <a:off x="591480" y="4123440"/>
              <a:ext cx="27720" cy="329040"/>
            </a:xfrm>
            <a:custGeom>
              <a:avLst/>
              <a:gdLst/>
              <a:ah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a:noFill/>
            </a:ln>
          </p:spPr>
          <p:style>
            <a:lnRef idx="0"/>
            <a:fillRef idx="0"/>
            <a:effectRef idx="0"/>
            <a:fontRef idx="minor"/>
          </p:style>
        </p:sp>
        <p:sp>
          <p:nvSpPr>
            <p:cNvPr id="10543" name="Freeform: Shape 554"/>
            <p:cNvSpPr/>
            <p:nvPr/>
          </p:nvSpPr>
          <p:spPr>
            <a:xfrm>
              <a:off x="579600" y="4443480"/>
              <a:ext cx="27720" cy="326520"/>
            </a:xfrm>
            <a:custGeom>
              <a:avLst/>
              <a:gdLst/>
              <a:ah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a:noFill/>
            </a:ln>
          </p:spPr>
          <p:style>
            <a:lnRef idx="0"/>
            <a:fillRef idx="0"/>
            <a:effectRef idx="0"/>
            <a:fontRef idx="minor"/>
          </p:style>
        </p:sp>
        <p:sp>
          <p:nvSpPr>
            <p:cNvPr id="10544" name="Freeform: Shape 555"/>
            <p:cNvSpPr/>
            <p:nvPr/>
          </p:nvSpPr>
          <p:spPr>
            <a:xfrm>
              <a:off x="1142640" y="3934440"/>
              <a:ext cx="360" cy="360"/>
            </a:xfrm>
            <a:custGeom>
              <a:avLst/>
              <a:gdLst/>
              <a:ah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a:noFill/>
            </a:ln>
          </p:spPr>
          <p:style>
            <a:lnRef idx="0"/>
            <a:fillRef idx="0"/>
            <a:effectRef idx="0"/>
            <a:fontRef idx="minor"/>
          </p:style>
        </p:sp>
        <p:sp>
          <p:nvSpPr>
            <p:cNvPr id="10545" name="Freeform: Shape 556"/>
            <p:cNvSpPr/>
            <p:nvPr/>
          </p:nvSpPr>
          <p:spPr>
            <a:xfrm>
              <a:off x="1141200" y="3901320"/>
              <a:ext cx="17280" cy="26280"/>
            </a:xfrm>
            <a:custGeom>
              <a:avLst/>
              <a:gdLst/>
              <a:ah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a:noFill/>
            </a:ln>
          </p:spPr>
          <p:style>
            <a:lnRef idx="0"/>
            <a:fillRef idx="0"/>
            <a:effectRef idx="0"/>
            <a:fontRef idx="minor"/>
          </p:style>
        </p:sp>
        <p:sp>
          <p:nvSpPr>
            <p:cNvPr id="10546" name="Freeform: Shape 557"/>
            <p:cNvSpPr/>
            <p:nvPr/>
          </p:nvSpPr>
          <p:spPr>
            <a:xfrm>
              <a:off x="1141200" y="3931200"/>
              <a:ext cx="360" cy="360"/>
            </a:xfrm>
            <a:custGeom>
              <a:avLst/>
              <a:gdLst/>
              <a:ah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a:noFill/>
            </a:ln>
          </p:spPr>
          <p:style>
            <a:lnRef idx="0"/>
            <a:fillRef idx="0"/>
            <a:effectRef idx="0"/>
            <a:fontRef idx="minor"/>
          </p:style>
        </p:sp>
        <p:sp>
          <p:nvSpPr>
            <p:cNvPr id="10547" name="Freeform: Shape 558"/>
            <p:cNvSpPr/>
            <p:nvPr/>
          </p:nvSpPr>
          <p:spPr>
            <a:xfrm>
              <a:off x="1033920" y="3755160"/>
              <a:ext cx="29520" cy="32040"/>
            </a:xfrm>
            <a:custGeom>
              <a:avLst/>
              <a:gdLst/>
              <a:ah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a:noFill/>
            </a:ln>
          </p:spPr>
          <p:style>
            <a:lnRef idx="0"/>
            <a:fillRef idx="0"/>
            <a:effectRef idx="0"/>
            <a:fontRef idx="minor"/>
          </p:style>
        </p:sp>
        <p:sp>
          <p:nvSpPr>
            <p:cNvPr id="10548" name="Freeform: Shape 559"/>
            <p:cNvSpPr/>
            <p:nvPr/>
          </p:nvSpPr>
          <p:spPr>
            <a:xfrm>
              <a:off x="1049400" y="3772440"/>
              <a:ext cx="108720" cy="107280"/>
            </a:xfrm>
            <a:custGeom>
              <a:avLst/>
              <a:gdLst/>
              <a:ah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a:noFill/>
            </a:ln>
          </p:spPr>
          <p:style>
            <a:lnRef idx="0"/>
            <a:fillRef idx="0"/>
            <a:effectRef idx="0"/>
            <a:fontRef idx="minor"/>
          </p:style>
        </p:sp>
        <p:sp>
          <p:nvSpPr>
            <p:cNvPr id="10549" name="Freeform: Shape 560"/>
            <p:cNvSpPr/>
            <p:nvPr/>
          </p:nvSpPr>
          <p:spPr>
            <a:xfrm>
              <a:off x="1140840" y="3920040"/>
              <a:ext cx="30960" cy="31320"/>
            </a:xfrm>
            <a:custGeom>
              <a:avLst/>
              <a:gdLst/>
              <a:ah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a:noFill/>
            </a:ln>
          </p:spPr>
          <p:style>
            <a:lnRef idx="0"/>
            <a:fillRef idx="0"/>
            <a:effectRef idx="0"/>
            <a:fontRef idx="minor"/>
          </p:style>
        </p:sp>
        <p:sp>
          <p:nvSpPr>
            <p:cNvPr id="10550" name="Freeform: Shape 561"/>
            <p:cNvSpPr/>
            <p:nvPr/>
          </p:nvSpPr>
          <p:spPr>
            <a:xfrm>
              <a:off x="1158840" y="3938040"/>
              <a:ext cx="18720" cy="20160"/>
            </a:xfrm>
            <a:custGeom>
              <a:avLst/>
              <a:gdLst/>
              <a:ah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a:noFill/>
            </a:ln>
          </p:spPr>
          <p:style>
            <a:lnRef idx="0"/>
            <a:fillRef idx="0"/>
            <a:effectRef idx="0"/>
            <a:fontRef idx="minor"/>
          </p:style>
        </p:sp>
        <p:sp>
          <p:nvSpPr>
            <p:cNvPr id="10551" name="Freeform: Shape 562"/>
            <p:cNvSpPr/>
            <p:nvPr/>
          </p:nvSpPr>
          <p:spPr>
            <a:xfrm>
              <a:off x="296280" y="679680"/>
              <a:ext cx="24120" cy="514800"/>
            </a:xfrm>
            <a:custGeom>
              <a:avLst/>
              <a:gdLst/>
              <a:ah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a:noFill/>
            </a:ln>
          </p:spPr>
          <p:style>
            <a:lnRef idx="0"/>
            <a:fillRef idx="0"/>
            <a:effectRef idx="0"/>
            <a:fontRef idx="minor"/>
          </p:style>
        </p:sp>
        <p:sp>
          <p:nvSpPr>
            <p:cNvPr id="10552" name="Freeform: Shape 563"/>
            <p:cNvSpPr/>
            <p:nvPr/>
          </p:nvSpPr>
          <p:spPr>
            <a:xfrm>
              <a:off x="2730600" y="5475240"/>
              <a:ext cx="144000" cy="686880"/>
            </a:xfrm>
            <a:custGeom>
              <a:avLst/>
              <a:gdLst/>
              <a:ah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a:noFill/>
            </a:ln>
          </p:spPr>
          <p:style>
            <a:lnRef idx="0"/>
            <a:fillRef idx="0"/>
            <a:effectRef idx="0"/>
            <a:fontRef idx="minor"/>
          </p:style>
        </p:sp>
        <p:sp>
          <p:nvSpPr>
            <p:cNvPr id="10553" name="Freeform: Shape 564"/>
            <p:cNvSpPr/>
            <p:nvPr/>
          </p:nvSpPr>
          <p:spPr>
            <a:xfrm>
              <a:off x="2858040" y="5472360"/>
              <a:ext cx="16560" cy="9360"/>
            </a:xfrm>
            <a:custGeom>
              <a:avLst/>
              <a:gdLst/>
              <a:ah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a:noFill/>
            </a:ln>
          </p:spPr>
          <p:style>
            <a:lnRef idx="0"/>
            <a:fillRef idx="0"/>
            <a:effectRef idx="0"/>
            <a:fontRef idx="minor"/>
          </p:style>
        </p:sp>
        <p:sp>
          <p:nvSpPr>
            <p:cNvPr id="10554" name="Freeform: Shape 565"/>
            <p:cNvSpPr/>
            <p:nvPr/>
          </p:nvSpPr>
          <p:spPr>
            <a:xfrm>
              <a:off x="3735720" y="4693680"/>
              <a:ext cx="52560" cy="167040"/>
            </a:xfrm>
            <a:custGeom>
              <a:avLst/>
              <a:gdLst/>
              <a:ah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a:noFill/>
            </a:ln>
          </p:spPr>
          <p:style>
            <a:lnRef idx="0"/>
            <a:fillRef idx="0"/>
            <a:effectRef idx="0"/>
            <a:fontRef idx="minor"/>
          </p:style>
        </p:sp>
        <p:sp>
          <p:nvSpPr>
            <p:cNvPr id="10555" name="Freeform: Shape 566"/>
            <p:cNvSpPr/>
            <p:nvPr/>
          </p:nvSpPr>
          <p:spPr>
            <a:xfrm>
              <a:off x="1579680" y="1800360"/>
              <a:ext cx="130680" cy="68760"/>
            </a:xfrm>
            <a:custGeom>
              <a:avLst/>
              <a:gdLst/>
              <a:ah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a:noFill/>
            </a:ln>
          </p:spPr>
          <p:style>
            <a:lnRef idx="0"/>
            <a:fillRef idx="0"/>
            <a:effectRef idx="0"/>
            <a:fontRef idx="minor"/>
          </p:style>
        </p:sp>
        <p:sp>
          <p:nvSpPr>
            <p:cNvPr id="10556" name="Freeform: Shape 567"/>
            <p:cNvSpPr/>
            <p:nvPr/>
          </p:nvSpPr>
          <p:spPr>
            <a:xfrm>
              <a:off x="1277640" y="1977120"/>
              <a:ext cx="27720" cy="25920"/>
            </a:xfrm>
            <a:custGeom>
              <a:avLst/>
              <a:gdLst/>
              <a:ah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a:noFill/>
            </a:ln>
          </p:spPr>
          <p:style>
            <a:lnRef idx="0"/>
            <a:fillRef idx="0"/>
            <a:effectRef idx="0"/>
            <a:fontRef idx="minor"/>
          </p:style>
        </p:sp>
        <p:sp>
          <p:nvSpPr>
            <p:cNvPr id="10557" name="Freeform: Shape 568"/>
            <p:cNvSpPr/>
            <p:nvPr/>
          </p:nvSpPr>
          <p:spPr>
            <a:xfrm>
              <a:off x="1135080" y="1985400"/>
              <a:ext cx="153360" cy="78480"/>
            </a:xfrm>
            <a:custGeom>
              <a:avLst/>
              <a:gdLst/>
              <a:ah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a:noFill/>
            </a:ln>
          </p:spPr>
          <p:style>
            <a:lnRef idx="0"/>
            <a:fillRef idx="0"/>
            <a:effectRef idx="0"/>
            <a:fontRef idx="minor"/>
          </p:style>
        </p:sp>
        <p:sp>
          <p:nvSpPr>
            <p:cNvPr id="10558" name="Freeform: Shape 569"/>
            <p:cNvSpPr/>
            <p:nvPr/>
          </p:nvSpPr>
          <p:spPr>
            <a:xfrm>
              <a:off x="797400" y="2057400"/>
              <a:ext cx="254520" cy="123840"/>
            </a:xfrm>
            <a:custGeom>
              <a:avLst/>
              <a:gdLst/>
              <a:ah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a:noFill/>
            </a:ln>
          </p:spPr>
          <p:style>
            <a:lnRef idx="0"/>
            <a:fillRef idx="0"/>
            <a:effectRef idx="0"/>
            <a:fontRef idx="minor"/>
          </p:style>
        </p:sp>
        <p:sp>
          <p:nvSpPr>
            <p:cNvPr id="10559" name="Freeform: Shape 570"/>
            <p:cNvSpPr/>
            <p:nvPr/>
          </p:nvSpPr>
          <p:spPr>
            <a:xfrm>
              <a:off x="1276560" y="2815560"/>
              <a:ext cx="87480" cy="83880"/>
            </a:xfrm>
            <a:custGeom>
              <a:avLst/>
              <a:gdLst/>
              <a:ah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a:noFill/>
            </a:ln>
          </p:spPr>
          <p:style>
            <a:lnRef idx="0"/>
            <a:fillRef idx="0"/>
            <a:effectRef idx="0"/>
            <a:fontRef idx="minor"/>
          </p:style>
        </p:sp>
        <p:sp>
          <p:nvSpPr>
            <p:cNvPr id="10560" name="Freeform: Shape 571"/>
            <p:cNvSpPr/>
            <p:nvPr/>
          </p:nvSpPr>
          <p:spPr>
            <a:xfrm>
              <a:off x="1350360" y="2886480"/>
              <a:ext cx="79920" cy="76320"/>
            </a:xfrm>
            <a:custGeom>
              <a:avLst/>
              <a:gdLst/>
              <a:ah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a:noFill/>
            </a:ln>
          </p:spPr>
          <p:style>
            <a:lnRef idx="0"/>
            <a:fillRef idx="0"/>
            <a:effectRef idx="0"/>
            <a:fontRef idx="minor"/>
          </p:style>
        </p:sp>
        <p:sp>
          <p:nvSpPr>
            <p:cNvPr id="10561" name="Freeform: Shape 572"/>
            <p:cNvSpPr/>
            <p:nvPr/>
          </p:nvSpPr>
          <p:spPr>
            <a:xfrm>
              <a:off x="2150640" y="1789200"/>
              <a:ext cx="215280" cy="108360"/>
            </a:xfrm>
            <a:custGeom>
              <a:avLst/>
              <a:gdLst/>
              <a:ah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a:noFill/>
            </a:ln>
          </p:spPr>
          <p:style>
            <a:lnRef idx="0"/>
            <a:fillRef idx="0"/>
            <a:effectRef idx="0"/>
            <a:fontRef idx="minor"/>
          </p:style>
        </p:sp>
        <p:sp>
          <p:nvSpPr>
            <p:cNvPr id="10562" name="Freeform: Shape 573"/>
            <p:cNvSpPr/>
            <p:nvPr/>
          </p:nvSpPr>
          <p:spPr>
            <a:xfrm>
              <a:off x="2070360" y="1880640"/>
              <a:ext cx="91080" cy="51120"/>
            </a:xfrm>
            <a:custGeom>
              <a:avLst/>
              <a:gdLst/>
              <a:ah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a:noFill/>
            </a:ln>
          </p:spPr>
          <p:style>
            <a:lnRef idx="0"/>
            <a:fillRef idx="0"/>
            <a:effectRef idx="0"/>
            <a:fontRef idx="minor"/>
          </p:style>
        </p:sp>
        <p:sp>
          <p:nvSpPr>
            <p:cNvPr id="10563" name="Freeform: Shape 574"/>
            <p:cNvSpPr/>
            <p:nvPr/>
          </p:nvSpPr>
          <p:spPr>
            <a:xfrm>
              <a:off x="1887480" y="3251160"/>
              <a:ext cx="22680" cy="69120"/>
            </a:xfrm>
            <a:custGeom>
              <a:avLst/>
              <a:gdLst/>
              <a:ah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a:noFill/>
            </a:ln>
          </p:spPr>
          <p:style>
            <a:lnRef idx="0"/>
            <a:fillRef idx="0"/>
            <a:effectRef idx="0"/>
            <a:fontRef idx="minor"/>
          </p:style>
        </p:sp>
        <p:sp>
          <p:nvSpPr>
            <p:cNvPr id="10564" name="Freeform: Shape 575"/>
            <p:cNvSpPr/>
            <p:nvPr/>
          </p:nvSpPr>
          <p:spPr>
            <a:xfrm>
              <a:off x="2333160" y="3590280"/>
              <a:ext cx="27720" cy="121680"/>
            </a:xfrm>
            <a:custGeom>
              <a:avLst/>
              <a:gdLst/>
              <a:ah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a:noFill/>
            </a:ln>
          </p:spPr>
          <p:style>
            <a:lnRef idx="0"/>
            <a:fillRef idx="0"/>
            <a:effectRef idx="0"/>
            <a:fontRef idx="minor"/>
          </p:style>
        </p:sp>
        <p:sp>
          <p:nvSpPr>
            <p:cNvPr id="10565" name="Freeform: Shape 576"/>
            <p:cNvSpPr/>
            <p:nvPr/>
          </p:nvSpPr>
          <p:spPr>
            <a:xfrm>
              <a:off x="1774080" y="1235160"/>
              <a:ext cx="205200" cy="99000"/>
            </a:xfrm>
            <a:custGeom>
              <a:avLst/>
              <a:gdLst/>
              <a:ah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a:noFill/>
            </a:ln>
          </p:spPr>
          <p:style>
            <a:lnRef idx="0"/>
            <a:fillRef idx="0"/>
            <a:effectRef idx="0"/>
            <a:fontRef idx="minor"/>
          </p:style>
        </p:sp>
        <p:sp>
          <p:nvSpPr>
            <p:cNvPr id="10566" name="Freeform: Shape 577"/>
            <p:cNvSpPr/>
            <p:nvPr/>
          </p:nvSpPr>
          <p:spPr>
            <a:xfrm>
              <a:off x="1740240" y="1317600"/>
              <a:ext cx="44640" cy="29160"/>
            </a:xfrm>
            <a:custGeom>
              <a:avLst/>
              <a:gdLst/>
              <a:ah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a:noFill/>
            </a:ln>
          </p:spPr>
          <p:style>
            <a:lnRef idx="0"/>
            <a:fillRef idx="0"/>
            <a:effectRef idx="0"/>
            <a:fontRef idx="minor"/>
          </p:style>
        </p:sp>
        <p:sp>
          <p:nvSpPr>
            <p:cNvPr id="10567" name="Freeform: Shape 578"/>
            <p:cNvSpPr/>
            <p:nvPr/>
          </p:nvSpPr>
          <p:spPr>
            <a:xfrm>
              <a:off x="2306520" y="1672920"/>
              <a:ext cx="135000" cy="72000"/>
            </a:xfrm>
            <a:custGeom>
              <a:avLst/>
              <a:gdLst/>
              <a:ah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a:noFill/>
            </a:ln>
          </p:spPr>
          <p:style>
            <a:lnRef idx="0"/>
            <a:fillRef idx="0"/>
            <a:effectRef idx="0"/>
            <a:fontRef idx="minor"/>
          </p:style>
        </p:sp>
        <p:sp>
          <p:nvSpPr>
            <p:cNvPr id="10568" name="Freeform: Shape 579"/>
            <p:cNvSpPr/>
            <p:nvPr/>
          </p:nvSpPr>
          <p:spPr>
            <a:xfrm>
              <a:off x="2291760" y="1727640"/>
              <a:ext cx="25920" cy="23400"/>
            </a:xfrm>
            <a:custGeom>
              <a:avLst/>
              <a:gdLst/>
              <a:ah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a:noFill/>
            </a:ln>
          </p:spPr>
          <p:style>
            <a:lnRef idx="0"/>
            <a:fillRef idx="0"/>
            <a:effectRef idx="0"/>
            <a:fontRef idx="minor"/>
          </p:style>
        </p:sp>
        <p:sp>
          <p:nvSpPr>
            <p:cNvPr id="10569" name="Freeform: Shape 580"/>
            <p:cNvSpPr/>
            <p:nvPr/>
          </p:nvSpPr>
          <p:spPr>
            <a:xfrm>
              <a:off x="2080440" y="1824480"/>
              <a:ext cx="15840" cy="19080"/>
            </a:xfrm>
            <a:custGeom>
              <a:avLst/>
              <a:gdLst/>
              <a:ah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a:noFill/>
            </a:ln>
          </p:spPr>
          <p:style>
            <a:lnRef idx="0"/>
            <a:fillRef idx="0"/>
            <a:effectRef idx="0"/>
            <a:fontRef idx="minor"/>
          </p:style>
        </p:sp>
        <p:sp>
          <p:nvSpPr>
            <p:cNvPr id="10570" name="Freeform: Shape 581"/>
            <p:cNvSpPr/>
            <p:nvPr/>
          </p:nvSpPr>
          <p:spPr>
            <a:xfrm>
              <a:off x="796680" y="2128320"/>
              <a:ext cx="17640" cy="39240"/>
            </a:xfrm>
            <a:custGeom>
              <a:avLst/>
              <a:gdLst/>
              <a:ah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a:noFill/>
            </a:ln>
          </p:spPr>
          <p:style>
            <a:lnRef idx="0"/>
            <a:fillRef idx="0"/>
            <a:effectRef idx="0"/>
            <a:fontRef idx="minor"/>
          </p:style>
        </p:sp>
        <p:sp>
          <p:nvSpPr>
            <p:cNvPr id="10571" name="Freeform: Shape 582"/>
            <p:cNvSpPr/>
            <p:nvPr/>
          </p:nvSpPr>
          <p:spPr>
            <a:xfrm>
              <a:off x="799560" y="2079360"/>
              <a:ext cx="18000" cy="56880"/>
            </a:xfrm>
            <a:custGeom>
              <a:avLst/>
              <a:gdLst/>
              <a:ah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a:noFill/>
            </a:ln>
          </p:spPr>
          <p:style>
            <a:lnRef idx="0"/>
            <a:fillRef idx="0"/>
            <a:effectRef idx="0"/>
            <a:fontRef idx="minor"/>
          </p:style>
        </p:sp>
        <p:sp>
          <p:nvSpPr>
            <p:cNvPr id="10572" name="Freeform: Shape 583"/>
            <p:cNvSpPr/>
            <p:nvPr/>
          </p:nvSpPr>
          <p:spPr>
            <a:xfrm>
              <a:off x="2847600" y="5451120"/>
              <a:ext cx="26640" cy="28080"/>
            </a:xfrm>
            <a:custGeom>
              <a:avLst/>
              <a:gdLst/>
              <a:ah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a:noFill/>
            </a:ln>
          </p:spPr>
          <p:style>
            <a:lnRef idx="0"/>
            <a:fillRef idx="0"/>
            <a:effectRef idx="0"/>
            <a:fontRef idx="minor"/>
          </p:style>
        </p:sp>
        <p:sp>
          <p:nvSpPr>
            <p:cNvPr id="10573" name="Freeform: Shape 584"/>
            <p:cNvSpPr/>
            <p:nvPr/>
          </p:nvSpPr>
          <p:spPr>
            <a:xfrm>
              <a:off x="2768760" y="5372640"/>
              <a:ext cx="91440" cy="92160"/>
            </a:xfrm>
            <a:custGeom>
              <a:avLst/>
              <a:gdLst/>
              <a:ah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a:noFill/>
            </a:ln>
          </p:spPr>
          <p:style>
            <a:lnRef idx="0"/>
            <a:fillRef idx="0"/>
            <a:effectRef idx="0"/>
            <a:fontRef idx="minor"/>
          </p:style>
        </p:sp>
        <p:sp>
          <p:nvSpPr>
            <p:cNvPr id="10574" name="Freeform: Shape 585"/>
            <p:cNvSpPr/>
            <p:nvPr/>
          </p:nvSpPr>
          <p:spPr>
            <a:xfrm>
              <a:off x="2694240" y="5297760"/>
              <a:ext cx="88560" cy="89280"/>
            </a:xfrm>
            <a:custGeom>
              <a:avLst/>
              <a:gdLst/>
              <a:ah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a:noFill/>
            </a:ln>
          </p:spPr>
          <p:style>
            <a:lnRef idx="0"/>
            <a:fillRef idx="0"/>
            <a:effectRef idx="0"/>
            <a:fontRef idx="minor"/>
          </p:style>
        </p:sp>
        <p:sp>
          <p:nvSpPr>
            <p:cNvPr id="10575" name="Freeform: Shape 586"/>
            <p:cNvSpPr/>
            <p:nvPr/>
          </p:nvSpPr>
          <p:spPr>
            <a:xfrm>
              <a:off x="2632680" y="5235840"/>
              <a:ext cx="74880" cy="76680"/>
            </a:xfrm>
            <a:custGeom>
              <a:avLst/>
              <a:gdLst/>
              <a:ah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a:noFill/>
            </a:ln>
          </p:spPr>
          <p:style>
            <a:lnRef idx="0"/>
            <a:fillRef idx="0"/>
            <a:effectRef idx="0"/>
            <a:fontRef idx="minor"/>
          </p:style>
        </p:sp>
        <p:sp>
          <p:nvSpPr>
            <p:cNvPr id="10576" name="Freeform: Shape 587"/>
            <p:cNvSpPr/>
            <p:nvPr/>
          </p:nvSpPr>
          <p:spPr>
            <a:xfrm>
              <a:off x="1151640" y="3453480"/>
              <a:ext cx="161280" cy="88920"/>
            </a:xfrm>
            <a:custGeom>
              <a:avLst/>
              <a:gdLst/>
              <a:ah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a:noFill/>
            </a:ln>
          </p:spPr>
          <p:style>
            <a:lnRef idx="0"/>
            <a:fillRef idx="0"/>
            <a:effectRef idx="0"/>
            <a:fontRef idx="minor"/>
          </p:style>
        </p:sp>
        <p:sp>
          <p:nvSpPr>
            <p:cNvPr id="10577" name="Freeform: Shape 588"/>
            <p:cNvSpPr/>
            <p:nvPr/>
          </p:nvSpPr>
          <p:spPr>
            <a:xfrm>
              <a:off x="1128960" y="3525480"/>
              <a:ext cx="33480" cy="25560"/>
            </a:xfrm>
            <a:custGeom>
              <a:avLst/>
              <a:gdLst/>
              <a:ah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a:noFill/>
            </a:ln>
          </p:spPr>
          <p:style>
            <a:lnRef idx="0"/>
            <a:fillRef idx="0"/>
            <a:effectRef idx="0"/>
            <a:fontRef idx="minor"/>
          </p:style>
        </p:sp>
        <p:sp>
          <p:nvSpPr>
            <p:cNvPr id="10578" name="Freeform: Shape 589"/>
            <p:cNvSpPr/>
            <p:nvPr/>
          </p:nvSpPr>
          <p:spPr>
            <a:xfrm>
              <a:off x="3249000" y="4452120"/>
              <a:ext cx="43200" cy="146520"/>
            </a:xfrm>
            <a:custGeom>
              <a:avLst/>
              <a:gdLst/>
              <a:ah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a:noFill/>
            </a:ln>
          </p:spPr>
          <p:style>
            <a:lnRef idx="0"/>
            <a:fillRef idx="0"/>
            <a:effectRef idx="0"/>
            <a:fontRef idx="minor"/>
          </p:style>
        </p:sp>
        <p:sp>
          <p:nvSpPr>
            <p:cNvPr id="10579" name="Freeform: Shape 590"/>
            <p:cNvSpPr/>
            <p:nvPr/>
          </p:nvSpPr>
          <p:spPr>
            <a:xfrm>
              <a:off x="2808360" y="5078160"/>
              <a:ext cx="115920" cy="74880"/>
            </a:xfrm>
            <a:custGeom>
              <a:avLst/>
              <a:gdLst/>
              <a:ah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a:noFill/>
            </a:ln>
          </p:spPr>
          <p:style>
            <a:lnRef idx="0"/>
            <a:fillRef idx="0"/>
            <a:effectRef idx="0"/>
            <a:fontRef idx="minor"/>
          </p:style>
        </p:sp>
        <p:sp>
          <p:nvSpPr>
            <p:cNvPr id="10580" name="Freeform: Shape 591"/>
            <p:cNvSpPr/>
            <p:nvPr/>
          </p:nvSpPr>
          <p:spPr>
            <a:xfrm>
              <a:off x="2912760" y="4927320"/>
              <a:ext cx="282960" cy="167040"/>
            </a:xfrm>
            <a:custGeom>
              <a:avLst/>
              <a:gdLst/>
              <a:ah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a:noFill/>
            </a:ln>
          </p:spPr>
          <p:style>
            <a:lnRef idx="0"/>
            <a:fillRef idx="0"/>
            <a:effectRef idx="0"/>
            <a:fontRef idx="minor"/>
          </p:style>
        </p:sp>
        <p:sp>
          <p:nvSpPr>
            <p:cNvPr id="10581" name="Freeform: Shape 592"/>
            <p:cNvSpPr/>
            <p:nvPr/>
          </p:nvSpPr>
          <p:spPr>
            <a:xfrm>
              <a:off x="2983680" y="2691000"/>
              <a:ext cx="84240" cy="74520"/>
            </a:xfrm>
            <a:custGeom>
              <a:avLst/>
              <a:gdLst/>
              <a:ah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a:noFill/>
            </a:ln>
          </p:spPr>
          <p:style>
            <a:lnRef idx="0"/>
            <a:fillRef idx="0"/>
            <a:effectRef idx="0"/>
            <a:fontRef idx="minor"/>
          </p:style>
        </p:sp>
        <p:sp>
          <p:nvSpPr>
            <p:cNvPr id="10582" name="Freeform: Shape 593"/>
            <p:cNvSpPr/>
            <p:nvPr/>
          </p:nvSpPr>
          <p:spPr>
            <a:xfrm>
              <a:off x="3054960" y="2750040"/>
              <a:ext cx="218160" cy="187920"/>
            </a:xfrm>
            <a:custGeom>
              <a:avLst/>
              <a:gdLst/>
              <a:ah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a:noFill/>
            </a:ln>
          </p:spPr>
          <p:style>
            <a:lnRef idx="0"/>
            <a:fillRef idx="0"/>
            <a:effectRef idx="0"/>
            <a:fontRef idx="minor"/>
          </p:style>
        </p:sp>
        <p:sp>
          <p:nvSpPr>
            <p:cNvPr id="10583" name="Freeform: Shape 594"/>
            <p:cNvSpPr/>
            <p:nvPr/>
          </p:nvSpPr>
          <p:spPr>
            <a:xfrm>
              <a:off x="3259800" y="2922840"/>
              <a:ext cx="246960" cy="212400"/>
            </a:xfrm>
            <a:custGeom>
              <a:avLst/>
              <a:gdLst/>
              <a:ah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a:noFill/>
            </a:ln>
          </p:spPr>
          <p:style>
            <a:lnRef idx="0"/>
            <a:fillRef idx="0"/>
            <a:effectRef idx="0"/>
            <a:fontRef idx="minor"/>
          </p:style>
        </p:sp>
        <p:sp>
          <p:nvSpPr>
            <p:cNvPr id="10584" name="Freeform: Shape 595"/>
            <p:cNvSpPr/>
            <p:nvPr/>
          </p:nvSpPr>
          <p:spPr>
            <a:xfrm>
              <a:off x="3493800" y="3120480"/>
              <a:ext cx="53640" cy="44280"/>
            </a:xfrm>
            <a:custGeom>
              <a:avLst/>
              <a:gdLst/>
              <a:ah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a:noFill/>
            </a:ln>
          </p:spPr>
          <p:style>
            <a:lnRef idx="0"/>
            <a:fillRef idx="0"/>
            <a:effectRef idx="0"/>
            <a:fontRef idx="minor"/>
          </p:style>
        </p:sp>
        <p:sp>
          <p:nvSpPr>
            <p:cNvPr id="10585" name="Freeform: Shape 596"/>
            <p:cNvSpPr/>
            <p:nvPr/>
          </p:nvSpPr>
          <p:spPr>
            <a:xfrm>
              <a:off x="1537560" y="3702240"/>
              <a:ext cx="55080" cy="38160"/>
            </a:xfrm>
            <a:custGeom>
              <a:avLst/>
              <a:gdLst/>
              <a:ah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a:noFill/>
            </a:ln>
          </p:spPr>
          <p:style>
            <a:lnRef idx="0"/>
            <a:fillRef idx="0"/>
            <a:effectRef idx="0"/>
            <a:fontRef idx="minor"/>
          </p:style>
        </p:sp>
        <p:sp>
          <p:nvSpPr>
            <p:cNvPr id="10586" name="Freeform: Shape 597"/>
            <p:cNvSpPr/>
            <p:nvPr/>
          </p:nvSpPr>
          <p:spPr>
            <a:xfrm>
              <a:off x="1764720" y="5046840"/>
              <a:ext cx="74880" cy="527760"/>
            </a:xfrm>
            <a:custGeom>
              <a:avLst/>
              <a:gdLst/>
              <a:ah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a:noFill/>
            </a:ln>
          </p:spPr>
          <p:style>
            <a:lnRef idx="0"/>
            <a:fillRef idx="0"/>
            <a:effectRef idx="0"/>
            <a:fontRef idx="minor"/>
          </p:style>
        </p:sp>
        <p:sp>
          <p:nvSpPr>
            <p:cNvPr id="10587" name="Freeform: Shape 598"/>
            <p:cNvSpPr/>
            <p:nvPr/>
          </p:nvSpPr>
          <p:spPr>
            <a:xfrm>
              <a:off x="1841400" y="5049000"/>
              <a:ext cx="360" cy="3600"/>
            </a:xfrm>
            <a:custGeom>
              <a:avLst/>
              <a:gdLst/>
              <a:ahLst/>
              <a:rect l="l" t="t" r="r" b="b"/>
              <a:pathLst>
                <a:path w="1525" h="5084">
                  <a:moveTo>
                    <a:pt x="1526" y="0"/>
                  </a:moveTo>
                  <a:cubicBezTo>
                    <a:pt x="1360" y="1462"/>
                    <a:pt x="839" y="2860"/>
                    <a:pt x="0" y="4068"/>
                  </a:cubicBezTo>
                  <a:lnTo>
                    <a:pt x="1017" y="5085"/>
                  </a:lnTo>
                  <a:close/>
                </a:path>
              </a:pathLst>
            </a:custGeom>
            <a:solidFill>
              <a:srgbClr val="000000"/>
            </a:solidFill>
            <a:ln w="12685">
              <a:noFill/>
            </a:ln>
          </p:spPr>
          <p:style>
            <a:lnRef idx="0"/>
            <a:fillRef idx="0"/>
            <a:effectRef idx="0"/>
            <a:fontRef idx="minor"/>
          </p:style>
        </p:sp>
        <p:sp>
          <p:nvSpPr>
            <p:cNvPr id="10588" name="Freeform: Shape 599"/>
            <p:cNvSpPr/>
            <p:nvPr/>
          </p:nvSpPr>
          <p:spPr>
            <a:xfrm>
              <a:off x="1857960" y="4621680"/>
              <a:ext cx="32760" cy="144000"/>
            </a:xfrm>
            <a:custGeom>
              <a:avLst/>
              <a:gdLst/>
              <a:ah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a:noFill/>
            </a:ln>
          </p:spPr>
          <p:style>
            <a:lnRef idx="0"/>
            <a:fillRef idx="0"/>
            <a:effectRef idx="0"/>
            <a:fontRef idx="minor"/>
          </p:style>
        </p:sp>
        <p:sp>
          <p:nvSpPr>
            <p:cNvPr id="10589" name="Freeform: Shape 600"/>
            <p:cNvSpPr/>
            <p:nvPr/>
          </p:nvSpPr>
          <p:spPr>
            <a:xfrm>
              <a:off x="1393200" y="3795120"/>
              <a:ext cx="345240" cy="342360"/>
            </a:xfrm>
            <a:custGeom>
              <a:avLst/>
              <a:gdLst/>
              <a:ah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a:noFill/>
            </a:ln>
          </p:spPr>
          <p:style>
            <a:lnRef idx="0"/>
            <a:fillRef idx="0"/>
            <a:effectRef idx="0"/>
            <a:fontRef idx="minor"/>
          </p:style>
        </p:sp>
        <p:sp>
          <p:nvSpPr>
            <p:cNvPr id="10590" name="Freeform: Shape 601"/>
            <p:cNvSpPr/>
            <p:nvPr/>
          </p:nvSpPr>
          <p:spPr>
            <a:xfrm>
              <a:off x="1724400" y="4124520"/>
              <a:ext cx="83520" cy="83520"/>
            </a:xfrm>
            <a:custGeom>
              <a:avLst/>
              <a:gdLst/>
              <a:ah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a:noFill/>
            </a:ln>
          </p:spPr>
          <p:style>
            <a:lnRef idx="0"/>
            <a:fillRef idx="0"/>
            <a:effectRef idx="0"/>
            <a:fontRef idx="minor"/>
          </p:style>
        </p:sp>
        <p:sp>
          <p:nvSpPr>
            <p:cNvPr id="10591" name="Freeform: Shape 602"/>
            <p:cNvSpPr/>
            <p:nvPr/>
          </p:nvSpPr>
          <p:spPr>
            <a:xfrm>
              <a:off x="56160" y="4712760"/>
              <a:ext cx="36000" cy="29520"/>
            </a:xfrm>
            <a:custGeom>
              <a:avLst/>
              <a:gdLst/>
              <a:ah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a:noFill/>
            </a:ln>
          </p:spPr>
          <p:style>
            <a:lnRef idx="0"/>
            <a:fillRef idx="0"/>
            <a:effectRef idx="0"/>
            <a:fontRef idx="minor"/>
          </p:style>
        </p:sp>
        <p:sp>
          <p:nvSpPr>
            <p:cNvPr id="10592" name="Freeform: Shape 603"/>
            <p:cNvSpPr/>
            <p:nvPr/>
          </p:nvSpPr>
          <p:spPr>
            <a:xfrm>
              <a:off x="36720" y="4725720"/>
              <a:ext cx="30240" cy="24120"/>
            </a:xfrm>
            <a:custGeom>
              <a:avLst/>
              <a:gdLst/>
              <a:ah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a:noFill/>
            </a:ln>
          </p:spPr>
          <p:style>
            <a:lnRef idx="0"/>
            <a:fillRef idx="0"/>
            <a:effectRef idx="0"/>
            <a:fontRef idx="minor"/>
          </p:style>
        </p:sp>
        <p:sp>
          <p:nvSpPr>
            <p:cNvPr id="10593" name="Freeform: Shape 604"/>
            <p:cNvSpPr/>
            <p:nvPr/>
          </p:nvSpPr>
          <p:spPr>
            <a:xfrm>
              <a:off x="733320" y="3453840"/>
              <a:ext cx="237960" cy="240840"/>
            </a:xfrm>
            <a:custGeom>
              <a:avLst/>
              <a:gdLst/>
              <a:ah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a:noFill/>
            </a:ln>
          </p:spPr>
          <p:style>
            <a:lnRef idx="0"/>
            <a:fillRef idx="0"/>
            <a:effectRef idx="0"/>
            <a:fontRef idx="minor"/>
          </p:style>
        </p:sp>
        <p:sp>
          <p:nvSpPr>
            <p:cNvPr id="10594" name="Freeform: Shape 605"/>
            <p:cNvSpPr/>
            <p:nvPr/>
          </p:nvSpPr>
          <p:spPr>
            <a:xfrm>
              <a:off x="517680" y="3240720"/>
              <a:ext cx="360" cy="360"/>
            </a:xfrm>
            <a:custGeom>
              <a:avLst/>
              <a:gdLst/>
              <a:ah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a:noFill/>
            </a:ln>
          </p:spPr>
          <p:style>
            <a:lnRef idx="0"/>
            <a:fillRef idx="0"/>
            <a:effectRef idx="0"/>
            <a:fontRef idx="minor"/>
          </p:style>
        </p:sp>
        <p:sp>
          <p:nvSpPr>
            <p:cNvPr id="10595" name="Freeform: Shape 606"/>
            <p:cNvSpPr/>
            <p:nvPr/>
          </p:nvSpPr>
          <p:spPr>
            <a:xfrm>
              <a:off x="519120" y="3237480"/>
              <a:ext cx="360" cy="360"/>
            </a:xfrm>
            <a:custGeom>
              <a:avLst/>
              <a:gdLst/>
              <a:ahLst/>
              <a:rect l="l" t="t" r="r" b="b"/>
              <a:pathLst>
                <a:path w="762" h="1271">
                  <a:moveTo>
                    <a:pt x="636" y="127"/>
                  </a:moveTo>
                  <a:lnTo>
                    <a:pt x="0" y="1271"/>
                  </a:lnTo>
                  <a:lnTo>
                    <a:pt x="763" y="0"/>
                  </a:lnTo>
                  <a:close/>
                </a:path>
              </a:pathLst>
            </a:custGeom>
            <a:solidFill>
              <a:srgbClr val="000000"/>
            </a:solidFill>
            <a:ln w="12685">
              <a:noFill/>
            </a:ln>
          </p:spPr>
          <p:style>
            <a:lnRef idx="0"/>
            <a:fillRef idx="0"/>
            <a:effectRef idx="0"/>
            <a:fontRef idx="minor"/>
          </p:style>
        </p:sp>
        <p:sp>
          <p:nvSpPr>
            <p:cNvPr id="10596" name="Freeform: Shape 607"/>
            <p:cNvSpPr/>
            <p:nvPr/>
          </p:nvSpPr>
          <p:spPr>
            <a:xfrm>
              <a:off x="527760" y="3235680"/>
              <a:ext cx="360" cy="360"/>
            </a:xfrm>
            <a:custGeom>
              <a:avLst/>
              <a:gdLst/>
              <a:ahLst/>
              <a:rect l="l" t="t" r="r" b="b"/>
              <a:pathLst>
                <a:path w="1907" h="47">
                  <a:moveTo>
                    <a:pt x="1653" y="48"/>
                  </a:moveTo>
                  <a:cubicBezTo>
                    <a:pt x="1104" y="-16"/>
                    <a:pt x="549" y="-16"/>
                    <a:pt x="0" y="48"/>
                  </a:cubicBezTo>
                  <a:lnTo>
                    <a:pt x="1907" y="48"/>
                  </a:lnTo>
                  <a:close/>
                </a:path>
              </a:pathLst>
            </a:custGeom>
            <a:solidFill>
              <a:srgbClr val="000000"/>
            </a:solidFill>
            <a:ln w="12685">
              <a:noFill/>
            </a:ln>
          </p:spPr>
          <p:style>
            <a:lnRef idx="0"/>
            <a:fillRef idx="0"/>
            <a:effectRef idx="0"/>
            <a:fontRef idx="minor"/>
          </p:style>
        </p:sp>
        <p:sp>
          <p:nvSpPr>
            <p:cNvPr id="10597" name="Freeform: Shape 608"/>
            <p:cNvSpPr/>
            <p:nvPr/>
          </p:nvSpPr>
          <p:spPr>
            <a:xfrm>
              <a:off x="531000" y="3237120"/>
              <a:ext cx="216000" cy="231120"/>
            </a:xfrm>
            <a:custGeom>
              <a:avLst/>
              <a:gdLst/>
              <a:ah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a:noFill/>
            </a:ln>
          </p:spPr>
          <p:style>
            <a:lnRef idx="0"/>
            <a:fillRef idx="0"/>
            <a:effectRef idx="0"/>
            <a:fontRef idx="minor"/>
          </p:style>
        </p:sp>
        <p:sp>
          <p:nvSpPr>
            <p:cNvPr id="10598" name="Freeform: Shape 609"/>
            <p:cNvSpPr/>
            <p:nvPr/>
          </p:nvSpPr>
          <p:spPr>
            <a:xfrm>
              <a:off x="514080" y="3235680"/>
              <a:ext cx="18360" cy="118800"/>
            </a:xfrm>
            <a:custGeom>
              <a:avLst/>
              <a:gdLst/>
              <a:ah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a:noFill/>
            </a:ln>
          </p:spPr>
          <p:style>
            <a:lnRef idx="0"/>
            <a:fillRef idx="0"/>
            <a:effectRef idx="0"/>
            <a:fontRef idx="minor"/>
          </p:style>
        </p:sp>
        <p:sp>
          <p:nvSpPr>
            <p:cNvPr id="10599" name="Freeform: Shape 610"/>
            <p:cNvSpPr/>
            <p:nvPr/>
          </p:nvSpPr>
          <p:spPr>
            <a:xfrm>
              <a:off x="512280" y="3346560"/>
              <a:ext cx="17640" cy="86400"/>
            </a:xfrm>
            <a:custGeom>
              <a:avLst/>
              <a:gdLst/>
              <a:ah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a:noFill/>
            </a:ln>
          </p:spPr>
          <p:style>
            <a:lnRef idx="0"/>
            <a:fillRef idx="0"/>
            <a:effectRef idx="0"/>
            <a:fontRef idx="minor"/>
          </p:style>
        </p:sp>
        <p:sp>
          <p:nvSpPr>
            <p:cNvPr id="10600" name="Freeform: Shape 611"/>
            <p:cNvSpPr/>
            <p:nvPr/>
          </p:nvSpPr>
          <p:spPr>
            <a:xfrm>
              <a:off x="749880" y="3108600"/>
              <a:ext cx="20520" cy="20160"/>
            </a:xfrm>
            <a:custGeom>
              <a:avLst/>
              <a:gdLst/>
              <a:ah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a:noFill/>
            </a:ln>
          </p:spPr>
          <p:style>
            <a:lnRef idx="0"/>
            <a:fillRef idx="0"/>
            <a:effectRef idx="0"/>
            <a:fontRef idx="minor"/>
          </p:style>
        </p:sp>
        <p:sp>
          <p:nvSpPr>
            <p:cNvPr id="10601" name="Freeform: Shape 612"/>
            <p:cNvSpPr/>
            <p:nvPr/>
          </p:nvSpPr>
          <p:spPr>
            <a:xfrm>
              <a:off x="523080" y="3111480"/>
              <a:ext cx="237240" cy="120600"/>
            </a:xfrm>
            <a:custGeom>
              <a:avLst/>
              <a:gdLst/>
              <a:ah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a:noFill/>
            </a:ln>
          </p:spPr>
          <p:style>
            <a:lnRef idx="0"/>
            <a:fillRef idx="0"/>
            <a:effectRef idx="0"/>
            <a:fontRef idx="minor"/>
          </p:style>
        </p:sp>
        <p:sp>
          <p:nvSpPr>
            <p:cNvPr id="10602" name="Freeform: Shape 613"/>
            <p:cNvSpPr/>
            <p:nvPr/>
          </p:nvSpPr>
          <p:spPr>
            <a:xfrm>
              <a:off x="2653200" y="3151440"/>
              <a:ext cx="48240" cy="34920"/>
            </a:xfrm>
            <a:custGeom>
              <a:avLst/>
              <a:gdLst/>
              <a:ah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a:noFill/>
            </a:ln>
          </p:spPr>
          <p:style>
            <a:lnRef idx="0"/>
            <a:fillRef idx="0"/>
            <a:effectRef idx="0"/>
            <a:fontRef idx="minor"/>
          </p:style>
        </p:sp>
        <p:sp>
          <p:nvSpPr>
            <p:cNvPr id="10603" name="Freeform: Shape 614"/>
            <p:cNvSpPr/>
            <p:nvPr/>
          </p:nvSpPr>
          <p:spPr>
            <a:xfrm>
              <a:off x="2690280" y="3125520"/>
              <a:ext cx="66960" cy="42480"/>
            </a:xfrm>
            <a:custGeom>
              <a:avLst/>
              <a:gdLst/>
              <a:ah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a:noFill/>
            </a:ln>
          </p:spPr>
          <p:style>
            <a:lnRef idx="0"/>
            <a:fillRef idx="0"/>
            <a:effectRef idx="0"/>
            <a:fontRef idx="minor"/>
          </p:style>
        </p:sp>
        <p:sp>
          <p:nvSpPr>
            <p:cNvPr id="10604" name="Freeform: Shape 615"/>
            <p:cNvSpPr/>
            <p:nvPr/>
          </p:nvSpPr>
          <p:spPr>
            <a:xfrm>
              <a:off x="2347560" y="3602880"/>
              <a:ext cx="31320" cy="121680"/>
            </a:xfrm>
            <a:custGeom>
              <a:avLst/>
              <a:gdLst/>
              <a:ah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a:noFill/>
            </a:ln>
          </p:spPr>
          <p:style>
            <a:lnRef idx="0"/>
            <a:fillRef idx="0"/>
            <a:effectRef idx="0"/>
            <a:fontRef idx="minor"/>
          </p:style>
        </p:sp>
        <p:sp>
          <p:nvSpPr>
            <p:cNvPr id="10605" name="Freeform: Shape 616"/>
            <p:cNvSpPr/>
            <p:nvPr/>
          </p:nvSpPr>
          <p:spPr>
            <a:xfrm>
              <a:off x="1793880" y="3296880"/>
              <a:ext cx="20880" cy="68760"/>
            </a:xfrm>
            <a:custGeom>
              <a:avLst/>
              <a:gdLst/>
              <a:ah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a:noFill/>
            </a:ln>
          </p:spPr>
          <p:style>
            <a:lnRef idx="0"/>
            <a:fillRef idx="0"/>
            <a:effectRef idx="0"/>
            <a:fontRef idx="minor"/>
          </p:style>
        </p:sp>
        <p:sp>
          <p:nvSpPr>
            <p:cNvPr id="10606" name="Freeform: Shape 617"/>
            <p:cNvSpPr/>
            <p:nvPr/>
          </p:nvSpPr>
          <p:spPr>
            <a:xfrm>
              <a:off x="798120" y="2200680"/>
              <a:ext cx="51120" cy="34560"/>
            </a:xfrm>
            <a:custGeom>
              <a:avLst/>
              <a:gdLst/>
              <a:ah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a:noFill/>
            </a:ln>
          </p:spPr>
          <p:style>
            <a:lnRef idx="0"/>
            <a:fillRef idx="0"/>
            <a:effectRef idx="0"/>
            <a:fontRef idx="minor"/>
          </p:style>
        </p:sp>
        <p:sp>
          <p:nvSpPr>
            <p:cNvPr id="10607" name="Freeform: Shape 618"/>
            <p:cNvSpPr/>
            <p:nvPr/>
          </p:nvSpPr>
          <p:spPr>
            <a:xfrm>
              <a:off x="703080" y="2217960"/>
              <a:ext cx="105840" cy="56880"/>
            </a:xfrm>
            <a:custGeom>
              <a:avLst/>
              <a:gdLst/>
              <a:ah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a:noFill/>
            </a:ln>
          </p:spPr>
          <p:style>
            <a:lnRef idx="0"/>
            <a:fillRef idx="0"/>
            <a:effectRef idx="0"/>
            <a:fontRef idx="minor"/>
          </p:style>
        </p:sp>
        <p:sp>
          <p:nvSpPr>
            <p:cNvPr id="10608" name="Freeform: Shape 619"/>
            <p:cNvSpPr/>
            <p:nvPr/>
          </p:nvSpPr>
          <p:spPr>
            <a:xfrm>
              <a:off x="1145160" y="3868560"/>
              <a:ext cx="16200" cy="9360"/>
            </a:xfrm>
            <a:custGeom>
              <a:avLst/>
              <a:gdLst/>
              <a:ah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a:noFill/>
            </a:ln>
          </p:spPr>
          <p:style>
            <a:lnRef idx="0"/>
            <a:fillRef idx="0"/>
            <a:effectRef idx="0"/>
            <a:fontRef idx="minor"/>
          </p:style>
        </p:sp>
        <p:sp>
          <p:nvSpPr>
            <p:cNvPr id="10609" name="Freeform: Shape 620"/>
            <p:cNvSpPr/>
            <p:nvPr/>
          </p:nvSpPr>
          <p:spPr>
            <a:xfrm>
              <a:off x="1142640" y="3869280"/>
              <a:ext cx="17640" cy="40680"/>
            </a:xfrm>
            <a:custGeom>
              <a:avLst/>
              <a:gdLst/>
              <a:ah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a:noFill/>
            </a:ln>
          </p:spPr>
          <p:style>
            <a:lnRef idx="0"/>
            <a:fillRef idx="0"/>
            <a:effectRef idx="0"/>
            <a:fontRef idx="minor"/>
          </p:style>
        </p:sp>
        <p:sp>
          <p:nvSpPr>
            <p:cNvPr id="10610" name="Freeform: Shape 621"/>
            <p:cNvSpPr/>
            <p:nvPr/>
          </p:nvSpPr>
          <p:spPr>
            <a:xfrm>
              <a:off x="294480" y="1186560"/>
              <a:ext cx="18000" cy="123480"/>
            </a:xfrm>
            <a:custGeom>
              <a:avLst/>
              <a:gdLst/>
              <a:ah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a:noFill/>
            </a:ln>
          </p:spPr>
          <p:style>
            <a:lnRef idx="0"/>
            <a:fillRef idx="0"/>
            <a:effectRef idx="0"/>
            <a:fontRef idx="minor"/>
          </p:style>
        </p:sp>
        <p:sp>
          <p:nvSpPr>
            <p:cNvPr id="10611" name="Freeform: Shape 622"/>
            <p:cNvSpPr/>
            <p:nvPr/>
          </p:nvSpPr>
          <p:spPr>
            <a:xfrm>
              <a:off x="289440" y="1301040"/>
              <a:ext cx="21600" cy="359280"/>
            </a:xfrm>
            <a:custGeom>
              <a:avLst/>
              <a:gdLst/>
              <a:ah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a:noFill/>
            </a:ln>
          </p:spPr>
          <p:style>
            <a:lnRef idx="0"/>
            <a:fillRef idx="0"/>
            <a:effectRef idx="0"/>
            <a:fontRef idx="minor"/>
          </p:style>
        </p:sp>
        <p:sp>
          <p:nvSpPr>
            <p:cNvPr id="10612" name="Freeform: Shape 623"/>
            <p:cNvSpPr/>
            <p:nvPr/>
          </p:nvSpPr>
          <p:spPr>
            <a:xfrm>
              <a:off x="3772080" y="4234680"/>
              <a:ext cx="122760" cy="468720"/>
            </a:xfrm>
            <a:custGeom>
              <a:avLst/>
              <a:gdLst/>
              <a:ah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a:noFill/>
            </a:ln>
          </p:spPr>
          <p:style>
            <a:lnRef idx="0"/>
            <a:fillRef idx="0"/>
            <a:effectRef idx="0"/>
            <a:fontRef idx="minor"/>
          </p:style>
        </p:sp>
        <p:sp>
          <p:nvSpPr>
            <p:cNvPr id="10613" name="Freeform: Shape 624"/>
            <p:cNvSpPr/>
            <p:nvPr/>
          </p:nvSpPr>
          <p:spPr>
            <a:xfrm>
              <a:off x="1462320" y="1852920"/>
              <a:ext cx="128520" cy="68760"/>
            </a:xfrm>
            <a:custGeom>
              <a:avLst/>
              <a:gdLst/>
              <a:ah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a:noFill/>
            </a:ln>
          </p:spPr>
          <p:style>
            <a:lnRef idx="0"/>
            <a:fillRef idx="0"/>
            <a:effectRef idx="0"/>
            <a:fontRef idx="minor"/>
          </p:style>
        </p:sp>
        <p:sp>
          <p:nvSpPr>
            <p:cNvPr id="10614" name="Freeform: Shape 625"/>
            <p:cNvSpPr/>
            <p:nvPr/>
          </p:nvSpPr>
          <p:spPr>
            <a:xfrm>
              <a:off x="1294200" y="1904400"/>
              <a:ext cx="178560" cy="88920"/>
            </a:xfrm>
            <a:custGeom>
              <a:avLst/>
              <a:gdLst/>
              <a:ah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a:noFill/>
            </a:ln>
          </p:spPr>
          <p:style>
            <a:lnRef idx="0"/>
            <a:fillRef idx="0"/>
            <a:effectRef idx="0"/>
            <a:fontRef idx="minor"/>
          </p:style>
        </p:sp>
        <p:sp>
          <p:nvSpPr>
            <p:cNvPr id="10615" name="Freeform: Shape 626"/>
            <p:cNvSpPr/>
            <p:nvPr/>
          </p:nvSpPr>
          <p:spPr>
            <a:xfrm>
              <a:off x="1058760" y="1967040"/>
              <a:ext cx="207360" cy="102240"/>
            </a:xfrm>
            <a:custGeom>
              <a:avLst/>
              <a:gdLst/>
              <a:ah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a:noFill/>
            </a:ln>
          </p:spPr>
          <p:style>
            <a:lnRef idx="0"/>
            <a:fillRef idx="0"/>
            <a:effectRef idx="0"/>
            <a:fontRef idx="minor"/>
          </p:style>
        </p:sp>
        <p:sp>
          <p:nvSpPr>
            <p:cNvPr id="10616" name="Freeform: Shape 627"/>
            <p:cNvSpPr/>
            <p:nvPr/>
          </p:nvSpPr>
          <p:spPr>
            <a:xfrm>
              <a:off x="1041840" y="2051640"/>
              <a:ext cx="27720" cy="22320"/>
            </a:xfrm>
            <a:custGeom>
              <a:avLst/>
              <a:gdLst/>
              <a:ah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a:noFill/>
            </a:ln>
          </p:spPr>
          <p:style>
            <a:lnRef idx="0"/>
            <a:fillRef idx="0"/>
            <a:effectRef idx="0"/>
            <a:fontRef idx="minor"/>
          </p:style>
        </p:sp>
        <p:sp>
          <p:nvSpPr>
            <p:cNvPr id="10617" name="Freeform: Shape 628"/>
            <p:cNvSpPr/>
            <p:nvPr/>
          </p:nvSpPr>
          <p:spPr>
            <a:xfrm>
              <a:off x="1893600" y="2928960"/>
              <a:ext cx="50760" cy="331200"/>
            </a:xfrm>
            <a:custGeom>
              <a:avLst/>
              <a:gdLst/>
              <a:ah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a:noFill/>
            </a:ln>
          </p:spPr>
          <p:style>
            <a:lnRef idx="0"/>
            <a:fillRef idx="0"/>
            <a:effectRef idx="0"/>
            <a:fontRef idx="minor"/>
          </p:style>
        </p:sp>
        <p:sp>
          <p:nvSpPr>
            <p:cNvPr id="10618" name="Freeform: Shape 629"/>
            <p:cNvSpPr/>
            <p:nvPr/>
          </p:nvSpPr>
          <p:spPr>
            <a:xfrm>
              <a:off x="2349000" y="2989440"/>
              <a:ext cx="97560" cy="610920"/>
            </a:xfrm>
            <a:custGeom>
              <a:avLst/>
              <a:gdLst/>
              <a:ah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a:noFill/>
            </a:ln>
          </p:spPr>
          <p:style>
            <a:lnRef idx="0"/>
            <a:fillRef idx="0"/>
            <a:effectRef idx="0"/>
            <a:fontRef idx="minor"/>
          </p:style>
        </p:sp>
        <p:sp>
          <p:nvSpPr>
            <p:cNvPr id="10619" name="Freeform: Shape 630"/>
            <p:cNvSpPr/>
            <p:nvPr/>
          </p:nvSpPr>
          <p:spPr>
            <a:xfrm>
              <a:off x="2282760" y="1734480"/>
              <a:ext cx="19800" cy="20880"/>
            </a:xfrm>
            <a:custGeom>
              <a:avLst/>
              <a:gdLst/>
              <a:ah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a:noFill/>
            </a:ln>
          </p:spPr>
          <p:style>
            <a:lnRef idx="0"/>
            <a:fillRef idx="0"/>
            <a:effectRef idx="0"/>
            <a:fontRef idx="minor"/>
          </p:style>
        </p:sp>
        <p:sp>
          <p:nvSpPr>
            <p:cNvPr id="10620" name="Freeform: Shape 631"/>
            <p:cNvSpPr/>
            <p:nvPr/>
          </p:nvSpPr>
          <p:spPr>
            <a:xfrm>
              <a:off x="2085480" y="1738080"/>
              <a:ext cx="208440" cy="103320"/>
            </a:xfrm>
            <a:custGeom>
              <a:avLst/>
              <a:gdLst/>
              <a:ah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a:noFill/>
            </a:ln>
          </p:spPr>
          <p:style>
            <a:lnRef idx="0"/>
            <a:fillRef idx="0"/>
            <a:effectRef idx="0"/>
            <a:fontRef idx="minor"/>
          </p:style>
        </p:sp>
        <p:sp>
          <p:nvSpPr>
            <p:cNvPr id="10621" name="Freeform: Shape 632"/>
            <p:cNvSpPr/>
            <p:nvPr/>
          </p:nvSpPr>
          <p:spPr>
            <a:xfrm>
              <a:off x="3276360" y="3965040"/>
              <a:ext cx="113040" cy="496080"/>
            </a:xfrm>
            <a:custGeom>
              <a:avLst/>
              <a:gdLst/>
              <a:ah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a:noFill/>
            </a:ln>
          </p:spPr>
          <p:style>
            <a:lnRef idx="0"/>
            <a:fillRef idx="0"/>
            <a:effectRef idx="0"/>
            <a:fontRef idx="minor"/>
          </p:style>
        </p:sp>
        <p:sp>
          <p:nvSpPr>
            <p:cNvPr id="10622" name="Freeform: Shape 633"/>
            <p:cNvSpPr/>
            <p:nvPr/>
          </p:nvSpPr>
          <p:spPr>
            <a:xfrm>
              <a:off x="1581480" y="3610080"/>
              <a:ext cx="196920" cy="108720"/>
            </a:xfrm>
            <a:custGeom>
              <a:avLst/>
              <a:gdLst/>
              <a:ah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a:noFill/>
            </a:ln>
          </p:spPr>
          <p:style>
            <a:lnRef idx="0"/>
            <a:fillRef idx="0"/>
            <a:effectRef idx="0"/>
            <a:fontRef idx="minor"/>
          </p:style>
        </p:sp>
        <p:sp>
          <p:nvSpPr>
            <p:cNvPr id="10623" name="Freeform: Shape 634"/>
            <p:cNvSpPr/>
            <p:nvPr/>
          </p:nvSpPr>
          <p:spPr>
            <a:xfrm>
              <a:off x="1766880" y="3605040"/>
              <a:ext cx="27720" cy="21960"/>
            </a:xfrm>
            <a:custGeom>
              <a:avLst/>
              <a:gdLst/>
              <a:ah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a:noFill/>
            </a:ln>
          </p:spPr>
          <p:style>
            <a:lnRef idx="0"/>
            <a:fillRef idx="0"/>
            <a:effectRef idx="0"/>
            <a:fontRef idx="minor"/>
          </p:style>
        </p:sp>
        <p:sp>
          <p:nvSpPr>
            <p:cNvPr id="10624" name="Freeform: Shape 635"/>
            <p:cNvSpPr/>
            <p:nvPr/>
          </p:nvSpPr>
          <p:spPr>
            <a:xfrm>
              <a:off x="1824120" y="4952160"/>
              <a:ext cx="27000" cy="103320"/>
            </a:xfrm>
            <a:custGeom>
              <a:avLst/>
              <a:gdLst/>
              <a:ah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a:noFill/>
            </a:ln>
          </p:spPr>
          <p:style>
            <a:lnRef idx="0"/>
            <a:fillRef idx="0"/>
            <a:effectRef idx="0"/>
            <a:fontRef idx="minor"/>
          </p:style>
        </p:sp>
        <p:sp>
          <p:nvSpPr>
            <p:cNvPr id="10625" name="Freeform: Shape 636"/>
            <p:cNvSpPr/>
            <p:nvPr/>
          </p:nvSpPr>
          <p:spPr>
            <a:xfrm>
              <a:off x="1835640" y="4757040"/>
              <a:ext cx="37800" cy="204120"/>
            </a:xfrm>
            <a:custGeom>
              <a:avLst/>
              <a:gdLst/>
              <a:ah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a:noFill/>
            </a:ln>
          </p:spPr>
          <p:style>
            <a:lnRef idx="0"/>
            <a:fillRef idx="0"/>
            <a:effectRef idx="0"/>
            <a:fontRef idx="minor"/>
          </p:style>
        </p:sp>
        <p:sp>
          <p:nvSpPr>
            <p:cNvPr id="10626" name="Freeform: Shape 637"/>
            <p:cNvSpPr/>
            <p:nvPr/>
          </p:nvSpPr>
          <p:spPr>
            <a:xfrm>
              <a:off x="1873080" y="4379760"/>
              <a:ext cx="44280" cy="250920"/>
            </a:xfrm>
            <a:custGeom>
              <a:avLst/>
              <a:gdLst/>
              <a:ah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a:noFill/>
            </a:ln>
          </p:spPr>
          <p:style>
            <a:lnRef idx="0"/>
            <a:fillRef idx="0"/>
            <a:effectRef idx="0"/>
            <a:fontRef idx="minor"/>
          </p:style>
        </p:sp>
        <p:sp>
          <p:nvSpPr>
            <p:cNvPr id="10627" name="Freeform: Shape 638"/>
            <p:cNvSpPr/>
            <p:nvPr/>
          </p:nvSpPr>
          <p:spPr>
            <a:xfrm>
              <a:off x="1903680" y="4307760"/>
              <a:ext cx="22320" cy="80640"/>
            </a:xfrm>
            <a:custGeom>
              <a:avLst/>
              <a:gdLst/>
              <a:ah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a:noFill/>
            </a:ln>
          </p:spPr>
          <p:style>
            <a:lnRef idx="0"/>
            <a:fillRef idx="0"/>
            <a:effectRef idx="0"/>
            <a:fontRef idx="minor"/>
          </p:style>
        </p:sp>
        <p:sp>
          <p:nvSpPr>
            <p:cNvPr id="10628" name="Freeform: Shape 639"/>
            <p:cNvSpPr/>
            <p:nvPr/>
          </p:nvSpPr>
          <p:spPr>
            <a:xfrm>
              <a:off x="3240" y="4924440"/>
              <a:ext cx="269640" cy="154800"/>
            </a:xfrm>
            <a:custGeom>
              <a:avLst/>
              <a:gdLst/>
              <a:ah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a:noFill/>
            </a:ln>
          </p:spPr>
          <p:style>
            <a:lnRef idx="0"/>
            <a:fillRef idx="0"/>
            <a:effectRef idx="0"/>
            <a:fontRef idx="minor"/>
          </p:style>
        </p:sp>
        <p:sp>
          <p:nvSpPr>
            <p:cNvPr id="10629" name="Freeform: Shape 640"/>
            <p:cNvSpPr/>
            <p:nvPr/>
          </p:nvSpPr>
          <p:spPr>
            <a:xfrm>
              <a:off x="407880" y="4329720"/>
              <a:ext cx="92520" cy="56880"/>
            </a:xfrm>
            <a:custGeom>
              <a:avLst/>
              <a:gdLst/>
              <a:ah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a:noFill/>
            </a:ln>
          </p:spPr>
          <p:style>
            <a:lnRef idx="0"/>
            <a:fillRef idx="0"/>
            <a:effectRef idx="0"/>
            <a:fontRef idx="minor"/>
          </p:style>
        </p:sp>
        <p:sp>
          <p:nvSpPr>
            <p:cNvPr id="10630" name="Freeform: Shape 641"/>
            <p:cNvSpPr/>
            <p:nvPr/>
          </p:nvSpPr>
          <p:spPr>
            <a:xfrm>
              <a:off x="344160" y="4370040"/>
              <a:ext cx="74880" cy="48240"/>
            </a:xfrm>
            <a:custGeom>
              <a:avLst/>
              <a:gdLst/>
              <a:ah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a:noFill/>
            </a:ln>
          </p:spPr>
          <p:style>
            <a:lnRef idx="0"/>
            <a:fillRef idx="0"/>
            <a:effectRef idx="0"/>
            <a:fontRef idx="minor"/>
          </p:style>
        </p:sp>
        <p:sp>
          <p:nvSpPr>
            <p:cNvPr id="10631" name="Freeform: Shape 642"/>
            <p:cNvSpPr/>
            <p:nvPr/>
          </p:nvSpPr>
          <p:spPr>
            <a:xfrm>
              <a:off x="202680" y="4401720"/>
              <a:ext cx="153360" cy="87480"/>
            </a:xfrm>
            <a:custGeom>
              <a:avLst/>
              <a:gdLst/>
              <a:ah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a:noFill/>
            </a:ln>
          </p:spPr>
          <p:style>
            <a:lnRef idx="0"/>
            <a:fillRef idx="0"/>
            <a:effectRef idx="0"/>
            <a:fontRef idx="minor"/>
          </p:style>
        </p:sp>
        <p:sp>
          <p:nvSpPr>
            <p:cNvPr id="10632" name="Freeform: Shape 643"/>
            <p:cNvSpPr/>
            <p:nvPr/>
          </p:nvSpPr>
          <p:spPr>
            <a:xfrm>
              <a:off x="105840" y="4472280"/>
              <a:ext cx="108000" cy="63000"/>
            </a:xfrm>
            <a:custGeom>
              <a:avLst/>
              <a:gdLst/>
              <a:ah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a:noFill/>
            </a:ln>
          </p:spPr>
          <p:style>
            <a:lnRef idx="0"/>
            <a:fillRef idx="0"/>
            <a:effectRef idx="0"/>
            <a:fontRef idx="minor"/>
          </p:style>
        </p:sp>
        <p:sp>
          <p:nvSpPr>
            <p:cNvPr id="10633" name="Freeform: Shape 644"/>
            <p:cNvSpPr/>
            <p:nvPr/>
          </p:nvSpPr>
          <p:spPr>
            <a:xfrm>
              <a:off x="2363040" y="3598200"/>
              <a:ext cx="16200" cy="13680"/>
            </a:xfrm>
            <a:custGeom>
              <a:avLst/>
              <a:gdLst/>
              <a:ah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a:noFill/>
            </a:ln>
          </p:spPr>
          <p:style>
            <a:lnRef idx="0"/>
            <a:fillRef idx="0"/>
            <a:effectRef idx="0"/>
            <a:fontRef idx="minor"/>
          </p:style>
        </p:sp>
        <p:sp>
          <p:nvSpPr>
            <p:cNvPr id="10634" name="Freeform: Shape 645"/>
            <p:cNvSpPr/>
            <p:nvPr/>
          </p:nvSpPr>
          <p:spPr>
            <a:xfrm>
              <a:off x="1548000" y="6161400"/>
              <a:ext cx="1193040" cy="701280"/>
            </a:xfrm>
            <a:custGeom>
              <a:avLst/>
              <a:gdLst/>
              <a:ah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a:noFill/>
            </a:ln>
          </p:spPr>
          <p:style>
            <a:lnRef idx="0"/>
            <a:fillRef idx="0"/>
            <a:effectRef idx="0"/>
            <a:fontRef idx="minor"/>
          </p:style>
        </p:sp>
        <p:sp>
          <p:nvSpPr>
            <p:cNvPr id="10635" name="Freeform: Shape 646"/>
            <p:cNvSpPr/>
            <p:nvPr/>
          </p:nvSpPr>
          <p:spPr>
            <a:xfrm>
              <a:off x="3919320" y="3749040"/>
              <a:ext cx="87480" cy="317880"/>
            </a:xfrm>
            <a:custGeom>
              <a:avLst/>
              <a:gdLst/>
              <a:ah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a:noFill/>
            </a:ln>
          </p:spPr>
          <p:style>
            <a:lnRef idx="0"/>
            <a:fillRef idx="0"/>
            <a:effectRef idx="0"/>
            <a:fontRef idx="minor"/>
          </p:style>
        </p:sp>
        <p:sp>
          <p:nvSpPr>
            <p:cNvPr id="10636" name="Freeform: Shape 647"/>
            <p:cNvSpPr/>
            <p:nvPr/>
          </p:nvSpPr>
          <p:spPr>
            <a:xfrm>
              <a:off x="3879000" y="4056120"/>
              <a:ext cx="56160" cy="188640"/>
            </a:xfrm>
            <a:custGeom>
              <a:avLst/>
              <a:gdLst/>
              <a:ah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a:noFill/>
            </a:ln>
          </p:spPr>
          <p:style>
            <a:lnRef idx="0"/>
            <a:fillRef idx="0"/>
            <a:effectRef idx="0"/>
            <a:fontRef idx="minor"/>
          </p:style>
        </p:sp>
        <p:sp>
          <p:nvSpPr>
            <p:cNvPr id="10637" name="Freeform: Shape 648"/>
            <p:cNvSpPr/>
            <p:nvPr/>
          </p:nvSpPr>
          <p:spPr>
            <a:xfrm>
              <a:off x="1929600" y="2589120"/>
              <a:ext cx="52560" cy="349200"/>
            </a:xfrm>
            <a:custGeom>
              <a:avLst/>
              <a:gdLst/>
              <a:ah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a:noFill/>
            </a:ln>
          </p:spPr>
          <p:style>
            <a:lnRef idx="0"/>
            <a:fillRef idx="0"/>
            <a:effectRef idx="0"/>
            <a:fontRef idx="minor"/>
          </p:style>
        </p:sp>
        <p:sp>
          <p:nvSpPr>
            <p:cNvPr id="10638" name="Freeform: Shape 649"/>
            <p:cNvSpPr/>
            <p:nvPr/>
          </p:nvSpPr>
          <p:spPr>
            <a:xfrm>
              <a:off x="2430360" y="2667960"/>
              <a:ext cx="59760" cy="330480"/>
            </a:xfrm>
            <a:custGeom>
              <a:avLst/>
              <a:gdLst/>
              <a:ah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a:noFill/>
            </a:ln>
          </p:spPr>
          <p:style>
            <a:lnRef idx="0"/>
            <a:fillRef idx="0"/>
            <a:effectRef idx="0"/>
            <a:fontRef idx="minor"/>
          </p:style>
        </p:sp>
        <p:sp>
          <p:nvSpPr>
            <p:cNvPr id="10639" name="Freeform: Shape 650"/>
            <p:cNvSpPr/>
            <p:nvPr/>
          </p:nvSpPr>
          <p:spPr>
            <a:xfrm>
              <a:off x="3372480" y="3791520"/>
              <a:ext cx="50760" cy="183600"/>
            </a:xfrm>
            <a:custGeom>
              <a:avLst/>
              <a:gdLst/>
              <a:ah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a:noFill/>
            </a:ln>
          </p:spPr>
          <p:style>
            <a:lnRef idx="0"/>
            <a:fillRef idx="0"/>
            <a:effectRef idx="0"/>
            <a:fontRef idx="minor"/>
          </p:style>
        </p:sp>
        <p:sp>
          <p:nvSpPr>
            <p:cNvPr id="10640" name="Freeform: Shape 651"/>
            <p:cNvSpPr/>
            <p:nvPr/>
          </p:nvSpPr>
          <p:spPr>
            <a:xfrm>
              <a:off x="262080" y="4866840"/>
              <a:ext cx="123480" cy="74160"/>
            </a:xfrm>
            <a:custGeom>
              <a:avLst/>
              <a:gdLst/>
              <a:ah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a:noFill/>
            </a:ln>
          </p:spPr>
          <p:style>
            <a:lnRef idx="0"/>
            <a:fillRef idx="0"/>
            <a:effectRef idx="0"/>
            <a:fontRef idx="minor"/>
          </p:style>
        </p:sp>
        <p:sp>
          <p:nvSpPr>
            <p:cNvPr id="10641" name="Freeform: Shape 652"/>
            <p:cNvSpPr/>
            <p:nvPr/>
          </p:nvSpPr>
          <p:spPr>
            <a:xfrm>
              <a:off x="373680" y="4761000"/>
              <a:ext cx="221760" cy="123120"/>
            </a:xfrm>
            <a:custGeom>
              <a:avLst/>
              <a:gdLst/>
              <a:ah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a:noFill/>
            </a:ln>
          </p:spPr>
          <p:style>
            <a:lnRef idx="0"/>
            <a:fillRef idx="0"/>
            <a:effectRef idx="0"/>
            <a:fontRef idx="minor"/>
          </p:style>
        </p:sp>
        <p:sp>
          <p:nvSpPr>
            <p:cNvPr id="10642" name="Freeform: Shape 653"/>
            <p:cNvSpPr/>
            <p:nvPr/>
          </p:nvSpPr>
          <p:spPr>
            <a:xfrm>
              <a:off x="2382840" y="3293280"/>
              <a:ext cx="36360" cy="162720"/>
            </a:xfrm>
            <a:custGeom>
              <a:avLst/>
              <a:gdLst/>
              <a:ah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a:noFill/>
            </a:ln>
          </p:spPr>
          <p:style>
            <a:lnRef idx="0"/>
            <a:fillRef idx="0"/>
            <a:effectRef idx="0"/>
            <a:fontRef idx="minor"/>
          </p:style>
        </p:sp>
        <p:sp>
          <p:nvSpPr>
            <p:cNvPr id="10643" name="Freeform: Shape 654"/>
            <p:cNvSpPr/>
            <p:nvPr/>
          </p:nvSpPr>
          <p:spPr>
            <a:xfrm>
              <a:off x="2363040" y="3446640"/>
              <a:ext cx="36000" cy="160560"/>
            </a:xfrm>
            <a:custGeom>
              <a:avLst/>
              <a:gdLst/>
              <a:ah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a:noFill/>
            </a:ln>
          </p:spPr>
          <p:style>
            <a:lnRef idx="0"/>
            <a:fillRef idx="0"/>
            <a:effectRef idx="0"/>
            <a:fontRef idx="minor"/>
          </p:style>
        </p:sp>
        <p:sp>
          <p:nvSpPr>
            <p:cNvPr id="10644" name="Freeform: Shape 655"/>
            <p:cNvSpPr/>
            <p:nvPr/>
          </p:nvSpPr>
          <p:spPr>
            <a:xfrm>
              <a:off x="2729160" y="4890960"/>
              <a:ext cx="2155680" cy="1286640"/>
            </a:xfrm>
            <a:custGeom>
              <a:avLst/>
              <a:gdLst/>
              <a:ah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a:noFill/>
            </a:ln>
          </p:spPr>
          <p:style>
            <a:lnRef idx="0"/>
            <a:fillRef idx="0"/>
            <a:effectRef idx="0"/>
            <a:fontRef idx="minor"/>
          </p:style>
        </p:sp>
        <p:sp>
          <p:nvSpPr>
            <p:cNvPr id="10645" name="Freeform: Shape 656"/>
            <p:cNvSpPr/>
            <p:nvPr/>
          </p:nvSpPr>
          <p:spPr>
            <a:xfrm>
              <a:off x="4872960" y="4718520"/>
              <a:ext cx="306000" cy="188640"/>
            </a:xfrm>
            <a:custGeom>
              <a:avLst/>
              <a:gdLst/>
              <a:ah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a:noFill/>
            </a:ln>
          </p:spPr>
          <p:style>
            <a:lnRef idx="0"/>
            <a:fillRef idx="0"/>
            <a:effectRef idx="0"/>
            <a:fontRef idx="minor"/>
          </p:style>
        </p:sp>
        <p:sp>
          <p:nvSpPr>
            <p:cNvPr id="10646" name="Freeform: Shape 657"/>
            <p:cNvSpPr/>
            <p:nvPr/>
          </p:nvSpPr>
          <p:spPr>
            <a:xfrm>
              <a:off x="1966320" y="2481120"/>
              <a:ext cx="27720" cy="116280"/>
            </a:xfrm>
            <a:custGeom>
              <a:avLst/>
              <a:gdLst/>
              <a:ah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a:noFill/>
            </a:ln>
          </p:spPr>
          <p:style>
            <a:lnRef idx="0"/>
            <a:fillRef idx="0"/>
            <a:effectRef idx="0"/>
            <a:fontRef idx="minor"/>
          </p:style>
        </p:sp>
        <p:sp>
          <p:nvSpPr>
            <p:cNvPr id="10647" name="Freeform: Shape 658"/>
            <p:cNvSpPr/>
            <p:nvPr/>
          </p:nvSpPr>
          <p:spPr>
            <a:xfrm>
              <a:off x="2474280" y="2651760"/>
              <a:ext cx="18360" cy="25200"/>
            </a:xfrm>
            <a:custGeom>
              <a:avLst/>
              <a:gdLst/>
              <a:ah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a:noFill/>
            </a:ln>
          </p:spPr>
          <p:style>
            <a:lnRef idx="0"/>
            <a:fillRef idx="0"/>
            <a:effectRef idx="0"/>
            <a:fontRef idx="minor"/>
          </p:style>
        </p:sp>
        <p:sp>
          <p:nvSpPr>
            <p:cNvPr id="10648" name="Freeform: Shape 659"/>
            <p:cNvSpPr/>
            <p:nvPr/>
          </p:nvSpPr>
          <p:spPr>
            <a:xfrm>
              <a:off x="3407400" y="3508560"/>
              <a:ext cx="72720" cy="292680"/>
            </a:xfrm>
            <a:custGeom>
              <a:avLst/>
              <a:gdLst/>
              <a:ah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a:noFill/>
            </a:ln>
          </p:spPr>
          <p:style>
            <a:lnRef idx="0"/>
            <a:fillRef idx="0"/>
            <a:effectRef idx="0"/>
            <a:fontRef idx="minor"/>
          </p:style>
        </p:sp>
        <p:sp>
          <p:nvSpPr>
            <p:cNvPr id="10649" name="Freeform: Shape 660"/>
            <p:cNvSpPr/>
            <p:nvPr/>
          </p:nvSpPr>
          <p:spPr>
            <a:xfrm>
              <a:off x="1977120" y="2242440"/>
              <a:ext cx="41760" cy="247680"/>
            </a:xfrm>
            <a:custGeom>
              <a:avLst/>
              <a:gdLst/>
              <a:ah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a:noFill/>
            </a:ln>
          </p:spPr>
          <p:style>
            <a:lnRef idx="0"/>
            <a:fillRef idx="0"/>
            <a:effectRef idx="0"/>
            <a:fontRef idx="minor"/>
          </p:style>
        </p:sp>
        <p:sp>
          <p:nvSpPr>
            <p:cNvPr id="10650" name="Freeform: Shape 661"/>
            <p:cNvSpPr/>
            <p:nvPr/>
          </p:nvSpPr>
          <p:spPr>
            <a:xfrm>
              <a:off x="2003400" y="1929960"/>
              <a:ext cx="48240" cy="321840"/>
            </a:xfrm>
            <a:custGeom>
              <a:avLst/>
              <a:gdLst/>
              <a:ah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a:noFill/>
            </a:ln>
          </p:spPr>
          <p:style>
            <a:lnRef idx="0"/>
            <a:fillRef idx="0"/>
            <a:effectRef idx="0"/>
            <a:fontRef idx="minor"/>
          </p:style>
        </p:sp>
        <p:sp>
          <p:nvSpPr>
            <p:cNvPr id="10651" name="Freeform: Shape 662"/>
            <p:cNvSpPr/>
            <p:nvPr/>
          </p:nvSpPr>
          <p:spPr>
            <a:xfrm>
              <a:off x="2476800" y="1980000"/>
              <a:ext cx="106920" cy="681120"/>
            </a:xfrm>
            <a:custGeom>
              <a:avLst/>
              <a:gdLst/>
              <a:ah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a:noFill/>
            </a:ln>
          </p:spPr>
          <p:style>
            <a:lnRef idx="0"/>
            <a:fillRef idx="0"/>
            <a:effectRef idx="0"/>
            <a:fontRef idx="minor"/>
          </p:style>
        </p:sp>
        <p:sp>
          <p:nvSpPr>
            <p:cNvPr id="10652" name="Freeform: Shape 663"/>
            <p:cNvSpPr/>
            <p:nvPr/>
          </p:nvSpPr>
          <p:spPr>
            <a:xfrm>
              <a:off x="2568240" y="1968840"/>
              <a:ext cx="16560" cy="20160"/>
            </a:xfrm>
            <a:custGeom>
              <a:avLst/>
              <a:gdLst/>
              <a:ah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a:noFill/>
            </a:ln>
          </p:spPr>
          <p:style>
            <a:lnRef idx="0"/>
            <a:fillRef idx="0"/>
            <a:effectRef idx="0"/>
            <a:fontRef idx="minor"/>
          </p:style>
        </p:sp>
        <p:sp>
          <p:nvSpPr>
            <p:cNvPr id="10653" name="Freeform: Shape 664"/>
            <p:cNvSpPr/>
            <p:nvPr/>
          </p:nvSpPr>
          <p:spPr>
            <a:xfrm>
              <a:off x="3463560" y="3241800"/>
              <a:ext cx="69120" cy="276480"/>
            </a:xfrm>
            <a:custGeom>
              <a:avLst/>
              <a:gdLst/>
              <a:ah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a:noFill/>
            </a:ln>
          </p:spPr>
          <p:style>
            <a:lnRef idx="0"/>
            <a:fillRef idx="0"/>
            <a:effectRef idx="0"/>
            <a:fontRef idx="minor"/>
          </p:style>
        </p:sp>
        <p:sp>
          <p:nvSpPr>
            <p:cNvPr id="10654" name="Freeform: Shape 665"/>
            <p:cNvSpPr/>
            <p:nvPr/>
          </p:nvSpPr>
          <p:spPr>
            <a:xfrm>
              <a:off x="3517560" y="3153960"/>
              <a:ext cx="31680" cy="97560"/>
            </a:xfrm>
            <a:custGeom>
              <a:avLst/>
              <a:gdLst/>
              <a:ah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a:noFill/>
            </a:ln>
          </p:spPr>
          <p:style>
            <a:lnRef idx="0"/>
            <a:fillRef idx="0"/>
            <a:effectRef idx="0"/>
            <a:fontRef idx="minor"/>
          </p:style>
        </p:sp>
        <p:sp>
          <p:nvSpPr>
            <p:cNvPr id="10655" name="Freeform: Shape 666"/>
            <p:cNvSpPr/>
            <p:nvPr/>
          </p:nvSpPr>
          <p:spPr>
            <a:xfrm>
              <a:off x="1800720" y="3057120"/>
              <a:ext cx="39600" cy="248400"/>
            </a:xfrm>
            <a:custGeom>
              <a:avLst/>
              <a:gdLst/>
              <a:ah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a:noFill/>
            </a:ln>
          </p:spPr>
          <p:style>
            <a:lnRef idx="0"/>
            <a:fillRef idx="0"/>
            <a:effectRef idx="0"/>
            <a:fontRef idx="minor"/>
          </p:style>
        </p:sp>
        <p:sp>
          <p:nvSpPr>
            <p:cNvPr id="10656" name="Freeform: Shape 667"/>
            <p:cNvSpPr/>
            <p:nvPr/>
          </p:nvSpPr>
          <p:spPr>
            <a:xfrm>
              <a:off x="636480" y="5891040"/>
              <a:ext cx="14400" cy="293400"/>
            </a:xfrm>
            <a:custGeom>
              <a:avLst/>
              <a:gdLst/>
              <a:ah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a:noFill/>
            </a:ln>
          </p:spPr>
          <p:style>
            <a:lnRef idx="0"/>
            <a:fillRef idx="0"/>
            <a:effectRef idx="0"/>
            <a:fontRef idx="minor"/>
          </p:style>
        </p:sp>
        <p:sp>
          <p:nvSpPr>
            <p:cNvPr id="10657" name="Freeform: Shape 668"/>
            <p:cNvSpPr/>
            <p:nvPr/>
          </p:nvSpPr>
          <p:spPr>
            <a:xfrm>
              <a:off x="1832760" y="5046120"/>
              <a:ext cx="148680" cy="155880"/>
            </a:xfrm>
            <a:custGeom>
              <a:avLst/>
              <a:gdLst/>
              <a:ah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a:noFill/>
            </a:ln>
          </p:spPr>
          <p:style>
            <a:lnRef idx="0"/>
            <a:fillRef idx="0"/>
            <a:effectRef idx="0"/>
            <a:fontRef idx="minor"/>
          </p:style>
        </p:sp>
      </p:grpSp>
      <p:sp>
        <p:nvSpPr>
          <p:cNvPr id="10658" name="PlaceHolder 1"/>
          <p:cNvSpPr>
            <a:spLocks noGrp="1"/>
          </p:cNvSpPr>
          <p:nvPr>
            <p:ph type="ftr" idx="61"/>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10659" name="PlaceHolder 2"/>
          <p:cNvSpPr>
            <a:spLocks noGrp="1"/>
          </p:cNvSpPr>
          <p:nvPr>
            <p:ph type="sldNum" idx="6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6B29EAE3-683A-4A22-B251-F8D273B58C2C}"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0660" name="PlaceHolder 3"/>
          <p:cNvSpPr>
            <a:spLocks noGrp="1"/>
          </p:cNvSpPr>
          <p:nvPr>
            <p:ph type="dt" idx="63"/>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66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66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c996"/>
        </a:solidFill>
      </p:bgPr>
    </p:bg>
    <p:spTree>
      <p:nvGrpSpPr>
        <p:cNvPr id="1" name=""/>
        <p:cNvGrpSpPr/>
        <p:nvPr/>
      </p:nvGrpSpPr>
      <p:grpSpPr>
        <a:xfrm>
          <a:off x="0" y="0"/>
          <a:ext cx="0" cy="0"/>
          <a:chOff x="0" y="0"/>
          <a:chExt cx="0" cy="0"/>
        </a:xfrm>
      </p:grpSpPr>
      <p:sp>
        <p:nvSpPr>
          <p:cNvPr id="10699" name="Rectangle 7"/>
          <p:cNvSpPr/>
          <p:nvPr/>
        </p:nvSpPr>
        <p:spPr>
          <a:xfrm>
            <a:off x="896040" y="1552680"/>
            <a:ext cx="6600600" cy="3810960"/>
          </a:xfrm>
          <a:prstGeom prst="rect">
            <a:avLst/>
          </a:prstGeom>
          <a:solidFill>
            <a:schemeClr val="bg1"/>
          </a:solidFill>
          <a:ln w="22225">
            <a:solidFill>
              <a:srgbClr val="000000"/>
            </a:solidFill>
          </a:ln>
        </p:spPr>
        <p:style>
          <a:lnRef idx="2">
            <a:schemeClr val="accent1">
              <a:shade val="50000"/>
            </a:schemeClr>
          </a:lnRef>
          <a:fillRef idx="1">
            <a:schemeClr val="accent1"/>
          </a:fillRef>
          <a:effectRef idx="0">
            <a:schemeClr val="accent1"/>
          </a:effectRef>
          <a:fontRef idx="minor"/>
        </p:style>
      </p:sp>
      <p:grpSp>
        <p:nvGrpSpPr>
          <p:cNvPr id="10700" name="Picture Placeholder 44"/>
          <p:cNvGrpSpPr/>
          <p:nvPr/>
        </p:nvGrpSpPr>
        <p:grpSpPr>
          <a:xfrm>
            <a:off x="2862000" y="447840"/>
            <a:ext cx="9330840" cy="6411600"/>
            <a:chOff x="2862000" y="447840"/>
            <a:chExt cx="9330840" cy="6411600"/>
          </a:xfrm>
        </p:grpSpPr>
        <p:sp>
          <p:nvSpPr>
            <p:cNvPr id="10701" name="Freeform: Shape 10"/>
            <p:cNvSpPr/>
            <p:nvPr/>
          </p:nvSpPr>
          <p:spPr>
            <a:xfrm>
              <a:off x="6400440" y="4755240"/>
              <a:ext cx="2208240" cy="720360"/>
            </a:xfrm>
            <a:custGeom>
              <a:avLst/>
              <a:gdLst/>
              <a:ah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a:noFill/>
            </a:ln>
          </p:spPr>
          <p:style>
            <a:lnRef idx="0"/>
            <a:fillRef idx="0"/>
            <a:effectRef idx="0"/>
            <a:fontRef idx="minor"/>
          </p:style>
        </p:sp>
        <p:sp>
          <p:nvSpPr>
            <p:cNvPr id="10702" name="Freeform: Shape 11"/>
            <p:cNvSpPr/>
            <p:nvPr/>
          </p:nvSpPr>
          <p:spPr>
            <a:xfrm>
              <a:off x="6256800" y="4855680"/>
              <a:ext cx="142560" cy="62640"/>
            </a:xfrm>
            <a:custGeom>
              <a:avLst/>
              <a:gdLst/>
              <a:ahLst/>
              <a:rect l="l" t="t" r="r" b="b"/>
              <a:pathLst>
                <a:path w="144096" h="64163">
                  <a:moveTo>
                    <a:pt x="144096" y="0"/>
                  </a:moveTo>
                  <a:lnTo>
                    <a:pt x="0" y="64163"/>
                  </a:lnTo>
                  <a:lnTo>
                    <a:pt x="144096" y="64163"/>
                  </a:lnTo>
                  <a:lnTo>
                    <a:pt x="144096" y="0"/>
                  </a:lnTo>
                  <a:close/>
                </a:path>
              </a:pathLst>
            </a:custGeom>
            <a:solidFill>
              <a:schemeClr val="accent4"/>
            </a:solidFill>
            <a:ln w="12704">
              <a:noFill/>
            </a:ln>
          </p:spPr>
          <p:style>
            <a:lnRef idx="0"/>
            <a:fillRef idx="0"/>
            <a:effectRef idx="0"/>
            <a:fontRef idx="minor"/>
          </p:style>
        </p:sp>
        <p:sp>
          <p:nvSpPr>
            <p:cNvPr id="10703" name="Freeform: Shape 12"/>
            <p:cNvSpPr/>
            <p:nvPr/>
          </p:nvSpPr>
          <p:spPr>
            <a:xfrm>
              <a:off x="8588160" y="5481360"/>
              <a:ext cx="20520" cy="60480"/>
            </a:xfrm>
            <a:custGeom>
              <a:avLst/>
              <a:gdLst/>
              <a:ahLst/>
              <a:rect l="l" t="t" r="r" b="b"/>
              <a:pathLst>
                <a:path w="21982" h="62003">
                  <a:moveTo>
                    <a:pt x="0" y="0"/>
                  </a:moveTo>
                  <a:lnTo>
                    <a:pt x="21983" y="0"/>
                  </a:lnTo>
                  <a:lnTo>
                    <a:pt x="21983" y="62004"/>
                  </a:lnTo>
                  <a:lnTo>
                    <a:pt x="0" y="62004"/>
                  </a:lnTo>
                  <a:close/>
                </a:path>
              </a:pathLst>
            </a:custGeom>
            <a:solidFill>
              <a:srgbClr val="9fd1d0"/>
            </a:solidFill>
            <a:ln w="12704">
              <a:noFill/>
            </a:ln>
          </p:spPr>
          <p:style>
            <a:lnRef idx="0"/>
            <a:fillRef idx="0"/>
            <a:effectRef idx="0"/>
            <a:fontRef idx="minor"/>
          </p:style>
        </p:sp>
        <p:sp>
          <p:nvSpPr>
            <p:cNvPr id="10704" name="Freeform: Shape 14"/>
            <p:cNvSpPr/>
            <p:nvPr/>
          </p:nvSpPr>
          <p:spPr>
            <a:xfrm>
              <a:off x="6626160" y="3298680"/>
              <a:ext cx="1374840" cy="1431000"/>
            </a:xfrm>
            <a:custGeom>
              <a:avLst/>
              <a:gdLst/>
              <a:ah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a:noFill/>
            </a:ln>
          </p:spPr>
          <p:style>
            <a:lnRef idx="0"/>
            <a:fillRef idx="0"/>
            <a:effectRef idx="0"/>
            <a:fontRef idx="minor"/>
          </p:style>
        </p:sp>
        <p:sp>
          <p:nvSpPr>
            <p:cNvPr id="10705" name="Freeform: Shape 15"/>
            <p:cNvSpPr/>
            <p:nvPr/>
          </p:nvSpPr>
          <p:spPr>
            <a:xfrm>
              <a:off x="6503760" y="2341800"/>
              <a:ext cx="116280" cy="2440080"/>
            </a:xfrm>
            <a:custGeom>
              <a:avLst/>
              <a:gdLst/>
              <a:ah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a:noFill/>
            </a:ln>
          </p:spPr>
          <p:style>
            <a:lnRef idx="0"/>
            <a:fillRef idx="0"/>
            <a:effectRef idx="0"/>
            <a:fontRef idx="minor"/>
          </p:style>
        </p:sp>
        <p:sp>
          <p:nvSpPr>
            <p:cNvPr id="10706" name="Freeform: Shape 16"/>
            <p:cNvSpPr/>
            <p:nvPr/>
          </p:nvSpPr>
          <p:spPr>
            <a:xfrm>
              <a:off x="5993280" y="2341080"/>
              <a:ext cx="505080" cy="2457000"/>
            </a:xfrm>
            <a:custGeom>
              <a:avLst/>
              <a:gdLst/>
              <a:ah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a:noFill/>
            </a:ln>
          </p:spPr>
          <p:style>
            <a:lnRef idx="0"/>
            <a:fillRef idx="0"/>
            <a:effectRef idx="0"/>
            <a:fontRef idx="minor"/>
          </p:style>
        </p:sp>
        <p:sp>
          <p:nvSpPr>
            <p:cNvPr id="10707" name="Freeform: Shape 17"/>
            <p:cNvSpPr/>
            <p:nvPr/>
          </p:nvSpPr>
          <p:spPr>
            <a:xfrm>
              <a:off x="2885400" y="6397920"/>
              <a:ext cx="9307080" cy="461520"/>
            </a:xfrm>
            <a:custGeom>
              <a:avLst/>
              <a:gdLst/>
              <a:ah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a:noFill/>
            </a:ln>
          </p:spPr>
          <p:style>
            <a:lnRef idx="0"/>
            <a:fillRef idx="0"/>
            <a:effectRef idx="0"/>
            <a:fontRef idx="minor"/>
          </p:style>
        </p:sp>
        <p:sp>
          <p:nvSpPr>
            <p:cNvPr id="10708" name="Freeform: Shape 18"/>
            <p:cNvSpPr/>
            <p:nvPr/>
          </p:nvSpPr>
          <p:spPr>
            <a:xfrm>
              <a:off x="12016800" y="3267360"/>
              <a:ext cx="36720" cy="1380240"/>
            </a:xfrm>
            <a:custGeom>
              <a:avLst/>
              <a:gdLst/>
              <a:ah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a:noFill/>
            </a:ln>
          </p:spPr>
          <p:style>
            <a:lnRef idx="0"/>
            <a:fillRef idx="0"/>
            <a:effectRef idx="0"/>
            <a:fontRef idx="minor"/>
          </p:style>
        </p:sp>
        <p:sp>
          <p:nvSpPr>
            <p:cNvPr id="10709" name="Freeform: Shape 19"/>
            <p:cNvSpPr/>
            <p:nvPr/>
          </p:nvSpPr>
          <p:spPr>
            <a:xfrm>
              <a:off x="12059280" y="3267360"/>
              <a:ext cx="133560" cy="117360"/>
            </a:xfrm>
            <a:custGeom>
              <a:avLst/>
              <a:gdLst/>
              <a:ahLst/>
              <a:rect l="l" t="t" r="r" b="b"/>
              <a:pathLst>
                <a:path w="134820" h="118670">
                  <a:moveTo>
                    <a:pt x="0" y="0"/>
                  </a:moveTo>
                  <a:lnTo>
                    <a:pt x="134820" y="0"/>
                  </a:lnTo>
                  <a:lnTo>
                    <a:pt x="134820" y="118671"/>
                  </a:lnTo>
                  <a:lnTo>
                    <a:pt x="0" y="118671"/>
                  </a:lnTo>
                  <a:close/>
                </a:path>
              </a:pathLst>
            </a:custGeom>
            <a:solidFill>
              <a:srgbClr val="f9c996"/>
            </a:solidFill>
            <a:ln w="12704">
              <a:noFill/>
            </a:ln>
          </p:spPr>
          <p:style>
            <a:lnRef idx="0"/>
            <a:fillRef idx="0"/>
            <a:effectRef idx="0"/>
            <a:fontRef idx="minor"/>
          </p:style>
        </p:sp>
        <p:sp>
          <p:nvSpPr>
            <p:cNvPr id="10710" name="Freeform: Shape 20"/>
            <p:cNvSpPr/>
            <p:nvPr/>
          </p:nvSpPr>
          <p:spPr>
            <a:xfrm>
              <a:off x="7046640" y="4943880"/>
              <a:ext cx="1515240" cy="10080"/>
            </a:xfrm>
            <a:custGeom>
              <a:avLst/>
              <a:gdLst/>
              <a:ah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a:noFill/>
            </a:ln>
          </p:spPr>
          <p:style>
            <a:lnRef idx="0"/>
            <a:fillRef idx="0"/>
            <a:effectRef idx="0"/>
            <a:fontRef idx="minor"/>
          </p:style>
        </p:sp>
        <p:sp>
          <p:nvSpPr>
            <p:cNvPr id="10711" name="Freeform: Shape 21"/>
            <p:cNvSpPr/>
            <p:nvPr/>
          </p:nvSpPr>
          <p:spPr>
            <a:xfrm>
              <a:off x="9745560" y="1878120"/>
              <a:ext cx="46440" cy="330840"/>
            </a:xfrm>
            <a:custGeom>
              <a:avLst/>
              <a:gdLst/>
              <a:ah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a:noFill/>
            </a:ln>
          </p:spPr>
          <p:style>
            <a:lnRef idx="0"/>
            <a:fillRef idx="0"/>
            <a:effectRef idx="0"/>
            <a:fontRef idx="minor"/>
          </p:style>
        </p:sp>
        <p:sp>
          <p:nvSpPr>
            <p:cNvPr id="10712" name="Freeform: Shape 22"/>
            <p:cNvSpPr/>
            <p:nvPr/>
          </p:nvSpPr>
          <p:spPr>
            <a:xfrm>
              <a:off x="8922240" y="472320"/>
              <a:ext cx="413640" cy="1658160"/>
            </a:xfrm>
            <a:custGeom>
              <a:avLst/>
              <a:gdLst/>
              <a:ah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a:noFill/>
            </a:ln>
          </p:spPr>
          <p:style>
            <a:lnRef idx="0"/>
            <a:fillRef idx="0"/>
            <a:effectRef idx="0"/>
            <a:fontRef idx="minor"/>
          </p:style>
        </p:sp>
        <p:sp>
          <p:nvSpPr>
            <p:cNvPr id="10713" name="Freeform: Shape 23"/>
            <p:cNvSpPr/>
            <p:nvPr/>
          </p:nvSpPr>
          <p:spPr>
            <a:xfrm>
              <a:off x="6830640" y="2070360"/>
              <a:ext cx="232560" cy="1219320"/>
            </a:xfrm>
            <a:custGeom>
              <a:avLst/>
              <a:gdLst/>
              <a:ah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a:noFill/>
            </a:ln>
          </p:spPr>
          <p:style>
            <a:lnRef idx="0"/>
            <a:fillRef idx="0"/>
            <a:effectRef idx="0"/>
            <a:fontRef idx="minor"/>
          </p:style>
        </p:sp>
        <p:sp>
          <p:nvSpPr>
            <p:cNvPr id="10714" name="Freeform: Shape 24"/>
            <p:cNvSpPr/>
            <p:nvPr/>
          </p:nvSpPr>
          <p:spPr>
            <a:xfrm>
              <a:off x="7699320" y="1569240"/>
              <a:ext cx="27000" cy="1722960"/>
            </a:xfrm>
            <a:custGeom>
              <a:avLst/>
              <a:gdLst/>
              <a:ah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a:noFill/>
            </a:ln>
          </p:spPr>
          <p:style>
            <a:lnRef idx="0"/>
            <a:fillRef idx="0"/>
            <a:effectRef idx="0"/>
            <a:fontRef idx="minor"/>
          </p:style>
        </p:sp>
        <p:sp>
          <p:nvSpPr>
            <p:cNvPr id="10715" name="Freeform: Shape 25"/>
            <p:cNvSpPr/>
            <p:nvPr/>
          </p:nvSpPr>
          <p:spPr>
            <a:xfrm>
              <a:off x="7088040" y="1564920"/>
              <a:ext cx="605880" cy="1726920"/>
            </a:xfrm>
            <a:custGeom>
              <a:avLst/>
              <a:gdLst/>
              <a:ah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a:noFill/>
            </a:ln>
          </p:spPr>
          <p:style>
            <a:lnRef idx="0"/>
            <a:fillRef idx="0"/>
            <a:effectRef idx="0"/>
            <a:fontRef idx="minor"/>
          </p:style>
        </p:sp>
        <p:sp>
          <p:nvSpPr>
            <p:cNvPr id="10716" name="Freeform: Shape 26"/>
            <p:cNvSpPr/>
            <p:nvPr/>
          </p:nvSpPr>
          <p:spPr>
            <a:xfrm>
              <a:off x="7774200" y="1855440"/>
              <a:ext cx="22320" cy="1422000"/>
            </a:xfrm>
            <a:custGeom>
              <a:avLst/>
              <a:gdLst/>
              <a:ah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a:noFill/>
            </a:ln>
          </p:spPr>
          <p:style>
            <a:lnRef idx="0"/>
            <a:fillRef idx="0"/>
            <a:effectRef idx="0"/>
            <a:fontRef idx="minor"/>
          </p:style>
        </p:sp>
        <p:sp>
          <p:nvSpPr>
            <p:cNvPr id="10717" name="Freeform: Shape 27"/>
            <p:cNvSpPr/>
            <p:nvPr/>
          </p:nvSpPr>
          <p:spPr>
            <a:xfrm>
              <a:off x="7751160" y="1852200"/>
              <a:ext cx="17640" cy="1425240"/>
            </a:xfrm>
            <a:custGeom>
              <a:avLst/>
              <a:gdLst/>
              <a:ah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a:noFill/>
            </a:ln>
          </p:spPr>
          <p:style>
            <a:lnRef idx="0"/>
            <a:fillRef idx="0"/>
            <a:effectRef idx="0"/>
            <a:fontRef idx="minor"/>
          </p:style>
        </p:sp>
        <p:sp>
          <p:nvSpPr>
            <p:cNvPr id="10718" name="Freeform: Shape 28"/>
            <p:cNvSpPr/>
            <p:nvPr/>
          </p:nvSpPr>
          <p:spPr>
            <a:xfrm>
              <a:off x="8025480" y="3289320"/>
              <a:ext cx="582840" cy="1557000"/>
            </a:xfrm>
            <a:custGeom>
              <a:avLst/>
              <a:gdLst/>
              <a:ah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a:noFill/>
            </a:ln>
          </p:spPr>
          <p:style>
            <a:lnRef idx="0"/>
            <a:fillRef idx="0"/>
            <a:effectRef idx="0"/>
            <a:fontRef idx="minor"/>
          </p:style>
        </p:sp>
        <p:sp>
          <p:nvSpPr>
            <p:cNvPr id="10719" name="Freeform: Shape 29"/>
            <p:cNvSpPr/>
            <p:nvPr/>
          </p:nvSpPr>
          <p:spPr>
            <a:xfrm>
              <a:off x="8008920" y="1854360"/>
              <a:ext cx="599760" cy="276120"/>
            </a:xfrm>
            <a:custGeom>
              <a:avLst/>
              <a:gdLst/>
              <a:ah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a:noFill/>
            </a:ln>
          </p:spPr>
          <p:style>
            <a:lnRef idx="0"/>
            <a:fillRef idx="0"/>
            <a:effectRef idx="0"/>
            <a:fontRef idx="minor"/>
          </p:style>
        </p:sp>
        <p:sp>
          <p:nvSpPr>
            <p:cNvPr id="10720" name="Freeform: Shape 30"/>
            <p:cNvSpPr/>
            <p:nvPr/>
          </p:nvSpPr>
          <p:spPr>
            <a:xfrm>
              <a:off x="8008200" y="2684160"/>
              <a:ext cx="59760" cy="583200"/>
            </a:xfrm>
            <a:custGeom>
              <a:avLst/>
              <a:gdLst/>
              <a:ah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a:noFill/>
            </a:ln>
          </p:spPr>
          <p:style>
            <a:lnRef idx="0"/>
            <a:fillRef idx="0"/>
            <a:effectRef idx="0"/>
            <a:fontRef idx="minor"/>
          </p:style>
        </p:sp>
        <p:sp>
          <p:nvSpPr>
            <p:cNvPr id="10721" name="Freeform: Shape 31"/>
            <p:cNvSpPr/>
            <p:nvPr/>
          </p:nvSpPr>
          <p:spPr>
            <a:xfrm>
              <a:off x="7970400" y="2683440"/>
              <a:ext cx="15120" cy="2520"/>
            </a:xfrm>
            <a:custGeom>
              <a:avLst/>
              <a:gdLst/>
              <a:ahLst/>
              <a:rect l="l" t="t" r="r" b="b"/>
              <a:pathLst>
                <a:path w="16518" h="3938">
                  <a:moveTo>
                    <a:pt x="0" y="0"/>
                  </a:moveTo>
                  <a:lnTo>
                    <a:pt x="15502" y="3939"/>
                  </a:lnTo>
                  <a:cubicBezTo>
                    <a:pt x="15642" y="2579"/>
                    <a:pt x="15985" y="1258"/>
                    <a:pt x="16519" y="0"/>
                  </a:cubicBezTo>
                  <a:close/>
                </a:path>
              </a:pathLst>
            </a:custGeom>
            <a:solidFill>
              <a:srgbClr val="088a8f"/>
            </a:solidFill>
            <a:ln w="12704">
              <a:noFill/>
            </a:ln>
          </p:spPr>
          <p:style>
            <a:lnRef idx="0"/>
            <a:fillRef idx="0"/>
            <a:effectRef idx="0"/>
            <a:fontRef idx="minor"/>
          </p:style>
        </p:sp>
        <p:sp>
          <p:nvSpPr>
            <p:cNvPr id="10722" name="Freeform: Shape 32"/>
            <p:cNvSpPr/>
            <p:nvPr/>
          </p:nvSpPr>
          <p:spPr>
            <a:xfrm>
              <a:off x="2909160" y="5376960"/>
              <a:ext cx="9283680" cy="1014840"/>
            </a:xfrm>
            <a:custGeom>
              <a:avLst/>
              <a:gdLst/>
              <a:ah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a:noFill/>
            </a:ln>
          </p:spPr>
          <p:style>
            <a:lnRef idx="0"/>
            <a:fillRef idx="0"/>
            <a:effectRef idx="0"/>
            <a:fontRef idx="minor"/>
          </p:style>
        </p:sp>
        <p:sp>
          <p:nvSpPr>
            <p:cNvPr id="10723" name="Freeform: Shape 33"/>
            <p:cNvSpPr/>
            <p:nvPr/>
          </p:nvSpPr>
          <p:spPr>
            <a:xfrm>
              <a:off x="9801720" y="2245680"/>
              <a:ext cx="360" cy="475200"/>
            </a:xfrm>
            <a:custGeom>
              <a:avLst/>
              <a:gdLst/>
              <a:ah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a:noFill/>
            </a:ln>
          </p:spPr>
          <p:style>
            <a:lnRef idx="0"/>
            <a:fillRef idx="0"/>
            <a:effectRef idx="0"/>
            <a:fontRef idx="minor"/>
          </p:style>
        </p:sp>
        <p:sp>
          <p:nvSpPr>
            <p:cNvPr id="10724" name="Freeform: Shape 34"/>
            <p:cNvSpPr/>
            <p:nvPr/>
          </p:nvSpPr>
          <p:spPr>
            <a:xfrm>
              <a:off x="9807120" y="2246040"/>
              <a:ext cx="542160" cy="1018440"/>
            </a:xfrm>
            <a:custGeom>
              <a:avLst/>
              <a:gdLst/>
              <a:ah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a:noFill/>
            </a:ln>
          </p:spPr>
          <p:style>
            <a:lnRef idx="0"/>
            <a:fillRef idx="0"/>
            <a:effectRef idx="0"/>
            <a:fontRef idx="minor"/>
          </p:style>
        </p:sp>
        <p:sp>
          <p:nvSpPr>
            <p:cNvPr id="10725" name="Freeform: Shape 35"/>
            <p:cNvSpPr/>
            <p:nvPr/>
          </p:nvSpPr>
          <p:spPr>
            <a:xfrm>
              <a:off x="10354680" y="1942920"/>
              <a:ext cx="291960" cy="222480"/>
            </a:xfrm>
            <a:custGeom>
              <a:avLst/>
              <a:gdLst/>
              <a:ah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a:noFill/>
            </a:ln>
          </p:spPr>
          <p:style>
            <a:lnRef idx="0"/>
            <a:fillRef idx="0"/>
            <a:effectRef idx="0"/>
            <a:fontRef idx="minor"/>
          </p:style>
        </p:sp>
        <p:sp>
          <p:nvSpPr>
            <p:cNvPr id="10726" name="Freeform: Shape 36"/>
            <p:cNvSpPr/>
            <p:nvPr/>
          </p:nvSpPr>
          <p:spPr>
            <a:xfrm>
              <a:off x="9466920" y="1906920"/>
              <a:ext cx="253440" cy="813960"/>
            </a:xfrm>
            <a:custGeom>
              <a:avLst/>
              <a:gdLst/>
              <a:ah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a:noFill/>
            </a:ln>
          </p:spPr>
          <p:style>
            <a:lnRef idx="0"/>
            <a:fillRef idx="0"/>
            <a:effectRef idx="0"/>
            <a:fontRef idx="minor"/>
          </p:style>
        </p:sp>
        <p:sp>
          <p:nvSpPr>
            <p:cNvPr id="10727" name="Freeform: Shape 37"/>
            <p:cNvSpPr/>
            <p:nvPr/>
          </p:nvSpPr>
          <p:spPr>
            <a:xfrm>
              <a:off x="8184600" y="1794960"/>
              <a:ext cx="242280" cy="33480"/>
            </a:xfrm>
            <a:custGeom>
              <a:avLst/>
              <a:gdLst/>
              <a:ah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a:noFill/>
            </a:ln>
          </p:spPr>
          <p:style>
            <a:lnRef idx="0"/>
            <a:fillRef idx="0"/>
            <a:effectRef idx="0"/>
            <a:fontRef idx="minor"/>
          </p:style>
        </p:sp>
        <p:sp>
          <p:nvSpPr>
            <p:cNvPr id="10728" name="Freeform: Shape 38"/>
            <p:cNvSpPr/>
            <p:nvPr/>
          </p:nvSpPr>
          <p:spPr>
            <a:xfrm>
              <a:off x="8176680" y="1794960"/>
              <a:ext cx="45720" cy="33480"/>
            </a:xfrm>
            <a:custGeom>
              <a:avLst/>
              <a:gdLst/>
              <a:ahLst/>
              <a:rect l="l" t="t" r="r" b="b"/>
              <a:pathLst>
                <a:path w="47142" h="35067">
                  <a:moveTo>
                    <a:pt x="762" y="0"/>
                  </a:moveTo>
                  <a:lnTo>
                    <a:pt x="0" y="0"/>
                  </a:lnTo>
                  <a:lnTo>
                    <a:pt x="0" y="35068"/>
                  </a:lnTo>
                  <a:lnTo>
                    <a:pt x="47143" y="35068"/>
                  </a:lnTo>
                  <a:lnTo>
                    <a:pt x="762" y="0"/>
                  </a:lnTo>
                  <a:close/>
                </a:path>
              </a:pathLst>
            </a:custGeom>
            <a:solidFill>
              <a:srgbClr val="e8e7e3"/>
            </a:solidFill>
            <a:ln w="12704">
              <a:noFill/>
            </a:ln>
          </p:spPr>
          <p:style>
            <a:lnRef idx="0"/>
            <a:fillRef idx="0"/>
            <a:effectRef idx="0"/>
            <a:fontRef idx="minor"/>
          </p:style>
        </p:sp>
        <p:sp>
          <p:nvSpPr>
            <p:cNvPr id="10729" name="Freeform: Shape 39"/>
            <p:cNvSpPr/>
            <p:nvPr/>
          </p:nvSpPr>
          <p:spPr>
            <a:xfrm>
              <a:off x="8451720" y="1809360"/>
              <a:ext cx="22320" cy="19440"/>
            </a:xfrm>
            <a:custGeom>
              <a:avLst/>
              <a:gdLst/>
              <a:ahLst/>
              <a:rect l="l" t="t" r="r" b="b"/>
              <a:pathLst>
                <a:path w="23634" h="20837">
                  <a:moveTo>
                    <a:pt x="0" y="0"/>
                  </a:moveTo>
                  <a:lnTo>
                    <a:pt x="0" y="20837"/>
                  </a:lnTo>
                  <a:lnTo>
                    <a:pt x="23635" y="20837"/>
                  </a:lnTo>
                  <a:lnTo>
                    <a:pt x="0" y="0"/>
                  </a:lnTo>
                  <a:close/>
                </a:path>
              </a:pathLst>
            </a:custGeom>
            <a:solidFill>
              <a:srgbClr val="f9aa19"/>
            </a:solidFill>
            <a:ln w="12704">
              <a:noFill/>
            </a:ln>
          </p:spPr>
          <p:style>
            <a:lnRef idx="0"/>
            <a:fillRef idx="0"/>
            <a:effectRef idx="0"/>
            <a:fontRef idx="minor"/>
          </p:style>
        </p:sp>
        <p:sp>
          <p:nvSpPr>
            <p:cNvPr id="10730" name="Freeform: Shape 40"/>
            <p:cNvSpPr/>
            <p:nvPr/>
          </p:nvSpPr>
          <p:spPr>
            <a:xfrm>
              <a:off x="5727600" y="4799880"/>
              <a:ext cx="738000" cy="128880"/>
            </a:xfrm>
            <a:custGeom>
              <a:avLst/>
              <a:gdLst/>
              <a:ah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a:noFill/>
            </a:ln>
          </p:spPr>
          <p:style>
            <a:lnRef idx="0"/>
            <a:fillRef idx="0"/>
            <a:effectRef idx="0"/>
            <a:fontRef idx="minor"/>
          </p:style>
        </p:sp>
        <p:sp>
          <p:nvSpPr>
            <p:cNvPr id="10731" name="Freeform: Shape 41"/>
            <p:cNvSpPr/>
            <p:nvPr/>
          </p:nvSpPr>
          <p:spPr>
            <a:xfrm>
              <a:off x="5701680" y="4935240"/>
              <a:ext cx="495000" cy="752040"/>
            </a:xfrm>
            <a:custGeom>
              <a:avLst/>
              <a:gdLst/>
              <a:ah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a:noFill/>
            </a:ln>
          </p:spPr>
          <p:style>
            <a:lnRef idx="0"/>
            <a:fillRef idx="0"/>
            <a:effectRef idx="0"/>
            <a:fontRef idx="minor"/>
          </p:style>
        </p:sp>
        <p:sp>
          <p:nvSpPr>
            <p:cNvPr id="10732" name="Freeform: Shape 42"/>
            <p:cNvSpPr/>
            <p:nvPr/>
          </p:nvSpPr>
          <p:spPr>
            <a:xfrm>
              <a:off x="5479560" y="5679360"/>
              <a:ext cx="1445760" cy="110160"/>
            </a:xfrm>
            <a:custGeom>
              <a:avLst/>
              <a:gdLst/>
              <a:ah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a:noFill/>
            </a:ln>
          </p:spPr>
          <p:style>
            <a:lnRef idx="0"/>
            <a:fillRef idx="0"/>
            <a:effectRef idx="0"/>
            <a:fontRef idx="minor"/>
          </p:style>
        </p:sp>
        <p:sp>
          <p:nvSpPr>
            <p:cNvPr id="10733" name="Freeform: Shape 43"/>
            <p:cNvSpPr/>
            <p:nvPr/>
          </p:nvSpPr>
          <p:spPr>
            <a:xfrm>
              <a:off x="6202440" y="4943880"/>
              <a:ext cx="814320" cy="742320"/>
            </a:xfrm>
            <a:custGeom>
              <a:avLst/>
              <a:gdLst/>
              <a:ah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a:noFill/>
            </a:ln>
          </p:spPr>
          <p:style>
            <a:lnRef idx="0"/>
            <a:fillRef idx="0"/>
            <a:effectRef idx="0"/>
            <a:fontRef idx="minor"/>
          </p:style>
        </p:sp>
        <p:sp>
          <p:nvSpPr>
            <p:cNvPr id="10734" name="Freeform: Shape 44"/>
            <p:cNvSpPr/>
            <p:nvPr/>
          </p:nvSpPr>
          <p:spPr>
            <a:xfrm>
              <a:off x="10944720" y="6212160"/>
              <a:ext cx="699840" cy="122040"/>
            </a:xfrm>
            <a:custGeom>
              <a:avLst/>
              <a:gdLst/>
              <a:ah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a:noFill/>
            </a:ln>
          </p:spPr>
          <p:style>
            <a:lnRef idx="0"/>
            <a:fillRef idx="0"/>
            <a:effectRef idx="0"/>
            <a:fontRef idx="minor"/>
          </p:style>
        </p:sp>
        <p:sp>
          <p:nvSpPr>
            <p:cNvPr id="10735" name="Freeform: Shape 45"/>
            <p:cNvSpPr/>
            <p:nvPr/>
          </p:nvSpPr>
          <p:spPr>
            <a:xfrm>
              <a:off x="5462640" y="5601240"/>
              <a:ext cx="3047400" cy="732960"/>
            </a:xfrm>
            <a:custGeom>
              <a:avLst/>
              <a:gdLst/>
              <a:ah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a:noFill/>
            </a:ln>
          </p:spPr>
          <p:style>
            <a:lnRef idx="0"/>
            <a:fillRef idx="0"/>
            <a:effectRef idx="0"/>
            <a:fontRef idx="minor"/>
          </p:style>
        </p:sp>
        <p:sp>
          <p:nvSpPr>
            <p:cNvPr id="10736" name="Freeform: Shape 46"/>
            <p:cNvSpPr/>
            <p:nvPr/>
          </p:nvSpPr>
          <p:spPr>
            <a:xfrm>
              <a:off x="4404240" y="5688000"/>
              <a:ext cx="1171800" cy="646200"/>
            </a:xfrm>
            <a:custGeom>
              <a:avLst/>
              <a:gdLst/>
              <a:ah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a:noFill/>
            </a:ln>
          </p:spPr>
          <p:style>
            <a:lnRef idx="0"/>
            <a:fillRef idx="0"/>
            <a:effectRef idx="0"/>
            <a:fontRef idx="minor"/>
          </p:style>
        </p:sp>
        <p:sp>
          <p:nvSpPr>
            <p:cNvPr id="10737" name="Freeform: Shape 47"/>
            <p:cNvSpPr/>
            <p:nvPr/>
          </p:nvSpPr>
          <p:spPr>
            <a:xfrm>
              <a:off x="11619720" y="6113880"/>
              <a:ext cx="572760" cy="219600"/>
            </a:xfrm>
            <a:custGeom>
              <a:avLst/>
              <a:gdLst/>
              <a:ah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a:noFill/>
            </a:ln>
          </p:spPr>
          <p:style>
            <a:lnRef idx="0"/>
            <a:fillRef idx="0"/>
            <a:effectRef idx="0"/>
            <a:fontRef idx="minor"/>
          </p:style>
        </p:sp>
        <p:sp>
          <p:nvSpPr>
            <p:cNvPr id="10738" name="Freeform: Shape 48"/>
            <p:cNvSpPr/>
            <p:nvPr/>
          </p:nvSpPr>
          <p:spPr>
            <a:xfrm>
              <a:off x="11612160" y="6102000"/>
              <a:ext cx="580320" cy="5760"/>
            </a:xfrm>
            <a:custGeom>
              <a:avLst/>
              <a:gdLst/>
              <a:ah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a:noFill/>
            </a:ln>
          </p:spPr>
          <p:style>
            <a:lnRef idx="0"/>
            <a:fillRef idx="0"/>
            <a:effectRef idx="0"/>
            <a:fontRef idx="minor"/>
          </p:style>
        </p:sp>
        <p:sp>
          <p:nvSpPr>
            <p:cNvPr id="10739" name="Freeform: Shape 49"/>
            <p:cNvSpPr/>
            <p:nvPr/>
          </p:nvSpPr>
          <p:spPr>
            <a:xfrm>
              <a:off x="11387520" y="4862160"/>
              <a:ext cx="190080" cy="1224000"/>
            </a:xfrm>
            <a:custGeom>
              <a:avLst/>
              <a:gdLst/>
              <a:ah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a:noFill/>
            </a:ln>
          </p:spPr>
          <p:style>
            <a:lnRef idx="0"/>
            <a:fillRef idx="0"/>
            <a:effectRef idx="0"/>
            <a:fontRef idx="minor"/>
          </p:style>
        </p:sp>
        <p:sp>
          <p:nvSpPr>
            <p:cNvPr id="10740" name="Freeform: Shape 50"/>
            <p:cNvSpPr/>
            <p:nvPr/>
          </p:nvSpPr>
          <p:spPr>
            <a:xfrm>
              <a:off x="11541240" y="4862160"/>
              <a:ext cx="651240" cy="1214640"/>
            </a:xfrm>
            <a:custGeom>
              <a:avLst/>
              <a:gdLst/>
              <a:ah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a:noFill/>
            </a:ln>
          </p:spPr>
          <p:style>
            <a:lnRef idx="0"/>
            <a:fillRef idx="0"/>
            <a:effectRef idx="0"/>
            <a:fontRef idx="minor"/>
          </p:style>
        </p:sp>
        <p:sp>
          <p:nvSpPr>
            <p:cNvPr id="10741" name="Freeform: Shape 51"/>
            <p:cNvSpPr/>
            <p:nvPr/>
          </p:nvSpPr>
          <p:spPr>
            <a:xfrm>
              <a:off x="11232360" y="4619160"/>
              <a:ext cx="176400" cy="1344960"/>
            </a:xfrm>
            <a:custGeom>
              <a:avLst/>
              <a:gdLst/>
              <a:ah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a:noFill/>
            </a:ln>
          </p:spPr>
          <p:style>
            <a:lnRef idx="0"/>
            <a:fillRef idx="0"/>
            <a:effectRef idx="0"/>
            <a:fontRef idx="minor"/>
          </p:style>
        </p:sp>
        <p:sp>
          <p:nvSpPr>
            <p:cNvPr id="10742" name="Freeform: Shape 52"/>
            <p:cNvSpPr/>
            <p:nvPr/>
          </p:nvSpPr>
          <p:spPr>
            <a:xfrm>
              <a:off x="11415600" y="4832280"/>
              <a:ext cx="776880" cy="24120"/>
            </a:xfrm>
            <a:custGeom>
              <a:avLst/>
              <a:gdLst/>
              <a:ah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a:noFill/>
            </a:ln>
          </p:spPr>
          <p:style>
            <a:lnRef idx="0"/>
            <a:fillRef idx="0"/>
            <a:effectRef idx="0"/>
            <a:fontRef idx="minor"/>
          </p:style>
        </p:sp>
        <p:sp>
          <p:nvSpPr>
            <p:cNvPr id="10743" name="Freeform: Shape 53"/>
            <p:cNvSpPr/>
            <p:nvPr/>
          </p:nvSpPr>
          <p:spPr>
            <a:xfrm>
              <a:off x="11085120" y="4590000"/>
              <a:ext cx="123120" cy="53640"/>
            </a:xfrm>
            <a:custGeom>
              <a:avLst/>
              <a:gdLst/>
              <a:ah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a:noFill/>
            </a:ln>
          </p:spPr>
          <p:style>
            <a:lnRef idx="0"/>
            <a:fillRef idx="0"/>
            <a:effectRef idx="0"/>
            <a:fontRef idx="minor"/>
          </p:style>
        </p:sp>
        <p:sp>
          <p:nvSpPr>
            <p:cNvPr id="10744" name="Freeform: Shape 54"/>
            <p:cNvSpPr/>
            <p:nvPr/>
          </p:nvSpPr>
          <p:spPr>
            <a:xfrm>
              <a:off x="11954880" y="4619880"/>
              <a:ext cx="59040" cy="46080"/>
            </a:xfrm>
            <a:custGeom>
              <a:avLst/>
              <a:gdLst/>
              <a:ah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a:noFill/>
            </a:ln>
          </p:spPr>
          <p:style>
            <a:lnRef idx="0"/>
            <a:fillRef idx="0"/>
            <a:effectRef idx="0"/>
            <a:fontRef idx="minor"/>
          </p:style>
        </p:sp>
        <p:sp>
          <p:nvSpPr>
            <p:cNvPr id="10745" name="Freeform: Shape 55"/>
            <p:cNvSpPr/>
            <p:nvPr/>
          </p:nvSpPr>
          <p:spPr>
            <a:xfrm>
              <a:off x="11961720" y="4596840"/>
              <a:ext cx="82440" cy="65880"/>
            </a:xfrm>
            <a:custGeom>
              <a:avLst/>
              <a:gdLst/>
              <a:ah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a:noFill/>
            </a:ln>
          </p:spPr>
          <p:style>
            <a:lnRef idx="0"/>
            <a:fillRef idx="0"/>
            <a:effectRef idx="0"/>
            <a:fontRef idx="minor"/>
          </p:style>
        </p:sp>
        <p:sp>
          <p:nvSpPr>
            <p:cNvPr id="10746" name="Freeform: Shape 56"/>
            <p:cNvSpPr/>
            <p:nvPr/>
          </p:nvSpPr>
          <p:spPr>
            <a:xfrm>
              <a:off x="11968200" y="4561200"/>
              <a:ext cx="24480" cy="49320"/>
            </a:xfrm>
            <a:custGeom>
              <a:avLst/>
              <a:gdLst/>
              <a:ah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a:noFill/>
            </a:ln>
          </p:spPr>
          <p:style>
            <a:lnRef idx="0"/>
            <a:fillRef idx="0"/>
            <a:effectRef idx="0"/>
            <a:fontRef idx="minor"/>
          </p:style>
        </p:sp>
        <p:sp>
          <p:nvSpPr>
            <p:cNvPr id="10747" name="Freeform: Shape 57"/>
            <p:cNvSpPr/>
            <p:nvPr/>
          </p:nvSpPr>
          <p:spPr>
            <a:xfrm>
              <a:off x="12067920" y="4633920"/>
              <a:ext cx="123840" cy="24480"/>
            </a:xfrm>
            <a:custGeom>
              <a:avLst/>
              <a:gdLst/>
              <a:ah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a:noFill/>
            </a:ln>
          </p:spPr>
          <p:style>
            <a:lnRef idx="0"/>
            <a:fillRef idx="0"/>
            <a:effectRef idx="0"/>
            <a:fontRef idx="minor"/>
          </p:style>
        </p:sp>
        <p:sp>
          <p:nvSpPr>
            <p:cNvPr id="10748" name="Freeform: Shape 58"/>
            <p:cNvSpPr/>
            <p:nvPr/>
          </p:nvSpPr>
          <p:spPr>
            <a:xfrm>
              <a:off x="12071880" y="4685400"/>
              <a:ext cx="120960" cy="88920"/>
            </a:xfrm>
            <a:custGeom>
              <a:avLst/>
              <a:gdLst/>
              <a:ah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a:noFill/>
            </a:ln>
          </p:spPr>
          <p:style>
            <a:lnRef idx="0"/>
            <a:fillRef idx="0"/>
            <a:effectRef idx="0"/>
            <a:fontRef idx="minor"/>
          </p:style>
        </p:sp>
        <p:sp>
          <p:nvSpPr>
            <p:cNvPr id="10749" name="Freeform: Shape 59"/>
            <p:cNvSpPr/>
            <p:nvPr/>
          </p:nvSpPr>
          <p:spPr>
            <a:xfrm>
              <a:off x="12069000" y="3409920"/>
              <a:ext cx="123840" cy="1199880"/>
            </a:xfrm>
            <a:custGeom>
              <a:avLst/>
              <a:gdLst/>
              <a:ah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a:noFill/>
            </a:ln>
          </p:spPr>
          <p:style>
            <a:lnRef idx="0"/>
            <a:fillRef idx="0"/>
            <a:effectRef idx="0"/>
            <a:fontRef idx="minor"/>
          </p:style>
        </p:sp>
        <p:sp>
          <p:nvSpPr>
            <p:cNvPr id="10750" name="Freeform: Shape 60"/>
            <p:cNvSpPr/>
            <p:nvPr/>
          </p:nvSpPr>
          <p:spPr>
            <a:xfrm>
              <a:off x="11233440" y="4601520"/>
              <a:ext cx="676800" cy="6120"/>
            </a:xfrm>
            <a:custGeom>
              <a:avLst/>
              <a:gdLst/>
              <a:ah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a:noFill/>
            </a:ln>
          </p:spPr>
          <p:style>
            <a:lnRef idx="0"/>
            <a:fillRef idx="0"/>
            <a:effectRef idx="0"/>
            <a:fontRef idx="minor"/>
          </p:style>
        </p:sp>
        <p:sp>
          <p:nvSpPr>
            <p:cNvPr id="10751" name="Freeform: Shape 61"/>
            <p:cNvSpPr/>
            <p:nvPr/>
          </p:nvSpPr>
          <p:spPr>
            <a:xfrm>
              <a:off x="11235960" y="4613400"/>
              <a:ext cx="954000" cy="213480"/>
            </a:xfrm>
            <a:custGeom>
              <a:avLst/>
              <a:gdLst/>
              <a:ah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a:noFill/>
            </a:ln>
          </p:spPr>
          <p:style>
            <a:lnRef idx="0"/>
            <a:fillRef idx="0"/>
            <a:effectRef idx="0"/>
            <a:fontRef idx="minor"/>
          </p:style>
        </p:sp>
        <p:sp>
          <p:nvSpPr>
            <p:cNvPr id="10752" name="Freeform: Shape 62"/>
            <p:cNvSpPr/>
            <p:nvPr/>
          </p:nvSpPr>
          <p:spPr>
            <a:xfrm>
              <a:off x="10947240" y="6004080"/>
              <a:ext cx="694800" cy="202680"/>
            </a:xfrm>
            <a:custGeom>
              <a:avLst/>
              <a:gdLst/>
              <a:ah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a:noFill/>
            </a:ln>
          </p:spPr>
          <p:style>
            <a:lnRef idx="0"/>
            <a:fillRef idx="0"/>
            <a:effectRef idx="0"/>
            <a:fontRef idx="minor"/>
          </p:style>
        </p:sp>
        <p:sp>
          <p:nvSpPr>
            <p:cNvPr id="10753" name="Freeform: Shape 63"/>
            <p:cNvSpPr/>
            <p:nvPr/>
          </p:nvSpPr>
          <p:spPr>
            <a:xfrm>
              <a:off x="11922120" y="4273920"/>
              <a:ext cx="22320" cy="303840"/>
            </a:xfrm>
            <a:custGeom>
              <a:avLst/>
              <a:gdLst/>
              <a:ah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a:noFill/>
            </a:ln>
          </p:spPr>
          <p:style>
            <a:lnRef idx="0"/>
            <a:fillRef idx="0"/>
            <a:effectRef idx="0"/>
            <a:fontRef idx="minor"/>
          </p:style>
        </p:sp>
        <p:sp>
          <p:nvSpPr>
            <p:cNvPr id="10754" name="Freeform: Shape 64"/>
            <p:cNvSpPr/>
            <p:nvPr/>
          </p:nvSpPr>
          <p:spPr>
            <a:xfrm>
              <a:off x="11838600" y="4223160"/>
              <a:ext cx="89280" cy="45360"/>
            </a:xfrm>
            <a:custGeom>
              <a:avLst/>
              <a:gdLst/>
              <a:ah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a:noFill/>
            </a:ln>
          </p:spPr>
          <p:style>
            <a:lnRef idx="0"/>
            <a:fillRef idx="0"/>
            <a:effectRef idx="0"/>
            <a:fontRef idx="minor"/>
          </p:style>
        </p:sp>
        <p:sp>
          <p:nvSpPr>
            <p:cNvPr id="10755" name="Freeform: Shape 65"/>
            <p:cNvSpPr/>
            <p:nvPr/>
          </p:nvSpPr>
          <p:spPr>
            <a:xfrm>
              <a:off x="11311200" y="4273920"/>
              <a:ext cx="605160" cy="300240"/>
            </a:xfrm>
            <a:custGeom>
              <a:avLst/>
              <a:gdLst/>
              <a:ah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a:noFill/>
            </a:ln>
          </p:spPr>
          <p:style>
            <a:lnRef idx="0"/>
            <a:fillRef idx="0"/>
            <a:effectRef idx="0"/>
            <a:fontRef idx="minor"/>
          </p:style>
        </p:sp>
        <p:sp>
          <p:nvSpPr>
            <p:cNvPr id="10756" name="Freeform: Shape 66"/>
            <p:cNvSpPr/>
            <p:nvPr/>
          </p:nvSpPr>
          <p:spPr>
            <a:xfrm>
              <a:off x="10845360" y="4881240"/>
              <a:ext cx="223920" cy="1117080"/>
            </a:xfrm>
            <a:custGeom>
              <a:avLst/>
              <a:gdLst/>
              <a:ah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a:noFill/>
            </a:ln>
          </p:spPr>
          <p:style>
            <a:lnRef idx="0"/>
            <a:fillRef idx="0"/>
            <a:effectRef idx="0"/>
            <a:fontRef idx="minor"/>
          </p:style>
        </p:sp>
        <p:sp>
          <p:nvSpPr>
            <p:cNvPr id="10757" name="Freeform: Shape 67"/>
            <p:cNvSpPr/>
            <p:nvPr/>
          </p:nvSpPr>
          <p:spPr>
            <a:xfrm>
              <a:off x="10861200" y="3291840"/>
              <a:ext cx="199440" cy="1583640"/>
            </a:xfrm>
            <a:custGeom>
              <a:avLst/>
              <a:gdLst/>
              <a:ah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a:noFill/>
            </a:ln>
          </p:spPr>
          <p:style>
            <a:lnRef idx="0"/>
            <a:fillRef idx="0"/>
            <a:effectRef idx="0"/>
            <a:fontRef idx="minor"/>
          </p:style>
        </p:sp>
        <p:sp>
          <p:nvSpPr>
            <p:cNvPr id="10758" name="Freeform: Shape 68"/>
            <p:cNvSpPr/>
            <p:nvPr/>
          </p:nvSpPr>
          <p:spPr>
            <a:xfrm>
              <a:off x="10702080" y="2272680"/>
              <a:ext cx="533880" cy="1118160"/>
            </a:xfrm>
            <a:custGeom>
              <a:avLst/>
              <a:gdLst/>
              <a:ah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a:noFill/>
            </a:ln>
          </p:spPr>
          <p:style>
            <a:lnRef idx="0"/>
            <a:fillRef idx="0"/>
            <a:effectRef idx="0"/>
            <a:fontRef idx="minor"/>
          </p:style>
        </p:sp>
        <p:sp>
          <p:nvSpPr>
            <p:cNvPr id="10759" name="Freeform: Shape 69"/>
            <p:cNvSpPr/>
            <p:nvPr/>
          </p:nvSpPr>
          <p:spPr>
            <a:xfrm>
              <a:off x="8465040" y="5979960"/>
              <a:ext cx="2457000" cy="335520"/>
            </a:xfrm>
            <a:custGeom>
              <a:avLst/>
              <a:gdLst/>
              <a:ah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a:noFill/>
            </a:ln>
          </p:spPr>
          <p:style>
            <a:lnRef idx="0"/>
            <a:fillRef idx="0"/>
            <a:effectRef idx="0"/>
            <a:fontRef idx="minor"/>
          </p:style>
        </p:sp>
        <p:sp>
          <p:nvSpPr>
            <p:cNvPr id="10760" name="Freeform: Shape 70"/>
            <p:cNvSpPr/>
            <p:nvPr/>
          </p:nvSpPr>
          <p:spPr>
            <a:xfrm>
              <a:off x="8518680" y="5545800"/>
              <a:ext cx="39600" cy="314280"/>
            </a:xfrm>
            <a:custGeom>
              <a:avLst/>
              <a:gdLst/>
              <a:ah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a:noFill/>
            </a:ln>
          </p:spPr>
          <p:style>
            <a:lnRef idx="0"/>
            <a:fillRef idx="0"/>
            <a:effectRef idx="0"/>
            <a:fontRef idx="minor"/>
          </p:style>
        </p:sp>
        <p:sp>
          <p:nvSpPr>
            <p:cNvPr id="10761" name="Freeform: Shape 71"/>
            <p:cNvSpPr/>
            <p:nvPr/>
          </p:nvSpPr>
          <p:spPr>
            <a:xfrm>
              <a:off x="11969640" y="4524120"/>
              <a:ext cx="23400" cy="30960"/>
            </a:xfrm>
            <a:custGeom>
              <a:avLst/>
              <a:gdLst/>
              <a:ahLst/>
              <a:rect l="l" t="t" r="r" b="b"/>
              <a:pathLst>
                <a:path w="24905" h="32272">
                  <a:moveTo>
                    <a:pt x="0" y="0"/>
                  </a:moveTo>
                  <a:lnTo>
                    <a:pt x="24906" y="0"/>
                  </a:lnTo>
                  <a:lnTo>
                    <a:pt x="24906" y="32273"/>
                  </a:lnTo>
                  <a:lnTo>
                    <a:pt x="0" y="32273"/>
                  </a:lnTo>
                  <a:close/>
                </a:path>
              </a:pathLst>
            </a:custGeom>
            <a:solidFill>
              <a:srgbClr val="0a4054"/>
            </a:solidFill>
            <a:ln w="12704">
              <a:noFill/>
            </a:ln>
          </p:spPr>
          <p:style>
            <a:lnRef idx="0"/>
            <a:fillRef idx="0"/>
            <a:effectRef idx="0"/>
            <a:fontRef idx="minor"/>
          </p:style>
        </p:sp>
        <p:sp>
          <p:nvSpPr>
            <p:cNvPr id="10762" name="Freeform: Shape 72"/>
            <p:cNvSpPr/>
            <p:nvPr/>
          </p:nvSpPr>
          <p:spPr>
            <a:xfrm>
              <a:off x="11320920" y="4223160"/>
              <a:ext cx="589680" cy="45360"/>
            </a:xfrm>
            <a:custGeom>
              <a:avLst/>
              <a:gdLst/>
              <a:ah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a:noFill/>
            </a:ln>
          </p:spPr>
          <p:style>
            <a:lnRef idx="0"/>
            <a:fillRef idx="0"/>
            <a:effectRef idx="0"/>
            <a:fontRef idx="minor"/>
          </p:style>
        </p:sp>
        <p:sp>
          <p:nvSpPr>
            <p:cNvPr id="10763" name="Freeform: Shape 73"/>
            <p:cNvSpPr/>
            <p:nvPr/>
          </p:nvSpPr>
          <p:spPr>
            <a:xfrm>
              <a:off x="11251080" y="3402000"/>
              <a:ext cx="740520" cy="1116720"/>
            </a:xfrm>
            <a:custGeom>
              <a:avLst/>
              <a:gdLst/>
              <a:ah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a:noFill/>
            </a:ln>
          </p:spPr>
          <p:style>
            <a:lnRef idx="0"/>
            <a:fillRef idx="0"/>
            <a:effectRef idx="0"/>
            <a:fontRef idx="minor"/>
          </p:style>
        </p:sp>
        <p:sp>
          <p:nvSpPr>
            <p:cNvPr id="10764" name="Freeform: Shape 74"/>
            <p:cNvSpPr/>
            <p:nvPr/>
          </p:nvSpPr>
          <p:spPr>
            <a:xfrm>
              <a:off x="11085120" y="3396960"/>
              <a:ext cx="160200" cy="519480"/>
            </a:xfrm>
            <a:custGeom>
              <a:avLst/>
              <a:gdLst/>
              <a:ah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a:noFill/>
            </a:ln>
          </p:spPr>
          <p:style>
            <a:lnRef idx="0"/>
            <a:fillRef idx="0"/>
            <a:effectRef idx="0"/>
            <a:fontRef idx="minor"/>
          </p:style>
        </p:sp>
        <p:sp>
          <p:nvSpPr>
            <p:cNvPr id="10765" name="Freeform: Shape 75"/>
            <p:cNvSpPr/>
            <p:nvPr/>
          </p:nvSpPr>
          <p:spPr>
            <a:xfrm>
              <a:off x="11085120" y="4615200"/>
              <a:ext cx="276840" cy="260280"/>
            </a:xfrm>
            <a:custGeom>
              <a:avLst/>
              <a:gdLst/>
              <a:ah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a:noFill/>
            </a:ln>
          </p:spPr>
          <p:style>
            <a:lnRef idx="0"/>
            <a:fillRef idx="0"/>
            <a:effectRef idx="0"/>
            <a:fontRef idx="minor"/>
          </p:style>
        </p:sp>
        <p:sp>
          <p:nvSpPr>
            <p:cNvPr id="10766" name="Freeform: Shape 76"/>
            <p:cNvSpPr/>
            <p:nvPr/>
          </p:nvSpPr>
          <p:spPr>
            <a:xfrm>
              <a:off x="11075400" y="4881240"/>
              <a:ext cx="291600" cy="1117080"/>
            </a:xfrm>
            <a:custGeom>
              <a:avLst/>
              <a:gdLst/>
              <a:ah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a:noFill/>
            </a:ln>
          </p:spPr>
          <p:style>
            <a:lnRef idx="0"/>
            <a:fillRef idx="0"/>
            <a:effectRef idx="0"/>
            <a:fontRef idx="minor"/>
          </p:style>
        </p:sp>
        <p:sp>
          <p:nvSpPr>
            <p:cNvPr id="10767" name="Freeform: Shape 77"/>
            <p:cNvSpPr/>
            <p:nvPr/>
          </p:nvSpPr>
          <p:spPr>
            <a:xfrm>
              <a:off x="8469360" y="5487480"/>
              <a:ext cx="2451600" cy="486000"/>
            </a:xfrm>
            <a:custGeom>
              <a:avLst/>
              <a:gdLst/>
              <a:ah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a:noFill/>
            </a:ln>
          </p:spPr>
          <p:style>
            <a:lnRef idx="0"/>
            <a:fillRef idx="0"/>
            <a:effectRef idx="0"/>
            <a:fontRef idx="minor"/>
          </p:style>
        </p:sp>
        <p:sp>
          <p:nvSpPr>
            <p:cNvPr id="10768" name="Freeform: Shape 78"/>
            <p:cNvSpPr/>
            <p:nvPr/>
          </p:nvSpPr>
          <p:spPr>
            <a:xfrm>
              <a:off x="8741160" y="4871880"/>
              <a:ext cx="146520" cy="609840"/>
            </a:xfrm>
            <a:custGeom>
              <a:avLst/>
              <a:gdLst/>
              <a:ah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a:noFill/>
            </a:ln>
          </p:spPr>
          <p:style>
            <a:lnRef idx="0"/>
            <a:fillRef idx="0"/>
            <a:effectRef idx="0"/>
            <a:fontRef idx="minor"/>
          </p:style>
        </p:sp>
        <p:sp>
          <p:nvSpPr>
            <p:cNvPr id="10769" name="Freeform: Shape 79"/>
            <p:cNvSpPr/>
            <p:nvPr/>
          </p:nvSpPr>
          <p:spPr>
            <a:xfrm>
              <a:off x="8893080" y="4871880"/>
              <a:ext cx="49680" cy="609840"/>
            </a:xfrm>
            <a:custGeom>
              <a:avLst/>
              <a:gdLst/>
              <a:ah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a:noFill/>
            </a:ln>
          </p:spPr>
          <p:style>
            <a:lnRef idx="0"/>
            <a:fillRef idx="0"/>
            <a:effectRef idx="0"/>
            <a:fontRef idx="minor"/>
          </p:style>
        </p:sp>
        <p:sp>
          <p:nvSpPr>
            <p:cNvPr id="10770" name="Freeform: Shape 80"/>
            <p:cNvSpPr/>
            <p:nvPr/>
          </p:nvSpPr>
          <p:spPr>
            <a:xfrm>
              <a:off x="8640360" y="4871880"/>
              <a:ext cx="95400" cy="778320"/>
            </a:xfrm>
            <a:custGeom>
              <a:avLst/>
              <a:gdLst/>
              <a:ah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a:noFill/>
            </a:ln>
          </p:spPr>
          <p:style>
            <a:lnRef idx="0"/>
            <a:fillRef idx="0"/>
            <a:effectRef idx="0"/>
            <a:fontRef idx="minor"/>
          </p:style>
        </p:sp>
        <p:sp>
          <p:nvSpPr>
            <p:cNvPr id="10771" name="Freeform: Shape 81"/>
            <p:cNvSpPr/>
            <p:nvPr/>
          </p:nvSpPr>
          <p:spPr>
            <a:xfrm>
              <a:off x="8948160" y="4871880"/>
              <a:ext cx="81360" cy="600120"/>
            </a:xfrm>
            <a:custGeom>
              <a:avLst/>
              <a:gdLst/>
              <a:ahLst/>
              <a:rect l="l" t="t" r="r" b="b"/>
              <a:pathLst>
                <a:path w="82722" h="601486">
                  <a:moveTo>
                    <a:pt x="0" y="0"/>
                  </a:moveTo>
                  <a:lnTo>
                    <a:pt x="82722" y="0"/>
                  </a:lnTo>
                  <a:lnTo>
                    <a:pt x="82722" y="601486"/>
                  </a:lnTo>
                  <a:lnTo>
                    <a:pt x="0" y="601486"/>
                  </a:lnTo>
                  <a:close/>
                </a:path>
              </a:pathLst>
            </a:custGeom>
            <a:solidFill>
              <a:schemeClr val="accent4"/>
            </a:solidFill>
            <a:ln w="12704">
              <a:noFill/>
            </a:ln>
          </p:spPr>
          <p:style>
            <a:lnRef idx="0"/>
            <a:fillRef idx="0"/>
            <a:effectRef idx="0"/>
            <a:fontRef idx="minor"/>
          </p:style>
        </p:sp>
        <p:sp>
          <p:nvSpPr>
            <p:cNvPr id="10772" name="Freeform: Shape 82"/>
            <p:cNvSpPr/>
            <p:nvPr/>
          </p:nvSpPr>
          <p:spPr>
            <a:xfrm>
              <a:off x="10831320" y="5643000"/>
              <a:ext cx="8280" cy="29520"/>
            </a:xfrm>
            <a:custGeom>
              <a:avLst/>
              <a:gdLst/>
              <a:ahLst/>
              <a:rect l="l" t="t" r="r" b="b"/>
              <a:pathLst>
                <a:path w="9784" h="31129">
                  <a:moveTo>
                    <a:pt x="9785" y="31129"/>
                  </a:moveTo>
                  <a:lnTo>
                    <a:pt x="9785" y="0"/>
                  </a:lnTo>
                  <a:lnTo>
                    <a:pt x="0" y="0"/>
                  </a:lnTo>
                  <a:lnTo>
                    <a:pt x="9785" y="31129"/>
                  </a:lnTo>
                  <a:close/>
                </a:path>
              </a:pathLst>
            </a:custGeom>
            <a:solidFill>
              <a:srgbClr val="f9c996"/>
            </a:solidFill>
            <a:ln w="12704">
              <a:noFill/>
            </a:ln>
          </p:spPr>
          <p:style>
            <a:lnRef idx="0"/>
            <a:fillRef idx="0"/>
            <a:effectRef idx="0"/>
            <a:fontRef idx="minor"/>
          </p:style>
        </p:sp>
        <p:sp>
          <p:nvSpPr>
            <p:cNvPr id="10773" name="Freeform: Shape 83"/>
            <p:cNvSpPr/>
            <p:nvPr/>
          </p:nvSpPr>
          <p:spPr>
            <a:xfrm>
              <a:off x="8633520" y="3291840"/>
              <a:ext cx="1080" cy="1555560"/>
            </a:xfrm>
            <a:custGeom>
              <a:avLst/>
              <a:gdLst/>
              <a:ahLst/>
              <a:rect l="l" t="t" r="r" b="b"/>
              <a:pathLst>
                <a:path w="2541" h="1556951">
                  <a:moveTo>
                    <a:pt x="2541" y="0"/>
                  </a:moveTo>
                  <a:lnTo>
                    <a:pt x="0" y="0"/>
                  </a:lnTo>
                  <a:lnTo>
                    <a:pt x="0" y="1556952"/>
                  </a:lnTo>
                  <a:lnTo>
                    <a:pt x="2541" y="1556952"/>
                  </a:lnTo>
                  <a:close/>
                </a:path>
              </a:pathLst>
            </a:custGeom>
            <a:solidFill>
              <a:srgbClr val="f9aa19"/>
            </a:solidFill>
            <a:ln w="12704">
              <a:noFill/>
            </a:ln>
          </p:spPr>
          <p:style>
            <a:lnRef idx="0"/>
            <a:fillRef idx="0"/>
            <a:effectRef idx="0"/>
            <a:fontRef idx="minor"/>
          </p:style>
        </p:sp>
        <p:sp>
          <p:nvSpPr>
            <p:cNvPr id="10774" name="Freeform: Shape 84"/>
            <p:cNvSpPr/>
            <p:nvPr/>
          </p:nvSpPr>
          <p:spPr>
            <a:xfrm>
              <a:off x="8623800" y="4870800"/>
              <a:ext cx="11160" cy="807480"/>
            </a:xfrm>
            <a:custGeom>
              <a:avLst/>
              <a:gdLst/>
              <a:ah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a:noFill/>
            </a:ln>
          </p:spPr>
          <p:style>
            <a:lnRef idx="0"/>
            <a:fillRef idx="0"/>
            <a:effectRef idx="0"/>
            <a:fontRef idx="minor"/>
          </p:style>
        </p:sp>
        <p:sp>
          <p:nvSpPr>
            <p:cNvPr id="10775" name="Freeform: Shape 85"/>
            <p:cNvSpPr/>
            <p:nvPr/>
          </p:nvSpPr>
          <p:spPr>
            <a:xfrm>
              <a:off x="8640000" y="3291840"/>
              <a:ext cx="408960" cy="1554480"/>
            </a:xfrm>
            <a:custGeom>
              <a:avLst/>
              <a:gdLst/>
              <a:ah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a:noFill/>
            </a:ln>
          </p:spPr>
          <p:style>
            <a:lnRef idx="0"/>
            <a:fillRef idx="0"/>
            <a:effectRef idx="0"/>
            <a:fontRef idx="minor"/>
          </p:style>
        </p:sp>
        <p:sp>
          <p:nvSpPr>
            <p:cNvPr id="10776" name="Freeform: Shape 86"/>
            <p:cNvSpPr/>
            <p:nvPr/>
          </p:nvSpPr>
          <p:spPr>
            <a:xfrm>
              <a:off x="8588160" y="5567400"/>
              <a:ext cx="30240" cy="172440"/>
            </a:xfrm>
            <a:custGeom>
              <a:avLst/>
              <a:gdLst/>
              <a:ah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a:noFill/>
            </a:ln>
          </p:spPr>
          <p:style>
            <a:lnRef idx="0"/>
            <a:fillRef idx="0"/>
            <a:effectRef idx="0"/>
            <a:fontRef idx="minor"/>
          </p:style>
        </p:sp>
        <p:sp>
          <p:nvSpPr>
            <p:cNvPr id="10777" name="Freeform: Shape 87"/>
            <p:cNvSpPr/>
            <p:nvPr/>
          </p:nvSpPr>
          <p:spPr>
            <a:xfrm>
              <a:off x="9745560" y="2215080"/>
              <a:ext cx="50400" cy="506160"/>
            </a:xfrm>
            <a:custGeom>
              <a:avLst/>
              <a:gdLst/>
              <a:ah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a:noFill/>
            </a:ln>
          </p:spPr>
          <p:style>
            <a:lnRef idx="0"/>
            <a:fillRef idx="0"/>
            <a:effectRef idx="0"/>
            <a:fontRef idx="minor"/>
          </p:style>
        </p:sp>
        <p:sp>
          <p:nvSpPr>
            <p:cNvPr id="10778" name="Freeform: Shape 88"/>
            <p:cNvSpPr/>
            <p:nvPr/>
          </p:nvSpPr>
          <p:spPr>
            <a:xfrm>
              <a:off x="10355400" y="2245320"/>
              <a:ext cx="720" cy="1019880"/>
            </a:xfrm>
            <a:custGeom>
              <a:avLst/>
              <a:gdLst/>
              <a:ahLst/>
              <a:rect l="l" t="t" r="r" b="b"/>
              <a:pathLst>
                <a:path w="2287" h="1021408">
                  <a:moveTo>
                    <a:pt x="2287" y="0"/>
                  </a:moveTo>
                  <a:lnTo>
                    <a:pt x="0" y="0"/>
                  </a:lnTo>
                  <a:lnTo>
                    <a:pt x="0" y="1021408"/>
                  </a:lnTo>
                  <a:lnTo>
                    <a:pt x="2287" y="1021408"/>
                  </a:lnTo>
                  <a:close/>
                </a:path>
              </a:pathLst>
            </a:custGeom>
            <a:solidFill>
              <a:srgbClr val="f9aa19"/>
            </a:solidFill>
            <a:ln w="12704">
              <a:noFill/>
            </a:ln>
          </p:spPr>
          <p:style>
            <a:lnRef idx="0"/>
            <a:fillRef idx="0"/>
            <a:effectRef idx="0"/>
            <a:fontRef idx="minor"/>
          </p:style>
        </p:sp>
        <p:sp>
          <p:nvSpPr>
            <p:cNvPr id="10779" name="Freeform: Shape 89"/>
            <p:cNvSpPr/>
            <p:nvPr/>
          </p:nvSpPr>
          <p:spPr>
            <a:xfrm>
              <a:off x="10361880" y="2188800"/>
              <a:ext cx="315360" cy="1077120"/>
            </a:xfrm>
            <a:custGeom>
              <a:avLst/>
              <a:gdLst/>
              <a:ah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a:noFill/>
            </a:ln>
          </p:spPr>
          <p:style>
            <a:lnRef idx="0"/>
            <a:fillRef idx="0"/>
            <a:effectRef idx="0"/>
            <a:fontRef idx="minor"/>
          </p:style>
        </p:sp>
        <p:sp>
          <p:nvSpPr>
            <p:cNvPr id="10780" name="Freeform: Shape 90"/>
            <p:cNvSpPr/>
            <p:nvPr/>
          </p:nvSpPr>
          <p:spPr>
            <a:xfrm>
              <a:off x="11085120" y="3922200"/>
              <a:ext cx="195480" cy="29880"/>
            </a:xfrm>
            <a:custGeom>
              <a:avLst/>
              <a:gdLst/>
              <a:ah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a:noFill/>
            </a:ln>
          </p:spPr>
          <p:style>
            <a:lnRef idx="0"/>
            <a:fillRef idx="0"/>
            <a:effectRef idx="0"/>
            <a:fontRef idx="minor"/>
          </p:style>
        </p:sp>
        <p:sp>
          <p:nvSpPr>
            <p:cNvPr id="10781" name="Freeform: Shape 91"/>
            <p:cNvSpPr/>
            <p:nvPr/>
          </p:nvSpPr>
          <p:spPr>
            <a:xfrm>
              <a:off x="11085120" y="3957840"/>
              <a:ext cx="220320" cy="626760"/>
            </a:xfrm>
            <a:custGeom>
              <a:avLst/>
              <a:gdLst/>
              <a:ah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a:noFill/>
            </a:ln>
          </p:spPr>
          <p:style>
            <a:lnRef idx="0"/>
            <a:fillRef idx="0"/>
            <a:effectRef idx="0"/>
            <a:fontRef idx="minor"/>
          </p:style>
        </p:sp>
        <p:sp>
          <p:nvSpPr>
            <p:cNvPr id="10782" name="Freeform: Shape 92"/>
            <p:cNvSpPr/>
            <p:nvPr/>
          </p:nvSpPr>
          <p:spPr>
            <a:xfrm>
              <a:off x="8588160" y="5567400"/>
              <a:ext cx="22320" cy="37440"/>
            </a:xfrm>
            <a:custGeom>
              <a:avLst/>
              <a:gdLst/>
              <a:ahLst/>
              <a:rect l="l" t="t" r="r" b="b"/>
              <a:pathLst>
                <a:path w="23889" h="38879">
                  <a:moveTo>
                    <a:pt x="0" y="0"/>
                  </a:moveTo>
                  <a:lnTo>
                    <a:pt x="0" y="38879"/>
                  </a:lnTo>
                  <a:lnTo>
                    <a:pt x="23889" y="0"/>
                  </a:lnTo>
                  <a:lnTo>
                    <a:pt x="0" y="0"/>
                  </a:lnTo>
                  <a:close/>
                </a:path>
              </a:pathLst>
            </a:custGeom>
            <a:solidFill>
              <a:srgbClr val="f4f5f3"/>
            </a:solidFill>
            <a:ln w="12704">
              <a:noFill/>
            </a:ln>
          </p:spPr>
          <p:style>
            <a:lnRef idx="0"/>
            <a:fillRef idx="0"/>
            <a:effectRef idx="0"/>
            <a:fontRef idx="minor"/>
          </p:style>
        </p:sp>
        <p:sp>
          <p:nvSpPr>
            <p:cNvPr id="10783" name="Freeform: Shape 93"/>
            <p:cNvSpPr/>
            <p:nvPr/>
          </p:nvSpPr>
          <p:spPr>
            <a:xfrm>
              <a:off x="9453600" y="2239920"/>
              <a:ext cx="6840" cy="469800"/>
            </a:xfrm>
            <a:custGeom>
              <a:avLst/>
              <a:gdLst/>
              <a:ah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a:noFill/>
            </a:ln>
          </p:spPr>
          <p:style>
            <a:lnRef idx="0"/>
            <a:fillRef idx="0"/>
            <a:effectRef idx="0"/>
            <a:fontRef idx="minor"/>
          </p:style>
        </p:sp>
        <p:sp>
          <p:nvSpPr>
            <p:cNvPr id="10784" name="Freeform: Shape 94"/>
            <p:cNvSpPr/>
            <p:nvPr/>
          </p:nvSpPr>
          <p:spPr>
            <a:xfrm>
              <a:off x="9450000" y="2700360"/>
              <a:ext cx="11160" cy="11160"/>
            </a:xfrm>
            <a:custGeom>
              <a:avLst/>
              <a:gdLst/>
              <a:ahLst/>
              <a:rect l="l" t="t" r="r" b="b"/>
              <a:pathLst>
                <a:path w="12706" h="12705">
                  <a:moveTo>
                    <a:pt x="0" y="0"/>
                  </a:moveTo>
                  <a:lnTo>
                    <a:pt x="0" y="0"/>
                  </a:lnTo>
                  <a:close/>
                </a:path>
              </a:pathLst>
            </a:custGeom>
            <a:solidFill>
              <a:srgbClr val="f4f5f3"/>
            </a:solidFill>
            <a:ln w="12704">
              <a:noFill/>
            </a:ln>
          </p:spPr>
          <p:style>
            <a:lnRef idx="0"/>
            <a:fillRef idx="0"/>
            <a:effectRef idx="0"/>
            <a:fontRef idx="minor"/>
          </p:style>
        </p:sp>
        <p:sp>
          <p:nvSpPr>
            <p:cNvPr id="10785" name="Freeform: Shape 95"/>
            <p:cNvSpPr/>
            <p:nvPr/>
          </p:nvSpPr>
          <p:spPr>
            <a:xfrm>
              <a:off x="7923960" y="2155680"/>
              <a:ext cx="684720" cy="522000"/>
            </a:xfrm>
            <a:custGeom>
              <a:avLst/>
              <a:gdLst/>
              <a:ah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a:noFill/>
            </a:ln>
          </p:spPr>
          <p:style>
            <a:lnRef idx="0"/>
            <a:fillRef idx="0"/>
            <a:effectRef idx="0"/>
            <a:fontRef idx="minor"/>
          </p:style>
        </p:sp>
        <p:sp>
          <p:nvSpPr>
            <p:cNvPr id="10786" name="Freeform: Shape 96"/>
            <p:cNvSpPr/>
            <p:nvPr/>
          </p:nvSpPr>
          <p:spPr>
            <a:xfrm>
              <a:off x="8093160" y="2499840"/>
              <a:ext cx="516240" cy="764280"/>
            </a:xfrm>
            <a:custGeom>
              <a:avLst/>
              <a:gdLst/>
              <a:ah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a:noFill/>
            </a:ln>
          </p:spPr>
          <p:style>
            <a:lnRef idx="0"/>
            <a:fillRef idx="0"/>
            <a:effectRef idx="0"/>
            <a:fontRef idx="minor"/>
          </p:style>
        </p:sp>
        <p:sp>
          <p:nvSpPr>
            <p:cNvPr id="10787" name="Freeform: Shape 97"/>
            <p:cNvSpPr/>
            <p:nvPr/>
          </p:nvSpPr>
          <p:spPr>
            <a:xfrm>
              <a:off x="9412200" y="2170080"/>
              <a:ext cx="31680" cy="528840"/>
            </a:xfrm>
            <a:custGeom>
              <a:avLst/>
              <a:gdLst/>
              <a:ah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a:noFill/>
            </a:ln>
          </p:spPr>
          <p:style>
            <a:lnRef idx="0"/>
            <a:fillRef idx="0"/>
            <a:effectRef idx="0"/>
            <a:fontRef idx="minor"/>
          </p:style>
        </p:sp>
        <p:sp>
          <p:nvSpPr>
            <p:cNvPr id="10788" name="Freeform: Shape 98"/>
            <p:cNvSpPr/>
            <p:nvPr/>
          </p:nvSpPr>
          <p:spPr>
            <a:xfrm>
              <a:off x="9092520" y="2155680"/>
              <a:ext cx="313200" cy="522360"/>
            </a:xfrm>
            <a:custGeom>
              <a:avLst/>
              <a:gdLst/>
              <a:ah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a:noFill/>
            </a:ln>
          </p:spPr>
          <p:style>
            <a:lnRef idx="0"/>
            <a:fillRef idx="0"/>
            <a:effectRef idx="0"/>
            <a:fontRef idx="minor"/>
          </p:style>
        </p:sp>
        <p:sp>
          <p:nvSpPr>
            <p:cNvPr id="10789" name="Freeform: Shape 99"/>
            <p:cNvSpPr/>
            <p:nvPr/>
          </p:nvSpPr>
          <p:spPr>
            <a:xfrm>
              <a:off x="9114120" y="2683440"/>
              <a:ext cx="314280" cy="15120"/>
            </a:xfrm>
            <a:custGeom>
              <a:avLst/>
              <a:gdLst/>
              <a:ahLst/>
              <a:rect l="l" t="t" r="r" b="b"/>
              <a:pathLst>
                <a:path w="315639" h="16644">
                  <a:moveTo>
                    <a:pt x="315639" y="16644"/>
                  </a:moveTo>
                  <a:lnTo>
                    <a:pt x="295436" y="0"/>
                  </a:lnTo>
                  <a:lnTo>
                    <a:pt x="0" y="0"/>
                  </a:lnTo>
                  <a:lnTo>
                    <a:pt x="0" y="16644"/>
                  </a:lnTo>
                  <a:lnTo>
                    <a:pt x="315639" y="16644"/>
                  </a:lnTo>
                  <a:close/>
                </a:path>
              </a:pathLst>
            </a:custGeom>
            <a:solidFill>
              <a:srgbClr val="22b0ae"/>
            </a:solidFill>
            <a:ln w="12704">
              <a:noFill/>
            </a:ln>
          </p:spPr>
          <p:style>
            <a:lnRef idx="0"/>
            <a:fillRef idx="0"/>
            <a:effectRef idx="0"/>
            <a:fontRef idx="minor"/>
          </p:style>
        </p:sp>
        <p:sp>
          <p:nvSpPr>
            <p:cNvPr id="10790" name="Freeform: Shape 100"/>
            <p:cNvSpPr/>
            <p:nvPr/>
          </p:nvSpPr>
          <p:spPr>
            <a:xfrm>
              <a:off x="9082800" y="2559240"/>
              <a:ext cx="6120" cy="161640"/>
            </a:xfrm>
            <a:custGeom>
              <a:avLst/>
              <a:gdLst/>
              <a:ah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a:noFill/>
            </a:ln>
          </p:spPr>
          <p:style>
            <a:lnRef idx="0"/>
            <a:fillRef idx="0"/>
            <a:effectRef idx="0"/>
            <a:fontRef idx="minor"/>
          </p:style>
        </p:sp>
        <p:sp>
          <p:nvSpPr>
            <p:cNvPr id="10791" name="Freeform: Shape 101"/>
            <p:cNvSpPr/>
            <p:nvPr/>
          </p:nvSpPr>
          <p:spPr>
            <a:xfrm>
              <a:off x="5419080" y="4139640"/>
              <a:ext cx="206640" cy="1629000"/>
            </a:xfrm>
            <a:custGeom>
              <a:avLst/>
              <a:gdLst/>
              <a:ah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a:noFill/>
            </a:ln>
          </p:spPr>
          <p:style>
            <a:lnRef idx="0"/>
            <a:fillRef idx="0"/>
            <a:effectRef idx="0"/>
            <a:fontRef idx="minor"/>
          </p:style>
        </p:sp>
        <p:sp>
          <p:nvSpPr>
            <p:cNvPr id="10792" name="Freeform: Shape 102"/>
            <p:cNvSpPr/>
            <p:nvPr/>
          </p:nvSpPr>
          <p:spPr>
            <a:xfrm>
              <a:off x="3375360" y="5382720"/>
              <a:ext cx="2039400" cy="951840"/>
            </a:xfrm>
            <a:custGeom>
              <a:avLst/>
              <a:gdLst/>
              <a:ah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a:noFill/>
            </a:ln>
          </p:spPr>
          <p:style>
            <a:lnRef idx="0"/>
            <a:fillRef idx="0"/>
            <a:effectRef idx="0"/>
            <a:fontRef idx="minor"/>
          </p:style>
        </p:sp>
        <p:sp>
          <p:nvSpPr>
            <p:cNvPr id="10793" name="Freeform: Shape 103"/>
            <p:cNvSpPr/>
            <p:nvPr/>
          </p:nvSpPr>
          <p:spPr>
            <a:xfrm>
              <a:off x="5189760" y="4180320"/>
              <a:ext cx="225000" cy="1195560"/>
            </a:xfrm>
            <a:custGeom>
              <a:avLst/>
              <a:gdLst/>
              <a:ah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a:noFill/>
            </a:ln>
          </p:spPr>
          <p:style>
            <a:lnRef idx="0"/>
            <a:fillRef idx="0"/>
            <a:effectRef idx="0"/>
            <a:fontRef idx="minor"/>
          </p:style>
        </p:sp>
        <p:sp>
          <p:nvSpPr>
            <p:cNvPr id="10794" name="Freeform: Shape 104"/>
            <p:cNvSpPr/>
            <p:nvPr/>
          </p:nvSpPr>
          <p:spPr>
            <a:xfrm>
              <a:off x="5247720" y="4139640"/>
              <a:ext cx="351720" cy="36720"/>
            </a:xfrm>
            <a:custGeom>
              <a:avLst/>
              <a:gdLst/>
              <a:ahLst/>
              <a:rect l="l" t="t" r="r" b="b"/>
              <a:pathLst>
                <a:path w="352998" h="38116">
                  <a:moveTo>
                    <a:pt x="352998" y="0"/>
                  </a:moveTo>
                  <a:lnTo>
                    <a:pt x="184886" y="0"/>
                  </a:lnTo>
                  <a:lnTo>
                    <a:pt x="0" y="36592"/>
                  </a:lnTo>
                  <a:lnTo>
                    <a:pt x="170400" y="38117"/>
                  </a:lnTo>
                  <a:lnTo>
                    <a:pt x="352998" y="0"/>
                  </a:lnTo>
                  <a:close/>
                </a:path>
              </a:pathLst>
            </a:custGeom>
            <a:solidFill>
              <a:srgbClr val="088a8f"/>
            </a:solidFill>
            <a:ln w="12704">
              <a:noFill/>
            </a:ln>
          </p:spPr>
          <p:style>
            <a:lnRef idx="0"/>
            <a:fillRef idx="0"/>
            <a:effectRef idx="0"/>
            <a:fontRef idx="minor"/>
          </p:style>
        </p:sp>
        <p:sp>
          <p:nvSpPr>
            <p:cNvPr id="10795" name="Freeform: Shape 105"/>
            <p:cNvSpPr/>
            <p:nvPr/>
          </p:nvSpPr>
          <p:spPr>
            <a:xfrm>
              <a:off x="5632920" y="4139640"/>
              <a:ext cx="335160" cy="541440"/>
            </a:xfrm>
            <a:custGeom>
              <a:avLst/>
              <a:gdLst/>
              <a:ah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a:noFill/>
            </a:ln>
          </p:spPr>
          <p:style>
            <a:lnRef idx="0"/>
            <a:fillRef idx="0"/>
            <a:effectRef idx="0"/>
            <a:fontRef idx="minor"/>
          </p:style>
        </p:sp>
        <p:sp>
          <p:nvSpPr>
            <p:cNvPr id="10796" name="Freeform: Shape 106"/>
            <p:cNvSpPr/>
            <p:nvPr/>
          </p:nvSpPr>
          <p:spPr>
            <a:xfrm>
              <a:off x="5633280" y="4598640"/>
              <a:ext cx="334800" cy="107280"/>
            </a:xfrm>
            <a:custGeom>
              <a:avLst/>
              <a:gdLst/>
              <a:ah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a:noFill/>
            </a:ln>
          </p:spPr>
          <p:style>
            <a:lnRef idx="0"/>
            <a:fillRef idx="0"/>
            <a:effectRef idx="0"/>
            <a:fontRef idx="minor"/>
          </p:style>
        </p:sp>
        <p:sp>
          <p:nvSpPr>
            <p:cNvPr id="10797" name="Freeform: Shape 107"/>
            <p:cNvSpPr/>
            <p:nvPr/>
          </p:nvSpPr>
          <p:spPr>
            <a:xfrm>
              <a:off x="5600880" y="4712040"/>
              <a:ext cx="366120" cy="982080"/>
            </a:xfrm>
            <a:custGeom>
              <a:avLst/>
              <a:gdLst/>
              <a:ah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a:noFill/>
            </a:ln>
          </p:spPr>
          <p:style>
            <a:lnRef idx="0"/>
            <a:fillRef idx="0"/>
            <a:effectRef idx="0"/>
            <a:fontRef idx="minor"/>
          </p:style>
        </p:sp>
        <p:sp>
          <p:nvSpPr>
            <p:cNvPr id="10798" name="Freeform: Shape 108"/>
            <p:cNvSpPr/>
            <p:nvPr/>
          </p:nvSpPr>
          <p:spPr>
            <a:xfrm>
              <a:off x="8623080" y="2746080"/>
              <a:ext cx="1184040" cy="530280"/>
            </a:xfrm>
            <a:custGeom>
              <a:avLst/>
              <a:gdLst/>
              <a:ah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a:noFill/>
            </a:ln>
          </p:spPr>
          <p:style>
            <a:lnRef idx="0"/>
            <a:fillRef idx="0"/>
            <a:effectRef idx="0"/>
            <a:fontRef idx="minor"/>
          </p:style>
        </p:sp>
        <p:sp>
          <p:nvSpPr>
            <p:cNvPr id="10799" name="Freeform: Shape 109"/>
            <p:cNvSpPr/>
            <p:nvPr/>
          </p:nvSpPr>
          <p:spPr>
            <a:xfrm>
              <a:off x="8633520" y="2937960"/>
              <a:ext cx="415440" cy="328680"/>
            </a:xfrm>
            <a:custGeom>
              <a:avLst/>
              <a:gdLst/>
              <a:ah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a:noFill/>
            </a:ln>
          </p:spPr>
          <p:style>
            <a:lnRef idx="0"/>
            <a:fillRef idx="0"/>
            <a:effectRef idx="0"/>
            <a:fontRef idx="minor"/>
          </p:style>
        </p:sp>
        <p:sp>
          <p:nvSpPr>
            <p:cNvPr id="10800" name="Freeform: Shape 110"/>
            <p:cNvSpPr/>
            <p:nvPr/>
          </p:nvSpPr>
          <p:spPr>
            <a:xfrm>
              <a:off x="9071640" y="2550600"/>
              <a:ext cx="5760" cy="170280"/>
            </a:xfrm>
            <a:custGeom>
              <a:avLst/>
              <a:gdLst/>
              <a:ah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a:noFill/>
            </a:ln>
          </p:spPr>
          <p:style>
            <a:lnRef idx="0"/>
            <a:fillRef idx="0"/>
            <a:effectRef idx="0"/>
            <a:fontRef idx="minor"/>
          </p:style>
        </p:sp>
        <p:sp>
          <p:nvSpPr>
            <p:cNvPr id="10801" name="Freeform: Shape 111"/>
            <p:cNvSpPr/>
            <p:nvPr/>
          </p:nvSpPr>
          <p:spPr>
            <a:xfrm>
              <a:off x="8633520" y="786240"/>
              <a:ext cx="432360" cy="1934640"/>
            </a:xfrm>
            <a:custGeom>
              <a:avLst/>
              <a:gdLst/>
              <a:ah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a:noFill/>
            </a:ln>
          </p:spPr>
          <p:style>
            <a:lnRef idx="0"/>
            <a:fillRef idx="0"/>
            <a:effectRef idx="0"/>
            <a:fontRef idx="minor"/>
          </p:style>
        </p:sp>
        <p:sp>
          <p:nvSpPr>
            <p:cNvPr id="10802" name="Freeform: Shape 112"/>
            <p:cNvSpPr/>
            <p:nvPr/>
          </p:nvSpPr>
          <p:spPr>
            <a:xfrm>
              <a:off x="9073440" y="3282480"/>
              <a:ext cx="1762920" cy="803880"/>
            </a:xfrm>
            <a:custGeom>
              <a:avLst/>
              <a:gdLst/>
              <a:ah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a:noFill/>
            </a:ln>
          </p:spPr>
          <p:style>
            <a:lnRef idx="0"/>
            <a:fillRef idx="0"/>
            <a:effectRef idx="0"/>
            <a:fontRef idx="minor"/>
          </p:style>
        </p:sp>
        <p:sp>
          <p:nvSpPr>
            <p:cNvPr id="10803" name="Freeform: Shape 113"/>
            <p:cNvSpPr/>
            <p:nvPr/>
          </p:nvSpPr>
          <p:spPr>
            <a:xfrm>
              <a:off x="7030800" y="4959360"/>
              <a:ext cx="1519920" cy="577080"/>
            </a:xfrm>
            <a:custGeom>
              <a:avLst/>
              <a:gdLst/>
              <a:ah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a:noFill/>
            </a:ln>
          </p:spPr>
          <p:style>
            <a:lnRef idx="0"/>
            <a:fillRef idx="0"/>
            <a:effectRef idx="0"/>
            <a:fontRef idx="minor"/>
          </p:style>
        </p:sp>
        <p:sp>
          <p:nvSpPr>
            <p:cNvPr id="10804" name="Freeform: Shape 114"/>
            <p:cNvSpPr/>
            <p:nvPr/>
          </p:nvSpPr>
          <p:spPr>
            <a:xfrm>
              <a:off x="6961680" y="5537880"/>
              <a:ext cx="1588320" cy="57960"/>
            </a:xfrm>
            <a:custGeom>
              <a:avLst/>
              <a:gdLst/>
              <a:ah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a:noFill/>
            </a:ln>
          </p:spPr>
          <p:style>
            <a:lnRef idx="0"/>
            <a:fillRef idx="0"/>
            <a:effectRef idx="0"/>
            <a:fontRef idx="minor"/>
          </p:style>
        </p:sp>
        <p:sp>
          <p:nvSpPr>
            <p:cNvPr id="10805" name="Freeform: Shape 115"/>
            <p:cNvSpPr/>
            <p:nvPr/>
          </p:nvSpPr>
          <p:spPr>
            <a:xfrm>
              <a:off x="8555760" y="4948560"/>
              <a:ext cx="6840" cy="580320"/>
            </a:xfrm>
            <a:custGeom>
              <a:avLst/>
              <a:gdLst/>
              <a:ah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a:noFill/>
            </a:ln>
          </p:spPr>
          <p:style>
            <a:lnRef idx="0"/>
            <a:fillRef idx="0"/>
            <a:effectRef idx="0"/>
            <a:fontRef idx="minor"/>
          </p:style>
        </p:sp>
        <p:sp>
          <p:nvSpPr>
            <p:cNvPr id="10806" name="Freeform: Shape 116"/>
            <p:cNvSpPr/>
            <p:nvPr/>
          </p:nvSpPr>
          <p:spPr>
            <a:xfrm>
              <a:off x="8556480" y="5527800"/>
              <a:ext cx="5400" cy="110160"/>
            </a:xfrm>
            <a:custGeom>
              <a:avLst/>
              <a:gdLst/>
              <a:ahLst/>
              <a:rect l="l" t="t" r="r" b="b"/>
              <a:pathLst>
                <a:path w="6734" h="111682">
                  <a:moveTo>
                    <a:pt x="6735" y="0"/>
                  </a:moveTo>
                  <a:lnTo>
                    <a:pt x="0" y="10546"/>
                  </a:lnTo>
                  <a:lnTo>
                    <a:pt x="0" y="111683"/>
                  </a:lnTo>
                  <a:lnTo>
                    <a:pt x="6735" y="100629"/>
                  </a:lnTo>
                  <a:lnTo>
                    <a:pt x="6735" y="0"/>
                  </a:lnTo>
                  <a:close/>
                </a:path>
              </a:pathLst>
            </a:custGeom>
            <a:solidFill>
              <a:srgbClr val="9fd1d0"/>
            </a:solidFill>
            <a:ln w="12704">
              <a:noFill/>
            </a:ln>
          </p:spPr>
          <p:style>
            <a:lnRef idx="0"/>
            <a:fillRef idx="0"/>
            <a:effectRef idx="0"/>
            <a:fontRef idx="minor"/>
          </p:style>
        </p:sp>
        <p:sp>
          <p:nvSpPr>
            <p:cNvPr id="10807" name="Freeform: Shape 117"/>
            <p:cNvSpPr/>
            <p:nvPr/>
          </p:nvSpPr>
          <p:spPr>
            <a:xfrm>
              <a:off x="9074160" y="4111920"/>
              <a:ext cx="1761480" cy="1505880"/>
            </a:xfrm>
            <a:custGeom>
              <a:avLst/>
              <a:gdLst/>
              <a:ah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a:noFill/>
            </a:ln>
          </p:spPr>
          <p:style>
            <a:lnRef idx="0"/>
            <a:fillRef idx="0"/>
            <a:effectRef idx="0"/>
            <a:fontRef idx="minor"/>
          </p:style>
        </p:sp>
        <p:sp>
          <p:nvSpPr>
            <p:cNvPr id="10808" name="Freeform: Shape 118"/>
            <p:cNvSpPr/>
            <p:nvPr/>
          </p:nvSpPr>
          <p:spPr>
            <a:xfrm>
              <a:off x="5955120" y="4574520"/>
              <a:ext cx="13320" cy="22680"/>
            </a:xfrm>
            <a:custGeom>
              <a:avLst/>
              <a:gdLst/>
              <a:ah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a:noFill/>
            </a:ln>
          </p:spPr>
          <p:style>
            <a:lnRef idx="0"/>
            <a:fillRef idx="0"/>
            <a:effectRef idx="0"/>
            <a:fontRef idx="minor"/>
          </p:style>
        </p:sp>
        <p:sp>
          <p:nvSpPr>
            <p:cNvPr id="10809" name="Freeform: Shape 119"/>
            <p:cNvSpPr/>
            <p:nvPr/>
          </p:nvSpPr>
          <p:spPr>
            <a:xfrm>
              <a:off x="11966040" y="4593240"/>
              <a:ext cx="27000" cy="22680"/>
            </a:xfrm>
            <a:custGeom>
              <a:avLst/>
              <a:gdLst/>
              <a:ah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a:noFill/>
            </a:ln>
          </p:spPr>
          <p:style>
            <a:lnRef idx="0"/>
            <a:fillRef idx="0"/>
            <a:effectRef idx="0"/>
            <a:fontRef idx="minor"/>
          </p:style>
        </p:sp>
        <p:sp>
          <p:nvSpPr>
            <p:cNvPr id="10810" name="Freeform: Shape 120"/>
            <p:cNvSpPr/>
            <p:nvPr/>
          </p:nvSpPr>
          <p:spPr>
            <a:xfrm>
              <a:off x="5439600" y="5791320"/>
              <a:ext cx="22320" cy="543240"/>
            </a:xfrm>
            <a:custGeom>
              <a:avLst/>
              <a:gdLst/>
              <a:ah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a:noFill/>
            </a:ln>
          </p:spPr>
          <p:style>
            <a:lnRef idx="0"/>
            <a:fillRef idx="0"/>
            <a:effectRef idx="0"/>
            <a:fontRef idx="minor"/>
          </p:style>
        </p:sp>
        <p:sp>
          <p:nvSpPr>
            <p:cNvPr id="10811" name="Freeform: Shape 121"/>
            <p:cNvSpPr/>
            <p:nvPr/>
          </p:nvSpPr>
          <p:spPr>
            <a:xfrm>
              <a:off x="11919600" y="4268880"/>
              <a:ext cx="15120" cy="2880"/>
            </a:xfrm>
            <a:custGeom>
              <a:avLst/>
              <a:gdLst/>
              <a:ah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a:noFill/>
            </a:ln>
          </p:spPr>
          <p:style>
            <a:lnRef idx="0"/>
            <a:fillRef idx="0"/>
            <a:effectRef idx="0"/>
            <a:fontRef idx="minor"/>
          </p:style>
        </p:sp>
        <p:sp>
          <p:nvSpPr>
            <p:cNvPr id="10812" name="Freeform: Shape 122"/>
            <p:cNvSpPr/>
            <p:nvPr/>
          </p:nvSpPr>
          <p:spPr>
            <a:xfrm>
              <a:off x="11918520" y="4272480"/>
              <a:ext cx="2880" cy="302400"/>
            </a:xfrm>
            <a:custGeom>
              <a:avLst/>
              <a:gdLst/>
              <a:ah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a:noFill/>
            </a:ln>
          </p:spPr>
          <p:style>
            <a:lnRef idx="0"/>
            <a:fillRef idx="0"/>
            <a:effectRef idx="0"/>
            <a:fontRef idx="minor"/>
          </p:style>
        </p:sp>
        <p:sp>
          <p:nvSpPr>
            <p:cNvPr id="10813" name="Freeform: Shape 123"/>
            <p:cNvSpPr/>
            <p:nvPr/>
          </p:nvSpPr>
          <p:spPr>
            <a:xfrm>
              <a:off x="8588160" y="5477040"/>
              <a:ext cx="20520" cy="2880"/>
            </a:xfrm>
            <a:custGeom>
              <a:avLst/>
              <a:gdLst/>
              <a:ah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a:noFill/>
            </a:ln>
          </p:spPr>
          <p:style>
            <a:lnRef idx="0"/>
            <a:fillRef idx="0"/>
            <a:effectRef idx="0"/>
            <a:fontRef idx="minor"/>
          </p:style>
        </p:sp>
        <p:sp>
          <p:nvSpPr>
            <p:cNvPr id="10814" name="Freeform: Shape 124"/>
            <p:cNvSpPr/>
            <p:nvPr/>
          </p:nvSpPr>
          <p:spPr>
            <a:xfrm>
              <a:off x="8740440" y="5483160"/>
              <a:ext cx="149400" cy="1800"/>
            </a:xfrm>
            <a:custGeom>
              <a:avLst/>
              <a:gdLst/>
              <a:ah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a:noFill/>
            </a:ln>
          </p:spPr>
          <p:style>
            <a:lnRef idx="0"/>
            <a:fillRef idx="0"/>
            <a:effectRef idx="0"/>
            <a:fontRef idx="minor"/>
          </p:style>
        </p:sp>
        <p:sp>
          <p:nvSpPr>
            <p:cNvPr id="10815" name="Freeform: Shape 125"/>
            <p:cNvSpPr/>
            <p:nvPr/>
          </p:nvSpPr>
          <p:spPr>
            <a:xfrm>
              <a:off x="11959200" y="4616280"/>
              <a:ext cx="56880" cy="43560"/>
            </a:xfrm>
            <a:custGeom>
              <a:avLst/>
              <a:gdLst/>
              <a:ah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a:noFill/>
            </a:ln>
          </p:spPr>
          <p:style>
            <a:lnRef idx="0"/>
            <a:fillRef idx="0"/>
            <a:effectRef idx="0"/>
            <a:fontRef idx="minor"/>
          </p:style>
        </p:sp>
        <p:sp>
          <p:nvSpPr>
            <p:cNvPr id="10816" name="Freeform: Shape 126"/>
            <p:cNvSpPr/>
            <p:nvPr/>
          </p:nvSpPr>
          <p:spPr>
            <a:xfrm>
              <a:off x="12069360" y="4654440"/>
              <a:ext cx="2160" cy="1080"/>
            </a:xfrm>
            <a:custGeom>
              <a:avLst/>
              <a:gdLst/>
              <a:ah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a:noFill/>
            </a:ln>
          </p:spPr>
          <p:style>
            <a:lnRef idx="0"/>
            <a:fillRef idx="0"/>
            <a:effectRef idx="0"/>
            <a:fontRef idx="minor"/>
          </p:style>
        </p:sp>
        <p:sp>
          <p:nvSpPr>
            <p:cNvPr id="10817" name="Freeform: Shape 127"/>
            <p:cNvSpPr/>
            <p:nvPr/>
          </p:nvSpPr>
          <p:spPr>
            <a:xfrm>
              <a:off x="12052800" y="4671000"/>
              <a:ext cx="11160" cy="11160"/>
            </a:xfrm>
            <a:custGeom>
              <a:avLst/>
              <a:gdLst/>
              <a:ahLst/>
              <a:rect l="l" t="t" r="r" b="b"/>
              <a:pathLst>
                <a:path w="12706" h="12705">
                  <a:moveTo>
                    <a:pt x="0" y="0"/>
                  </a:moveTo>
                  <a:lnTo>
                    <a:pt x="0" y="0"/>
                  </a:lnTo>
                  <a:close/>
                </a:path>
              </a:pathLst>
            </a:custGeom>
            <a:solidFill>
              <a:srgbClr val="000000"/>
            </a:solidFill>
            <a:ln w="12704">
              <a:noFill/>
            </a:ln>
          </p:spPr>
          <p:style>
            <a:lnRef idx="0"/>
            <a:fillRef idx="0"/>
            <a:effectRef idx="0"/>
            <a:fontRef idx="minor"/>
          </p:style>
        </p:sp>
        <p:sp>
          <p:nvSpPr>
            <p:cNvPr id="10818" name="Freeform: Shape 128"/>
            <p:cNvSpPr/>
            <p:nvPr/>
          </p:nvSpPr>
          <p:spPr>
            <a:xfrm>
              <a:off x="8889120" y="4871880"/>
              <a:ext cx="2520" cy="612000"/>
            </a:xfrm>
            <a:custGeom>
              <a:avLst/>
              <a:gdLst/>
              <a:ah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a:noFill/>
            </a:ln>
          </p:spPr>
          <p:style>
            <a:lnRef idx="0"/>
            <a:fillRef idx="0"/>
            <a:effectRef idx="0"/>
            <a:fontRef idx="minor"/>
          </p:style>
        </p:sp>
        <p:sp>
          <p:nvSpPr>
            <p:cNvPr id="10819" name="Freeform: Shape 129"/>
            <p:cNvSpPr/>
            <p:nvPr/>
          </p:nvSpPr>
          <p:spPr>
            <a:xfrm>
              <a:off x="8636040" y="3291840"/>
              <a:ext cx="2880" cy="1554840"/>
            </a:xfrm>
            <a:custGeom>
              <a:avLst/>
              <a:gdLst/>
              <a:ah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a:noFill/>
            </a:ln>
          </p:spPr>
          <p:style>
            <a:lnRef idx="0"/>
            <a:fillRef idx="0"/>
            <a:effectRef idx="0"/>
            <a:fontRef idx="minor"/>
          </p:style>
        </p:sp>
        <p:sp>
          <p:nvSpPr>
            <p:cNvPr id="10820" name="Freeform: Shape 130"/>
            <p:cNvSpPr/>
            <p:nvPr/>
          </p:nvSpPr>
          <p:spPr>
            <a:xfrm>
              <a:off x="6621840" y="3296520"/>
              <a:ext cx="2880" cy="1433520"/>
            </a:xfrm>
            <a:custGeom>
              <a:avLst/>
              <a:gdLst/>
              <a:ah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a:noFill/>
            </a:ln>
          </p:spPr>
          <p:style>
            <a:lnRef idx="0"/>
            <a:fillRef idx="0"/>
            <a:effectRef idx="0"/>
            <a:fontRef idx="minor"/>
          </p:style>
        </p:sp>
        <p:sp>
          <p:nvSpPr>
            <p:cNvPr id="10821" name="Freeform: Shape 131"/>
            <p:cNvSpPr/>
            <p:nvPr/>
          </p:nvSpPr>
          <p:spPr>
            <a:xfrm>
              <a:off x="5717160" y="4929480"/>
              <a:ext cx="470160" cy="2880"/>
            </a:xfrm>
            <a:custGeom>
              <a:avLst/>
              <a:gdLst/>
              <a:ah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a:noFill/>
            </a:ln>
          </p:spPr>
          <p:style>
            <a:lnRef idx="0"/>
            <a:fillRef idx="0"/>
            <a:effectRef idx="0"/>
            <a:fontRef idx="minor"/>
          </p:style>
        </p:sp>
        <p:sp>
          <p:nvSpPr>
            <p:cNvPr id="10822" name="Freeform: Shape 132"/>
            <p:cNvSpPr/>
            <p:nvPr/>
          </p:nvSpPr>
          <p:spPr>
            <a:xfrm>
              <a:off x="6624000" y="4730760"/>
              <a:ext cx="1377000" cy="22680"/>
            </a:xfrm>
            <a:custGeom>
              <a:avLst/>
              <a:gdLst/>
              <a:ah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a:noFill/>
            </a:ln>
          </p:spPr>
          <p:style>
            <a:lnRef idx="0"/>
            <a:fillRef idx="0"/>
            <a:effectRef idx="0"/>
            <a:fontRef idx="minor"/>
          </p:style>
        </p:sp>
        <p:sp>
          <p:nvSpPr>
            <p:cNvPr id="10823" name="Freeform: Shape 133"/>
            <p:cNvSpPr/>
            <p:nvPr/>
          </p:nvSpPr>
          <p:spPr>
            <a:xfrm>
              <a:off x="11646000" y="6210000"/>
              <a:ext cx="21960" cy="124200"/>
            </a:xfrm>
            <a:custGeom>
              <a:avLst/>
              <a:gdLst/>
              <a:ah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a:noFill/>
            </a:ln>
          </p:spPr>
          <p:style>
            <a:lnRef idx="0"/>
            <a:fillRef idx="0"/>
            <a:effectRef idx="0"/>
            <a:fontRef idx="minor"/>
          </p:style>
        </p:sp>
        <p:sp>
          <p:nvSpPr>
            <p:cNvPr id="10824" name="Freeform: Shape 134"/>
            <p:cNvSpPr/>
            <p:nvPr/>
          </p:nvSpPr>
          <p:spPr>
            <a:xfrm>
              <a:off x="6643080" y="3298680"/>
              <a:ext cx="167760" cy="2880"/>
            </a:xfrm>
            <a:custGeom>
              <a:avLst/>
              <a:gdLst/>
              <a:ah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a:noFill/>
            </a:ln>
          </p:spPr>
          <p:style>
            <a:lnRef idx="0"/>
            <a:fillRef idx="0"/>
            <a:effectRef idx="0"/>
            <a:fontRef idx="minor"/>
          </p:style>
        </p:sp>
        <p:sp>
          <p:nvSpPr>
            <p:cNvPr id="10825" name="Freeform: Shape 135"/>
            <p:cNvSpPr/>
            <p:nvPr/>
          </p:nvSpPr>
          <p:spPr>
            <a:xfrm>
              <a:off x="6645600" y="3292920"/>
              <a:ext cx="160560" cy="360"/>
            </a:xfrm>
            <a:custGeom>
              <a:avLst/>
              <a:gdLst/>
              <a:ah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a:noFill/>
            </a:ln>
          </p:spPr>
          <p:style>
            <a:lnRef idx="0"/>
            <a:fillRef idx="0"/>
            <a:effectRef idx="0"/>
            <a:fontRef idx="minor"/>
          </p:style>
        </p:sp>
        <p:sp>
          <p:nvSpPr>
            <p:cNvPr id="10826" name="Freeform: Shape 136"/>
            <p:cNvSpPr/>
            <p:nvPr/>
          </p:nvSpPr>
          <p:spPr>
            <a:xfrm>
              <a:off x="8081280" y="2475720"/>
              <a:ext cx="527400" cy="22680"/>
            </a:xfrm>
            <a:custGeom>
              <a:avLst/>
              <a:gdLst/>
              <a:ah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a:noFill/>
            </a:ln>
          </p:spPr>
          <p:style>
            <a:lnRef idx="0"/>
            <a:fillRef idx="0"/>
            <a:effectRef idx="0"/>
            <a:fontRef idx="minor"/>
          </p:style>
        </p:sp>
        <p:sp>
          <p:nvSpPr>
            <p:cNvPr id="10827" name="Freeform: Shape 137"/>
            <p:cNvSpPr/>
            <p:nvPr/>
          </p:nvSpPr>
          <p:spPr>
            <a:xfrm>
              <a:off x="6499800" y="2340720"/>
              <a:ext cx="2880" cy="2442960"/>
            </a:xfrm>
            <a:custGeom>
              <a:avLst/>
              <a:gdLst/>
              <a:ah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a:noFill/>
            </a:ln>
          </p:spPr>
          <p:style>
            <a:lnRef idx="0"/>
            <a:fillRef idx="0"/>
            <a:effectRef idx="0"/>
            <a:fontRef idx="minor"/>
          </p:style>
        </p:sp>
        <p:sp>
          <p:nvSpPr>
            <p:cNvPr id="10828" name="Freeform: Shape 138"/>
            <p:cNvSpPr/>
            <p:nvPr/>
          </p:nvSpPr>
          <p:spPr>
            <a:xfrm>
              <a:off x="6829200" y="3295800"/>
              <a:ext cx="234720" cy="1800"/>
            </a:xfrm>
            <a:custGeom>
              <a:avLst/>
              <a:gdLst/>
              <a:ah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a:noFill/>
            </a:ln>
          </p:spPr>
          <p:style>
            <a:lnRef idx="0"/>
            <a:fillRef idx="0"/>
            <a:effectRef idx="0"/>
            <a:fontRef idx="minor"/>
          </p:style>
        </p:sp>
        <p:sp>
          <p:nvSpPr>
            <p:cNvPr id="10829" name="Freeform: Shape 139"/>
            <p:cNvSpPr/>
            <p:nvPr/>
          </p:nvSpPr>
          <p:spPr>
            <a:xfrm>
              <a:off x="7087680" y="3296520"/>
              <a:ext cx="639720" cy="360"/>
            </a:xfrm>
            <a:custGeom>
              <a:avLst/>
              <a:gdLst/>
              <a:ah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a:noFill/>
            </a:ln>
          </p:spPr>
          <p:style>
            <a:lnRef idx="0"/>
            <a:fillRef idx="0"/>
            <a:effectRef idx="0"/>
            <a:fontRef idx="minor"/>
          </p:style>
        </p:sp>
        <p:sp>
          <p:nvSpPr>
            <p:cNvPr id="10830" name="Freeform: Shape 140"/>
            <p:cNvSpPr/>
            <p:nvPr/>
          </p:nvSpPr>
          <p:spPr>
            <a:xfrm>
              <a:off x="6645600" y="3294000"/>
              <a:ext cx="162000" cy="2880"/>
            </a:xfrm>
            <a:custGeom>
              <a:avLst/>
              <a:gdLst/>
              <a:ah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a:noFill/>
            </a:ln>
          </p:spPr>
          <p:style>
            <a:lnRef idx="0"/>
            <a:fillRef idx="0"/>
            <a:effectRef idx="0"/>
            <a:fontRef idx="minor"/>
          </p:style>
        </p:sp>
        <p:sp>
          <p:nvSpPr>
            <p:cNvPr id="10831" name="Freeform: Shape 141"/>
            <p:cNvSpPr/>
            <p:nvPr/>
          </p:nvSpPr>
          <p:spPr>
            <a:xfrm>
              <a:off x="6500520" y="2317320"/>
              <a:ext cx="135360" cy="51840"/>
            </a:xfrm>
            <a:custGeom>
              <a:avLst/>
              <a:gdLst/>
              <a:ah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a:noFill/>
            </a:ln>
          </p:spPr>
          <p:style>
            <a:lnRef idx="0"/>
            <a:fillRef idx="0"/>
            <a:effectRef idx="0"/>
            <a:fontRef idx="minor"/>
          </p:style>
        </p:sp>
        <p:sp>
          <p:nvSpPr>
            <p:cNvPr id="10832" name="Freeform: Shape 142"/>
            <p:cNvSpPr/>
            <p:nvPr/>
          </p:nvSpPr>
          <p:spPr>
            <a:xfrm>
              <a:off x="5980320" y="2317320"/>
              <a:ext cx="531360" cy="22320"/>
            </a:xfrm>
            <a:custGeom>
              <a:avLst/>
              <a:gdLst/>
              <a:ah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a:noFill/>
            </a:ln>
          </p:spPr>
          <p:style>
            <a:lnRef idx="0"/>
            <a:fillRef idx="0"/>
            <a:effectRef idx="0"/>
            <a:fontRef idx="minor"/>
          </p:style>
        </p:sp>
        <p:sp>
          <p:nvSpPr>
            <p:cNvPr id="10833" name="Freeform: Shape 143"/>
            <p:cNvSpPr/>
            <p:nvPr/>
          </p:nvSpPr>
          <p:spPr>
            <a:xfrm>
              <a:off x="12006000" y="3243240"/>
              <a:ext cx="186480" cy="9360"/>
            </a:xfrm>
            <a:custGeom>
              <a:avLst/>
              <a:gdLst/>
              <a:ah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a:noFill/>
            </a:ln>
          </p:spPr>
          <p:style>
            <a:lnRef idx="0"/>
            <a:fillRef idx="0"/>
            <a:effectRef idx="0"/>
            <a:fontRef idx="minor"/>
          </p:style>
        </p:sp>
        <p:sp>
          <p:nvSpPr>
            <p:cNvPr id="10834" name="Freeform: Shape 144"/>
            <p:cNvSpPr/>
            <p:nvPr/>
          </p:nvSpPr>
          <p:spPr>
            <a:xfrm>
              <a:off x="12017880" y="3257640"/>
              <a:ext cx="35640" cy="8280"/>
            </a:xfrm>
            <a:custGeom>
              <a:avLst/>
              <a:gdLst/>
              <a:ahLst/>
              <a:rect l="l" t="t" r="r" b="b"/>
              <a:pathLst>
                <a:path w="37104" h="9656">
                  <a:moveTo>
                    <a:pt x="37105" y="762"/>
                  </a:moveTo>
                  <a:lnTo>
                    <a:pt x="0" y="0"/>
                  </a:lnTo>
                  <a:lnTo>
                    <a:pt x="0" y="9656"/>
                  </a:lnTo>
                  <a:lnTo>
                    <a:pt x="37105" y="9656"/>
                  </a:lnTo>
                  <a:lnTo>
                    <a:pt x="37105" y="762"/>
                  </a:lnTo>
                  <a:close/>
                </a:path>
              </a:pathLst>
            </a:custGeom>
            <a:solidFill>
              <a:srgbClr val="000000"/>
            </a:solidFill>
            <a:ln w="12704">
              <a:noFill/>
            </a:ln>
          </p:spPr>
          <p:style>
            <a:lnRef idx="0"/>
            <a:fillRef idx="0"/>
            <a:effectRef idx="0"/>
            <a:fontRef idx="minor"/>
          </p:style>
        </p:sp>
        <p:sp>
          <p:nvSpPr>
            <p:cNvPr id="10835" name="Freeform: Shape 145"/>
            <p:cNvSpPr/>
            <p:nvPr/>
          </p:nvSpPr>
          <p:spPr>
            <a:xfrm>
              <a:off x="12059280" y="3258360"/>
              <a:ext cx="133560" cy="7200"/>
            </a:xfrm>
            <a:custGeom>
              <a:avLst/>
              <a:gdLst/>
              <a:ahLst/>
              <a:rect l="l" t="t" r="r" b="b"/>
              <a:pathLst>
                <a:path w="134820" h="8766">
                  <a:moveTo>
                    <a:pt x="0" y="0"/>
                  </a:moveTo>
                  <a:lnTo>
                    <a:pt x="134820" y="0"/>
                  </a:lnTo>
                  <a:lnTo>
                    <a:pt x="134820" y="8767"/>
                  </a:lnTo>
                  <a:lnTo>
                    <a:pt x="0" y="8767"/>
                  </a:lnTo>
                  <a:close/>
                </a:path>
              </a:pathLst>
            </a:custGeom>
            <a:solidFill>
              <a:srgbClr val="000000"/>
            </a:solidFill>
            <a:ln w="12704">
              <a:noFill/>
            </a:ln>
          </p:spPr>
          <p:style>
            <a:lnRef idx="0"/>
            <a:fillRef idx="0"/>
            <a:effectRef idx="0"/>
            <a:fontRef idx="minor"/>
          </p:style>
        </p:sp>
        <p:sp>
          <p:nvSpPr>
            <p:cNvPr id="10836" name="Freeform: Shape 146"/>
            <p:cNvSpPr/>
            <p:nvPr/>
          </p:nvSpPr>
          <p:spPr>
            <a:xfrm>
              <a:off x="12017520" y="3252960"/>
              <a:ext cx="38160" cy="3600"/>
            </a:xfrm>
            <a:custGeom>
              <a:avLst/>
              <a:gdLst/>
              <a:ah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a:noFill/>
            </a:ln>
          </p:spPr>
          <p:style>
            <a:lnRef idx="0"/>
            <a:fillRef idx="0"/>
            <a:effectRef idx="0"/>
            <a:fontRef idx="minor"/>
          </p:style>
        </p:sp>
        <p:sp>
          <p:nvSpPr>
            <p:cNvPr id="10837" name="Freeform: Shape 147"/>
            <p:cNvSpPr/>
            <p:nvPr/>
          </p:nvSpPr>
          <p:spPr>
            <a:xfrm>
              <a:off x="12057120" y="3254040"/>
              <a:ext cx="135720" cy="2880"/>
            </a:xfrm>
            <a:custGeom>
              <a:avLst/>
              <a:gdLst/>
              <a:ah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a:noFill/>
            </a:ln>
          </p:spPr>
          <p:style>
            <a:lnRef idx="0"/>
            <a:fillRef idx="0"/>
            <a:effectRef idx="0"/>
            <a:fontRef idx="minor"/>
          </p:style>
        </p:sp>
        <p:sp>
          <p:nvSpPr>
            <p:cNvPr id="10838" name="Freeform: Shape 148"/>
            <p:cNvSpPr/>
            <p:nvPr/>
          </p:nvSpPr>
          <p:spPr>
            <a:xfrm>
              <a:off x="12054960" y="3253680"/>
              <a:ext cx="2880" cy="130680"/>
            </a:xfrm>
            <a:custGeom>
              <a:avLst/>
              <a:gdLst/>
              <a:ah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a:noFill/>
            </a:ln>
          </p:spPr>
          <p:style>
            <a:lnRef idx="0"/>
            <a:fillRef idx="0"/>
            <a:effectRef idx="0"/>
            <a:fontRef idx="minor"/>
          </p:style>
        </p:sp>
        <p:sp>
          <p:nvSpPr>
            <p:cNvPr id="10839" name="Freeform: Shape 149"/>
            <p:cNvSpPr/>
            <p:nvPr/>
          </p:nvSpPr>
          <p:spPr>
            <a:xfrm>
              <a:off x="11411640" y="4860000"/>
              <a:ext cx="2880" cy="1110600"/>
            </a:xfrm>
            <a:custGeom>
              <a:avLst/>
              <a:gdLst/>
              <a:ah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a:noFill/>
            </a:ln>
          </p:spPr>
          <p:style>
            <a:lnRef idx="0"/>
            <a:fillRef idx="0"/>
            <a:effectRef idx="0"/>
            <a:fontRef idx="minor"/>
          </p:style>
        </p:sp>
        <p:sp>
          <p:nvSpPr>
            <p:cNvPr id="10840" name="Freeform: Shape 150"/>
            <p:cNvSpPr/>
            <p:nvPr/>
          </p:nvSpPr>
          <p:spPr>
            <a:xfrm>
              <a:off x="11411640" y="4831560"/>
              <a:ext cx="2880" cy="27360"/>
            </a:xfrm>
            <a:custGeom>
              <a:avLst/>
              <a:gdLst/>
              <a:ah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a:noFill/>
            </a:ln>
          </p:spPr>
          <p:style>
            <a:lnRef idx="0"/>
            <a:fillRef idx="0"/>
            <a:effectRef idx="0"/>
            <a:fontRef idx="minor"/>
          </p:style>
        </p:sp>
        <p:sp>
          <p:nvSpPr>
            <p:cNvPr id="10841" name="Freeform: Shape 151"/>
            <p:cNvSpPr/>
            <p:nvPr/>
          </p:nvSpPr>
          <p:spPr>
            <a:xfrm>
              <a:off x="11210400" y="4590000"/>
              <a:ext cx="21960" cy="83160"/>
            </a:xfrm>
            <a:custGeom>
              <a:avLst/>
              <a:gdLst/>
              <a:ah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a:noFill/>
            </a:ln>
          </p:spPr>
          <p:style>
            <a:lnRef idx="0"/>
            <a:fillRef idx="0"/>
            <a:effectRef idx="0"/>
            <a:fontRef idx="minor"/>
          </p:style>
        </p:sp>
        <p:sp>
          <p:nvSpPr>
            <p:cNvPr id="10842" name="Freeform: Shape 152"/>
            <p:cNvSpPr/>
            <p:nvPr/>
          </p:nvSpPr>
          <p:spPr>
            <a:xfrm>
              <a:off x="11232000" y="4601520"/>
              <a:ext cx="360" cy="6120"/>
            </a:xfrm>
            <a:custGeom>
              <a:avLst/>
              <a:gdLst/>
              <a:ahLst/>
              <a:rect l="l" t="t" r="r" b="b"/>
              <a:pathLst>
                <a:path w="1524" h="7496">
                  <a:moveTo>
                    <a:pt x="0" y="0"/>
                  </a:moveTo>
                  <a:lnTo>
                    <a:pt x="1525" y="0"/>
                  </a:lnTo>
                  <a:lnTo>
                    <a:pt x="1525" y="7496"/>
                  </a:lnTo>
                  <a:lnTo>
                    <a:pt x="0" y="7496"/>
                  </a:lnTo>
                  <a:close/>
                </a:path>
              </a:pathLst>
            </a:custGeom>
            <a:solidFill>
              <a:srgbClr val="000000"/>
            </a:solidFill>
            <a:ln w="12704">
              <a:noFill/>
            </a:ln>
          </p:spPr>
          <p:style>
            <a:lnRef idx="0"/>
            <a:fillRef idx="0"/>
            <a:effectRef idx="0"/>
            <a:fontRef idx="minor"/>
          </p:style>
        </p:sp>
        <p:sp>
          <p:nvSpPr>
            <p:cNvPr id="10843" name="Freeform: Shape 153"/>
            <p:cNvSpPr/>
            <p:nvPr/>
          </p:nvSpPr>
          <p:spPr>
            <a:xfrm>
              <a:off x="12043440" y="4664160"/>
              <a:ext cx="4320" cy="2520"/>
            </a:xfrm>
            <a:custGeom>
              <a:avLst/>
              <a:gdLst/>
              <a:ahLst/>
              <a:rect l="l" t="t" r="r" b="b"/>
              <a:pathLst>
                <a:path w="5591" h="4065">
                  <a:moveTo>
                    <a:pt x="5591" y="4066"/>
                  </a:moveTo>
                  <a:cubicBezTo>
                    <a:pt x="4524" y="2884"/>
                    <a:pt x="3698" y="1499"/>
                    <a:pt x="3177" y="0"/>
                  </a:cubicBezTo>
                  <a:lnTo>
                    <a:pt x="0" y="0"/>
                  </a:lnTo>
                  <a:close/>
                </a:path>
              </a:pathLst>
            </a:custGeom>
            <a:solidFill>
              <a:srgbClr val="000000"/>
            </a:solidFill>
            <a:ln w="12704">
              <a:noFill/>
            </a:ln>
          </p:spPr>
          <p:style>
            <a:lnRef idx="0"/>
            <a:fillRef idx="0"/>
            <a:effectRef idx="0"/>
            <a:fontRef idx="minor"/>
          </p:style>
        </p:sp>
        <p:sp>
          <p:nvSpPr>
            <p:cNvPr id="10844" name="Freeform: Shape 154"/>
            <p:cNvSpPr/>
            <p:nvPr/>
          </p:nvSpPr>
          <p:spPr>
            <a:xfrm>
              <a:off x="12070440" y="4661280"/>
              <a:ext cx="122400" cy="22680"/>
            </a:xfrm>
            <a:custGeom>
              <a:avLst/>
              <a:gdLst/>
              <a:ah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a:noFill/>
            </a:ln>
          </p:spPr>
          <p:style>
            <a:lnRef idx="0"/>
            <a:fillRef idx="0"/>
            <a:effectRef idx="0"/>
            <a:fontRef idx="minor"/>
          </p:style>
        </p:sp>
        <p:sp>
          <p:nvSpPr>
            <p:cNvPr id="10845" name="Freeform: Shape 155"/>
            <p:cNvSpPr/>
            <p:nvPr/>
          </p:nvSpPr>
          <p:spPr>
            <a:xfrm>
              <a:off x="12052800" y="4671360"/>
              <a:ext cx="360" cy="360"/>
            </a:xfrm>
            <a:custGeom>
              <a:avLst/>
              <a:gdLst/>
              <a:ahLst/>
              <a:rect l="l" t="t" r="r" b="b"/>
              <a:pathLst>
                <a:path w="1016" h="635">
                  <a:moveTo>
                    <a:pt x="1017" y="636"/>
                  </a:moveTo>
                  <a:lnTo>
                    <a:pt x="1017" y="0"/>
                  </a:lnTo>
                  <a:lnTo>
                    <a:pt x="0" y="0"/>
                  </a:lnTo>
                  <a:lnTo>
                    <a:pt x="0" y="0"/>
                  </a:lnTo>
                  <a:close/>
                </a:path>
              </a:pathLst>
            </a:custGeom>
            <a:solidFill>
              <a:srgbClr val="000000"/>
            </a:solidFill>
            <a:ln w="12704">
              <a:noFill/>
            </a:ln>
          </p:spPr>
          <p:style>
            <a:lnRef idx="0"/>
            <a:fillRef idx="0"/>
            <a:effectRef idx="0"/>
            <a:fontRef idx="minor"/>
          </p:style>
        </p:sp>
        <p:sp>
          <p:nvSpPr>
            <p:cNvPr id="10846" name="Freeform: Shape 156"/>
            <p:cNvSpPr/>
            <p:nvPr/>
          </p:nvSpPr>
          <p:spPr>
            <a:xfrm>
              <a:off x="12053880" y="4655520"/>
              <a:ext cx="21960" cy="28080"/>
            </a:xfrm>
            <a:custGeom>
              <a:avLst/>
              <a:gdLst/>
              <a:ah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a:noFill/>
            </a:ln>
          </p:spPr>
          <p:style>
            <a:lnRef idx="0"/>
            <a:fillRef idx="0"/>
            <a:effectRef idx="0"/>
            <a:fontRef idx="minor"/>
          </p:style>
        </p:sp>
        <p:sp>
          <p:nvSpPr>
            <p:cNvPr id="10847" name="Freeform: Shape 157"/>
            <p:cNvSpPr/>
            <p:nvPr/>
          </p:nvSpPr>
          <p:spPr>
            <a:xfrm>
              <a:off x="8889120" y="5483160"/>
              <a:ext cx="44280" cy="2880"/>
            </a:xfrm>
            <a:custGeom>
              <a:avLst/>
              <a:gdLst/>
              <a:ah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a:noFill/>
            </a:ln>
          </p:spPr>
          <p:style>
            <a:lnRef idx="0"/>
            <a:fillRef idx="0"/>
            <a:effectRef idx="0"/>
            <a:fontRef idx="minor"/>
          </p:style>
        </p:sp>
        <p:sp>
          <p:nvSpPr>
            <p:cNvPr id="10848" name="Freeform: Shape 158"/>
            <p:cNvSpPr/>
            <p:nvPr/>
          </p:nvSpPr>
          <p:spPr>
            <a:xfrm>
              <a:off x="7064280" y="4919040"/>
              <a:ext cx="1510560" cy="22680"/>
            </a:xfrm>
            <a:custGeom>
              <a:avLst/>
              <a:gdLst/>
              <a:ah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a:noFill/>
            </a:ln>
          </p:spPr>
          <p:style>
            <a:lnRef idx="0"/>
            <a:fillRef idx="0"/>
            <a:effectRef idx="0"/>
            <a:fontRef idx="minor"/>
          </p:style>
        </p:sp>
        <p:sp>
          <p:nvSpPr>
            <p:cNvPr id="10849" name="Freeform: Shape 159"/>
            <p:cNvSpPr/>
            <p:nvPr/>
          </p:nvSpPr>
          <p:spPr>
            <a:xfrm>
              <a:off x="11617560" y="6109560"/>
              <a:ext cx="574920" cy="2880"/>
            </a:xfrm>
            <a:custGeom>
              <a:avLst/>
              <a:gdLst/>
              <a:ahLst/>
              <a:rect l="l" t="t" r="r" b="b"/>
              <a:pathLst>
                <a:path w="576512" h="4320">
                  <a:moveTo>
                    <a:pt x="2287" y="4320"/>
                  </a:moveTo>
                  <a:lnTo>
                    <a:pt x="576513" y="4320"/>
                  </a:lnTo>
                  <a:lnTo>
                    <a:pt x="576513" y="0"/>
                  </a:lnTo>
                  <a:lnTo>
                    <a:pt x="0" y="0"/>
                  </a:lnTo>
                  <a:lnTo>
                    <a:pt x="2287" y="4320"/>
                  </a:lnTo>
                  <a:close/>
                </a:path>
              </a:pathLst>
            </a:custGeom>
            <a:solidFill>
              <a:srgbClr val="000000"/>
            </a:solidFill>
            <a:ln w="12704">
              <a:noFill/>
            </a:ln>
          </p:spPr>
          <p:style>
            <a:lnRef idx="0"/>
            <a:fillRef idx="0"/>
            <a:effectRef idx="0"/>
            <a:fontRef idx="minor"/>
          </p:style>
        </p:sp>
        <p:sp>
          <p:nvSpPr>
            <p:cNvPr id="10850" name="Freeform: Shape 160"/>
            <p:cNvSpPr/>
            <p:nvPr/>
          </p:nvSpPr>
          <p:spPr>
            <a:xfrm>
              <a:off x="8563320" y="5525640"/>
              <a:ext cx="360" cy="101520"/>
            </a:xfrm>
            <a:custGeom>
              <a:avLst/>
              <a:gdLst/>
              <a:ah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a:noFill/>
            </a:ln>
          </p:spPr>
          <p:style>
            <a:lnRef idx="0"/>
            <a:fillRef idx="0"/>
            <a:effectRef idx="0"/>
            <a:fontRef idx="minor"/>
          </p:style>
        </p:sp>
        <p:sp>
          <p:nvSpPr>
            <p:cNvPr id="10851" name="Freeform: Shape 161"/>
            <p:cNvSpPr/>
            <p:nvPr/>
          </p:nvSpPr>
          <p:spPr>
            <a:xfrm>
              <a:off x="9733680" y="1855080"/>
              <a:ext cx="65520" cy="22320"/>
            </a:xfrm>
            <a:custGeom>
              <a:avLst/>
              <a:gdLst/>
              <a:ah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a:noFill/>
            </a:ln>
          </p:spPr>
          <p:style>
            <a:lnRef idx="0"/>
            <a:fillRef idx="0"/>
            <a:effectRef idx="0"/>
            <a:fontRef idx="minor"/>
          </p:style>
        </p:sp>
        <p:sp>
          <p:nvSpPr>
            <p:cNvPr id="10852" name="Freeform: Shape 162"/>
            <p:cNvSpPr/>
            <p:nvPr/>
          </p:nvSpPr>
          <p:spPr>
            <a:xfrm>
              <a:off x="5620680" y="4707360"/>
              <a:ext cx="347760" cy="2880"/>
            </a:xfrm>
            <a:custGeom>
              <a:avLst/>
              <a:gdLst/>
              <a:ah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a:noFill/>
            </a:ln>
          </p:spPr>
          <p:style>
            <a:lnRef idx="0"/>
            <a:fillRef idx="0"/>
            <a:effectRef idx="0"/>
            <a:fontRef idx="minor"/>
          </p:style>
        </p:sp>
        <p:sp>
          <p:nvSpPr>
            <p:cNvPr id="10853" name="Freeform: Shape 163"/>
            <p:cNvSpPr/>
            <p:nvPr/>
          </p:nvSpPr>
          <p:spPr>
            <a:xfrm>
              <a:off x="8898840" y="460080"/>
              <a:ext cx="21960" cy="300600"/>
            </a:xfrm>
            <a:custGeom>
              <a:avLst/>
              <a:gdLst/>
              <a:ah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a:noFill/>
            </a:ln>
          </p:spPr>
          <p:style>
            <a:lnRef idx="0"/>
            <a:fillRef idx="0"/>
            <a:effectRef idx="0"/>
            <a:fontRef idx="minor"/>
          </p:style>
        </p:sp>
        <p:sp>
          <p:nvSpPr>
            <p:cNvPr id="10854" name="Freeform: Shape 164"/>
            <p:cNvSpPr/>
            <p:nvPr/>
          </p:nvSpPr>
          <p:spPr>
            <a:xfrm>
              <a:off x="6830640" y="3291120"/>
              <a:ext cx="233280" cy="2880"/>
            </a:xfrm>
            <a:custGeom>
              <a:avLst/>
              <a:gdLst/>
              <a:ah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a:noFill/>
            </a:ln>
          </p:spPr>
          <p:style>
            <a:lnRef idx="0"/>
            <a:fillRef idx="0"/>
            <a:effectRef idx="0"/>
            <a:fontRef idx="minor"/>
          </p:style>
        </p:sp>
        <p:sp>
          <p:nvSpPr>
            <p:cNvPr id="10855" name="Freeform: Shape 165"/>
            <p:cNvSpPr/>
            <p:nvPr/>
          </p:nvSpPr>
          <p:spPr>
            <a:xfrm>
              <a:off x="7698600" y="3292560"/>
              <a:ext cx="28800" cy="3960"/>
            </a:xfrm>
            <a:custGeom>
              <a:avLst/>
              <a:gdLst/>
              <a:ah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a:noFill/>
            </a:ln>
          </p:spPr>
          <p:style>
            <a:lnRef idx="0"/>
            <a:fillRef idx="0"/>
            <a:effectRef idx="0"/>
            <a:fontRef idx="minor"/>
          </p:style>
        </p:sp>
        <p:sp>
          <p:nvSpPr>
            <p:cNvPr id="10856" name="Freeform: Shape 166"/>
            <p:cNvSpPr/>
            <p:nvPr/>
          </p:nvSpPr>
          <p:spPr>
            <a:xfrm>
              <a:off x="7087680" y="3294000"/>
              <a:ext cx="608400" cy="2160"/>
            </a:xfrm>
            <a:custGeom>
              <a:avLst/>
              <a:gdLst/>
              <a:ah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a:noFill/>
            </a:ln>
          </p:spPr>
          <p:style>
            <a:lnRef idx="0"/>
            <a:fillRef idx="0"/>
            <a:effectRef idx="0"/>
            <a:fontRef idx="minor"/>
          </p:style>
        </p:sp>
        <p:sp>
          <p:nvSpPr>
            <p:cNvPr id="10857" name="Freeform: Shape 167"/>
            <p:cNvSpPr/>
            <p:nvPr/>
          </p:nvSpPr>
          <p:spPr>
            <a:xfrm>
              <a:off x="8898840" y="447840"/>
              <a:ext cx="441000" cy="22680"/>
            </a:xfrm>
            <a:custGeom>
              <a:avLst/>
              <a:gdLst/>
              <a:ah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a:noFill/>
            </a:ln>
          </p:spPr>
          <p:style>
            <a:lnRef idx="0"/>
            <a:fillRef idx="0"/>
            <a:effectRef idx="0"/>
            <a:fontRef idx="minor"/>
          </p:style>
        </p:sp>
        <p:sp>
          <p:nvSpPr>
            <p:cNvPr id="10858" name="Freeform: Shape 168"/>
            <p:cNvSpPr/>
            <p:nvPr/>
          </p:nvSpPr>
          <p:spPr>
            <a:xfrm>
              <a:off x="9328680" y="448560"/>
              <a:ext cx="33840" cy="54720"/>
            </a:xfrm>
            <a:custGeom>
              <a:avLst/>
              <a:gdLst/>
              <a:ah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a:noFill/>
            </a:ln>
          </p:spPr>
          <p:style>
            <a:lnRef idx="0"/>
            <a:fillRef idx="0"/>
            <a:effectRef idx="0"/>
            <a:fontRef idx="minor"/>
          </p:style>
        </p:sp>
        <p:sp>
          <p:nvSpPr>
            <p:cNvPr id="10859" name="Freeform: Shape 169"/>
            <p:cNvSpPr/>
            <p:nvPr/>
          </p:nvSpPr>
          <p:spPr>
            <a:xfrm>
              <a:off x="9337680" y="458640"/>
              <a:ext cx="2880" cy="1671480"/>
            </a:xfrm>
            <a:custGeom>
              <a:avLst/>
              <a:gdLst/>
              <a:ah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a:noFill/>
            </a:ln>
          </p:spPr>
          <p:style>
            <a:lnRef idx="0"/>
            <a:fillRef idx="0"/>
            <a:effectRef idx="0"/>
            <a:fontRef idx="minor"/>
          </p:style>
        </p:sp>
        <p:sp>
          <p:nvSpPr>
            <p:cNvPr id="10860" name="Freeform: Shape 170"/>
            <p:cNvSpPr/>
            <p:nvPr/>
          </p:nvSpPr>
          <p:spPr>
            <a:xfrm>
              <a:off x="9340560" y="494280"/>
              <a:ext cx="21960" cy="1635840"/>
            </a:xfrm>
            <a:custGeom>
              <a:avLst/>
              <a:gdLst/>
              <a:ah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a:noFill/>
            </a:ln>
          </p:spPr>
          <p:style>
            <a:lnRef idx="0"/>
            <a:fillRef idx="0"/>
            <a:effectRef idx="0"/>
            <a:fontRef idx="minor"/>
          </p:style>
        </p:sp>
        <p:sp>
          <p:nvSpPr>
            <p:cNvPr id="10861" name="Freeform: Shape 171"/>
            <p:cNvSpPr/>
            <p:nvPr/>
          </p:nvSpPr>
          <p:spPr>
            <a:xfrm>
              <a:off x="7076520" y="1542240"/>
              <a:ext cx="620640" cy="22320"/>
            </a:xfrm>
            <a:custGeom>
              <a:avLst/>
              <a:gdLst/>
              <a:ah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a:noFill/>
            </a:ln>
          </p:spPr>
          <p:style>
            <a:lnRef idx="0"/>
            <a:fillRef idx="0"/>
            <a:effectRef idx="0"/>
            <a:fontRef idx="minor"/>
          </p:style>
        </p:sp>
        <p:sp>
          <p:nvSpPr>
            <p:cNvPr id="10862" name="Freeform: Shape 172"/>
            <p:cNvSpPr/>
            <p:nvPr/>
          </p:nvSpPr>
          <p:spPr>
            <a:xfrm>
              <a:off x="7686000" y="1542240"/>
              <a:ext cx="59400" cy="45720"/>
            </a:xfrm>
            <a:custGeom>
              <a:avLst/>
              <a:gdLst/>
              <a:ah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a:noFill/>
            </a:ln>
          </p:spPr>
          <p:style>
            <a:lnRef idx="0"/>
            <a:fillRef idx="0"/>
            <a:effectRef idx="0"/>
            <a:fontRef idx="minor"/>
          </p:style>
        </p:sp>
        <p:sp>
          <p:nvSpPr>
            <p:cNvPr id="10863" name="Freeform: Shape 173"/>
            <p:cNvSpPr/>
            <p:nvPr/>
          </p:nvSpPr>
          <p:spPr>
            <a:xfrm>
              <a:off x="7695360" y="1551240"/>
              <a:ext cx="2520" cy="1744920"/>
            </a:xfrm>
            <a:custGeom>
              <a:avLst/>
              <a:gdLst/>
              <a:ah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a:noFill/>
            </a:ln>
          </p:spPr>
          <p:style>
            <a:lnRef idx="0"/>
            <a:fillRef idx="0"/>
            <a:effectRef idx="0"/>
            <a:fontRef idx="minor"/>
          </p:style>
        </p:sp>
        <p:sp>
          <p:nvSpPr>
            <p:cNvPr id="10864" name="Freeform: Shape 174"/>
            <p:cNvSpPr/>
            <p:nvPr/>
          </p:nvSpPr>
          <p:spPr>
            <a:xfrm>
              <a:off x="6818760" y="2046240"/>
              <a:ext cx="244440" cy="22680"/>
            </a:xfrm>
            <a:custGeom>
              <a:avLst/>
              <a:gdLst/>
              <a:ah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a:noFill/>
            </a:ln>
          </p:spPr>
          <p:style>
            <a:lnRef idx="0"/>
            <a:fillRef idx="0"/>
            <a:effectRef idx="0"/>
            <a:fontRef idx="minor"/>
          </p:style>
        </p:sp>
        <p:sp>
          <p:nvSpPr>
            <p:cNvPr id="10865" name="Freeform: Shape 175"/>
            <p:cNvSpPr/>
            <p:nvPr/>
          </p:nvSpPr>
          <p:spPr>
            <a:xfrm>
              <a:off x="7774200" y="1829880"/>
              <a:ext cx="41040" cy="38160"/>
            </a:xfrm>
            <a:custGeom>
              <a:avLst/>
              <a:gdLst/>
              <a:ah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a:noFill/>
            </a:ln>
          </p:spPr>
          <p:style>
            <a:lnRef idx="0"/>
            <a:fillRef idx="0"/>
            <a:effectRef idx="0"/>
            <a:fontRef idx="minor"/>
          </p:style>
        </p:sp>
        <p:sp>
          <p:nvSpPr>
            <p:cNvPr id="10866" name="Freeform: Shape 176"/>
            <p:cNvSpPr/>
            <p:nvPr/>
          </p:nvSpPr>
          <p:spPr>
            <a:xfrm>
              <a:off x="7768800" y="1852200"/>
              <a:ext cx="360" cy="360"/>
            </a:xfrm>
            <a:custGeom>
              <a:avLst/>
              <a:gdLst/>
              <a:ahLst/>
              <a:rect l="l" t="t" r="r" b="b"/>
              <a:pathLst>
                <a:path w="1143" h="635">
                  <a:moveTo>
                    <a:pt x="1144" y="0"/>
                  </a:moveTo>
                  <a:lnTo>
                    <a:pt x="0" y="0"/>
                  </a:lnTo>
                  <a:lnTo>
                    <a:pt x="1144" y="635"/>
                  </a:lnTo>
                  <a:lnTo>
                    <a:pt x="1144" y="0"/>
                  </a:lnTo>
                  <a:close/>
                </a:path>
              </a:pathLst>
            </a:custGeom>
            <a:solidFill>
              <a:srgbClr val="000000"/>
            </a:solidFill>
            <a:ln w="12704">
              <a:noFill/>
            </a:ln>
          </p:spPr>
          <p:style>
            <a:lnRef idx="0"/>
            <a:fillRef idx="0"/>
            <a:effectRef idx="0"/>
            <a:fontRef idx="minor"/>
          </p:style>
        </p:sp>
        <p:sp>
          <p:nvSpPr>
            <p:cNvPr id="10867" name="Freeform: Shape 177"/>
            <p:cNvSpPr/>
            <p:nvPr/>
          </p:nvSpPr>
          <p:spPr>
            <a:xfrm>
              <a:off x="7751160" y="1828080"/>
              <a:ext cx="31320" cy="22680"/>
            </a:xfrm>
            <a:custGeom>
              <a:avLst/>
              <a:gdLst/>
              <a:ah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a:noFill/>
            </a:ln>
          </p:spPr>
          <p:style>
            <a:lnRef idx="0"/>
            <a:fillRef idx="0"/>
            <a:effectRef idx="0"/>
            <a:fontRef idx="minor"/>
          </p:style>
        </p:sp>
        <p:sp>
          <p:nvSpPr>
            <p:cNvPr id="10868" name="Freeform: Shape 178"/>
            <p:cNvSpPr/>
            <p:nvPr/>
          </p:nvSpPr>
          <p:spPr>
            <a:xfrm>
              <a:off x="7797960" y="1850760"/>
              <a:ext cx="21960" cy="1426680"/>
            </a:xfrm>
            <a:custGeom>
              <a:avLst/>
              <a:gdLst/>
              <a:ah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a:noFill/>
            </a:ln>
          </p:spPr>
          <p:style>
            <a:lnRef idx="0"/>
            <a:fillRef idx="0"/>
            <a:effectRef idx="0"/>
            <a:fontRef idx="minor"/>
          </p:style>
        </p:sp>
        <p:sp>
          <p:nvSpPr>
            <p:cNvPr id="10869" name="Freeform: Shape 179"/>
            <p:cNvSpPr/>
            <p:nvPr/>
          </p:nvSpPr>
          <p:spPr>
            <a:xfrm>
              <a:off x="7770240" y="1838160"/>
              <a:ext cx="2880" cy="1439280"/>
            </a:xfrm>
            <a:custGeom>
              <a:avLst/>
              <a:gdLst/>
              <a:ah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a:noFill/>
            </a:ln>
          </p:spPr>
          <p:style>
            <a:lnRef idx="0"/>
            <a:fillRef idx="0"/>
            <a:effectRef idx="0"/>
            <a:fontRef idx="minor"/>
          </p:style>
        </p:sp>
        <p:sp>
          <p:nvSpPr>
            <p:cNvPr id="10870" name="Freeform: Shape 180"/>
            <p:cNvSpPr/>
            <p:nvPr/>
          </p:nvSpPr>
          <p:spPr>
            <a:xfrm>
              <a:off x="8013960" y="4847760"/>
              <a:ext cx="594720" cy="22680"/>
            </a:xfrm>
            <a:custGeom>
              <a:avLst/>
              <a:gdLst/>
              <a:ah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a:noFill/>
            </a:ln>
          </p:spPr>
          <p:style>
            <a:lnRef idx="0"/>
            <a:fillRef idx="0"/>
            <a:effectRef idx="0"/>
            <a:fontRef idx="minor"/>
          </p:style>
        </p:sp>
        <p:sp>
          <p:nvSpPr>
            <p:cNvPr id="10871" name="Freeform: Shape 181"/>
            <p:cNvSpPr/>
            <p:nvPr/>
          </p:nvSpPr>
          <p:spPr>
            <a:xfrm>
              <a:off x="11943720" y="4579200"/>
              <a:ext cx="720" cy="360"/>
            </a:xfrm>
            <a:custGeom>
              <a:avLst/>
              <a:gdLst/>
              <a:ah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a:noFill/>
            </a:ln>
          </p:spPr>
          <p:style>
            <a:lnRef idx="0"/>
            <a:fillRef idx="0"/>
            <a:effectRef idx="0"/>
            <a:fontRef idx="minor"/>
          </p:style>
        </p:sp>
        <p:sp>
          <p:nvSpPr>
            <p:cNvPr id="10872" name="Freeform: Shape 182"/>
            <p:cNvSpPr/>
            <p:nvPr/>
          </p:nvSpPr>
          <p:spPr>
            <a:xfrm>
              <a:off x="11944800" y="4595040"/>
              <a:ext cx="16560" cy="14760"/>
            </a:xfrm>
            <a:custGeom>
              <a:avLst/>
              <a:gdLst/>
              <a:ah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a:noFill/>
            </a:ln>
          </p:spPr>
          <p:style>
            <a:lnRef idx="0"/>
            <a:fillRef idx="0"/>
            <a:effectRef idx="0"/>
            <a:fontRef idx="minor"/>
          </p:style>
        </p:sp>
        <p:sp>
          <p:nvSpPr>
            <p:cNvPr id="10873" name="Freeform: Shape 183"/>
            <p:cNvSpPr/>
            <p:nvPr/>
          </p:nvSpPr>
          <p:spPr>
            <a:xfrm>
              <a:off x="11232000" y="4609080"/>
              <a:ext cx="675000" cy="2880"/>
            </a:xfrm>
            <a:custGeom>
              <a:avLst/>
              <a:gdLst/>
              <a:ah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a:noFill/>
            </a:ln>
          </p:spPr>
          <p:style>
            <a:lnRef idx="0"/>
            <a:fillRef idx="0"/>
            <a:effectRef idx="0"/>
            <a:fontRef idx="minor"/>
          </p:style>
        </p:sp>
        <p:sp>
          <p:nvSpPr>
            <p:cNvPr id="10874" name="Freeform: Shape 184"/>
            <p:cNvSpPr/>
            <p:nvPr/>
          </p:nvSpPr>
          <p:spPr>
            <a:xfrm>
              <a:off x="11228040" y="4610160"/>
              <a:ext cx="184680" cy="219960"/>
            </a:xfrm>
            <a:custGeom>
              <a:avLst/>
              <a:gdLst/>
              <a:ah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a:noFill/>
            </a:ln>
          </p:spPr>
          <p:style>
            <a:lnRef idx="0"/>
            <a:fillRef idx="0"/>
            <a:effectRef idx="0"/>
            <a:fontRef idx="minor"/>
          </p:style>
        </p:sp>
        <p:sp>
          <p:nvSpPr>
            <p:cNvPr id="10875" name="Freeform: Shape 185"/>
            <p:cNvSpPr/>
            <p:nvPr/>
          </p:nvSpPr>
          <p:spPr>
            <a:xfrm>
              <a:off x="11411640" y="4827960"/>
              <a:ext cx="780840" cy="3240"/>
            </a:xfrm>
            <a:custGeom>
              <a:avLst/>
              <a:gdLst/>
              <a:ah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a:noFill/>
            </a:ln>
          </p:spPr>
          <p:style>
            <a:lnRef idx="0"/>
            <a:fillRef idx="0"/>
            <a:effectRef idx="0"/>
            <a:fontRef idx="minor"/>
          </p:style>
        </p:sp>
        <p:sp>
          <p:nvSpPr>
            <p:cNvPr id="10876" name="Freeform: Shape 186"/>
            <p:cNvSpPr/>
            <p:nvPr/>
          </p:nvSpPr>
          <p:spPr>
            <a:xfrm>
              <a:off x="11227680" y="4601520"/>
              <a:ext cx="2880" cy="10440"/>
            </a:xfrm>
            <a:custGeom>
              <a:avLst/>
              <a:gdLst/>
              <a:ah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a:noFill/>
            </a:ln>
          </p:spPr>
          <p:style>
            <a:lnRef idx="0"/>
            <a:fillRef idx="0"/>
            <a:effectRef idx="0"/>
            <a:fontRef idx="minor"/>
          </p:style>
        </p:sp>
        <p:sp>
          <p:nvSpPr>
            <p:cNvPr id="10877" name="Freeform: Shape 187"/>
            <p:cNvSpPr/>
            <p:nvPr/>
          </p:nvSpPr>
          <p:spPr>
            <a:xfrm>
              <a:off x="7985160" y="1842120"/>
              <a:ext cx="21960" cy="288000"/>
            </a:xfrm>
            <a:custGeom>
              <a:avLst/>
              <a:gdLst/>
              <a:ah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a:noFill/>
            </a:ln>
          </p:spPr>
          <p:style>
            <a:lnRef idx="0"/>
            <a:fillRef idx="0"/>
            <a:effectRef idx="0"/>
            <a:fontRef idx="minor"/>
          </p:style>
        </p:sp>
        <p:sp>
          <p:nvSpPr>
            <p:cNvPr id="10878" name="Freeform: Shape 188"/>
            <p:cNvSpPr/>
            <p:nvPr/>
          </p:nvSpPr>
          <p:spPr>
            <a:xfrm>
              <a:off x="8025480" y="3281400"/>
              <a:ext cx="41760" cy="7920"/>
            </a:xfrm>
            <a:custGeom>
              <a:avLst/>
              <a:gdLst/>
              <a:ah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a:noFill/>
            </a:ln>
          </p:spPr>
          <p:style>
            <a:lnRef idx="0"/>
            <a:fillRef idx="0"/>
            <a:effectRef idx="0"/>
            <a:fontRef idx="minor"/>
          </p:style>
        </p:sp>
        <p:sp>
          <p:nvSpPr>
            <p:cNvPr id="10879" name="Freeform: Shape 189"/>
            <p:cNvSpPr/>
            <p:nvPr/>
          </p:nvSpPr>
          <p:spPr>
            <a:xfrm>
              <a:off x="2862000" y="448200"/>
              <a:ext cx="11160" cy="11160"/>
            </a:xfrm>
            <a:solidFill>
              <a:srgbClr val="000000"/>
            </a:solidFill>
            <a:ln w="12704">
              <a:noFill/>
            </a:ln>
          </p:spPr>
          <p:style>
            <a:lnRef idx="0"/>
            <a:fillRef idx="0"/>
            <a:effectRef idx="0"/>
            <a:fontRef idx="minor"/>
          </p:style>
        </p:sp>
        <p:sp>
          <p:nvSpPr>
            <p:cNvPr id="10880" name="Freeform: Shape 190"/>
            <p:cNvSpPr/>
            <p:nvPr/>
          </p:nvSpPr>
          <p:spPr>
            <a:xfrm>
              <a:off x="8011800" y="3265560"/>
              <a:ext cx="55440" cy="10080"/>
            </a:xfrm>
            <a:custGeom>
              <a:avLst/>
              <a:gdLst/>
              <a:ah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a:noFill/>
            </a:ln>
          </p:spPr>
          <p:style>
            <a:lnRef idx="0"/>
            <a:fillRef idx="0"/>
            <a:effectRef idx="0"/>
            <a:fontRef idx="minor"/>
          </p:style>
        </p:sp>
        <p:sp>
          <p:nvSpPr>
            <p:cNvPr id="10881" name="Freeform: Shape 191"/>
            <p:cNvSpPr/>
            <p:nvPr/>
          </p:nvSpPr>
          <p:spPr>
            <a:xfrm>
              <a:off x="8025120" y="3277440"/>
              <a:ext cx="30600" cy="2520"/>
            </a:xfrm>
            <a:custGeom>
              <a:avLst/>
              <a:gdLst/>
              <a:ah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a:noFill/>
            </a:ln>
          </p:spPr>
          <p:style>
            <a:lnRef idx="0"/>
            <a:fillRef idx="0"/>
            <a:effectRef idx="0"/>
            <a:fontRef idx="minor"/>
          </p:style>
        </p:sp>
        <p:sp>
          <p:nvSpPr>
            <p:cNvPr id="10882" name="Freeform: Shape 192"/>
            <p:cNvSpPr/>
            <p:nvPr/>
          </p:nvSpPr>
          <p:spPr>
            <a:xfrm>
              <a:off x="11422080" y="6087960"/>
              <a:ext cx="157680" cy="2880"/>
            </a:xfrm>
            <a:custGeom>
              <a:avLst/>
              <a:gdLst/>
              <a:ah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a:noFill/>
            </a:ln>
          </p:spPr>
          <p:style>
            <a:lnRef idx="0"/>
            <a:fillRef idx="0"/>
            <a:effectRef idx="0"/>
            <a:fontRef idx="minor"/>
          </p:style>
        </p:sp>
        <p:sp>
          <p:nvSpPr>
            <p:cNvPr id="10883" name="Freeform: Shape 193"/>
            <p:cNvSpPr/>
            <p:nvPr/>
          </p:nvSpPr>
          <p:spPr>
            <a:xfrm>
              <a:off x="11420640" y="6091200"/>
              <a:ext cx="360" cy="360"/>
            </a:xfrm>
            <a:custGeom>
              <a:avLst/>
              <a:gdLst/>
              <a:ah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a:noFill/>
            </a:ln>
          </p:spPr>
          <p:style>
            <a:lnRef idx="0"/>
            <a:fillRef idx="0"/>
            <a:effectRef idx="0"/>
            <a:fontRef idx="minor"/>
          </p:style>
        </p:sp>
        <p:sp>
          <p:nvSpPr>
            <p:cNvPr id="10884" name="Freeform: Shape 194"/>
            <p:cNvSpPr/>
            <p:nvPr/>
          </p:nvSpPr>
          <p:spPr>
            <a:xfrm>
              <a:off x="11383920" y="6012000"/>
              <a:ext cx="39240" cy="79200"/>
            </a:xfrm>
            <a:custGeom>
              <a:avLst/>
              <a:gdLst/>
              <a:ah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a:noFill/>
            </a:ln>
          </p:spPr>
          <p:style>
            <a:lnRef idx="0"/>
            <a:fillRef idx="0"/>
            <a:effectRef idx="0"/>
            <a:fontRef idx="minor"/>
          </p:style>
        </p:sp>
        <p:sp>
          <p:nvSpPr>
            <p:cNvPr id="10885" name="Freeform: Shape 195"/>
            <p:cNvSpPr/>
            <p:nvPr/>
          </p:nvSpPr>
          <p:spPr>
            <a:xfrm>
              <a:off x="10947240" y="5999760"/>
              <a:ext cx="124560" cy="2880"/>
            </a:xfrm>
            <a:custGeom>
              <a:avLst/>
              <a:gdLst/>
              <a:ah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a:noFill/>
            </a:ln>
          </p:spPr>
          <p:style>
            <a:lnRef idx="0"/>
            <a:fillRef idx="0"/>
            <a:effectRef idx="0"/>
            <a:fontRef idx="minor"/>
          </p:style>
        </p:sp>
        <p:sp>
          <p:nvSpPr>
            <p:cNvPr id="10886" name="Freeform: Shape 196"/>
            <p:cNvSpPr/>
            <p:nvPr/>
          </p:nvSpPr>
          <p:spPr>
            <a:xfrm>
              <a:off x="11085120" y="4876920"/>
              <a:ext cx="280800" cy="2880"/>
            </a:xfrm>
            <a:custGeom>
              <a:avLst/>
              <a:gdLst/>
              <a:ah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a:noFill/>
            </a:ln>
          </p:spPr>
          <p:style>
            <a:lnRef idx="0"/>
            <a:fillRef idx="0"/>
            <a:effectRef idx="0"/>
            <a:fontRef idx="minor"/>
          </p:style>
        </p:sp>
        <p:sp>
          <p:nvSpPr>
            <p:cNvPr id="10887" name="Freeform: Shape 197"/>
            <p:cNvSpPr/>
            <p:nvPr/>
          </p:nvSpPr>
          <p:spPr>
            <a:xfrm>
              <a:off x="10860840" y="4876920"/>
              <a:ext cx="199800" cy="2880"/>
            </a:xfrm>
            <a:custGeom>
              <a:avLst/>
              <a:gdLst/>
              <a:ah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a:noFill/>
            </a:ln>
          </p:spPr>
          <p:style>
            <a:lnRef idx="0"/>
            <a:fillRef idx="0"/>
            <a:effectRef idx="0"/>
            <a:fontRef idx="minor"/>
          </p:style>
        </p:sp>
        <p:sp>
          <p:nvSpPr>
            <p:cNvPr id="10888" name="Freeform: Shape 198"/>
            <p:cNvSpPr/>
            <p:nvPr/>
          </p:nvSpPr>
          <p:spPr>
            <a:xfrm>
              <a:off x="10962000" y="3264120"/>
              <a:ext cx="109080" cy="23040"/>
            </a:xfrm>
            <a:custGeom>
              <a:avLst/>
              <a:gdLst/>
              <a:ah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a:noFill/>
            </a:ln>
          </p:spPr>
          <p:style>
            <a:lnRef idx="0"/>
            <a:fillRef idx="0"/>
            <a:effectRef idx="0"/>
            <a:fontRef idx="minor"/>
          </p:style>
        </p:sp>
        <p:sp>
          <p:nvSpPr>
            <p:cNvPr id="10889" name="Freeform: Shape 199"/>
            <p:cNvSpPr/>
            <p:nvPr/>
          </p:nvSpPr>
          <p:spPr>
            <a:xfrm>
              <a:off x="8736840" y="4871880"/>
              <a:ext cx="2880" cy="612720"/>
            </a:xfrm>
            <a:custGeom>
              <a:avLst/>
              <a:gdLst/>
              <a:ah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a:noFill/>
            </a:ln>
          </p:spPr>
          <p:style>
            <a:lnRef idx="0"/>
            <a:fillRef idx="0"/>
            <a:effectRef idx="0"/>
            <a:fontRef idx="minor"/>
          </p:style>
        </p:sp>
        <p:sp>
          <p:nvSpPr>
            <p:cNvPr id="10890" name="Freeform: Shape 200"/>
            <p:cNvSpPr/>
            <p:nvPr/>
          </p:nvSpPr>
          <p:spPr>
            <a:xfrm>
              <a:off x="8944200" y="4871880"/>
              <a:ext cx="3240" cy="600480"/>
            </a:xfrm>
            <a:custGeom>
              <a:avLst/>
              <a:gdLst/>
              <a:ah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a:noFill/>
            </a:ln>
          </p:spPr>
          <p:style>
            <a:lnRef idx="0"/>
            <a:fillRef idx="0"/>
            <a:effectRef idx="0"/>
            <a:fontRef idx="minor"/>
          </p:style>
        </p:sp>
        <p:sp>
          <p:nvSpPr>
            <p:cNvPr id="10891" name="Freeform: Shape 201"/>
            <p:cNvSpPr/>
            <p:nvPr/>
          </p:nvSpPr>
          <p:spPr>
            <a:xfrm>
              <a:off x="8441640" y="5977080"/>
              <a:ext cx="22680" cy="350280"/>
            </a:xfrm>
            <a:custGeom>
              <a:avLst/>
              <a:gdLst/>
              <a:ah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a:noFill/>
            </a:ln>
          </p:spPr>
          <p:style>
            <a:lnRef idx="0"/>
            <a:fillRef idx="0"/>
            <a:effectRef idx="0"/>
            <a:fontRef idx="minor"/>
          </p:style>
        </p:sp>
        <p:sp>
          <p:nvSpPr>
            <p:cNvPr id="10892" name="Freeform: Shape 202"/>
            <p:cNvSpPr/>
            <p:nvPr/>
          </p:nvSpPr>
          <p:spPr>
            <a:xfrm>
              <a:off x="8441280" y="6316920"/>
              <a:ext cx="2483280" cy="18360"/>
            </a:xfrm>
            <a:custGeom>
              <a:avLst/>
              <a:gdLst/>
              <a:ah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a:noFill/>
            </a:ln>
          </p:spPr>
          <p:style>
            <a:lnRef idx="0"/>
            <a:fillRef idx="0"/>
            <a:effectRef idx="0"/>
            <a:fontRef idx="minor"/>
          </p:style>
        </p:sp>
        <p:sp>
          <p:nvSpPr>
            <p:cNvPr id="10893" name="Freeform: Shape 203"/>
            <p:cNvSpPr/>
            <p:nvPr/>
          </p:nvSpPr>
          <p:spPr>
            <a:xfrm>
              <a:off x="8512920" y="5599800"/>
              <a:ext cx="2880" cy="259200"/>
            </a:xfrm>
            <a:custGeom>
              <a:avLst/>
              <a:gdLst/>
              <a:ah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a:noFill/>
            </a:ln>
          </p:spPr>
          <p:style>
            <a:lnRef idx="0"/>
            <a:fillRef idx="0"/>
            <a:effectRef idx="0"/>
            <a:fontRef idx="minor"/>
          </p:style>
        </p:sp>
        <p:sp>
          <p:nvSpPr>
            <p:cNvPr id="10894" name="Freeform: Shape 204"/>
            <p:cNvSpPr/>
            <p:nvPr/>
          </p:nvSpPr>
          <p:spPr>
            <a:xfrm>
              <a:off x="11969640" y="4556520"/>
              <a:ext cx="23400" cy="2880"/>
            </a:xfrm>
            <a:custGeom>
              <a:avLst/>
              <a:gdLst/>
              <a:ah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a:noFill/>
            </a:ln>
          </p:spPr>
          <p:style>
            <a:lnRef idx="0"/>
            <a:fillRef idx="0"/>
            <a:effectRef idx="0"/>
            <a:fontRef idx="minor"/>
          </p:style>
        </p:sp>
        <p:sp>
          <p:nvSpPr>
            <p:cNvPr id="10895" name="Freeform: Shape 205"/>
            <p:cNvSpPr/>
            <p:nvPr/>
          </p:nvSpPr>
          <p:spPr>
            <a:xfrm>
              <a:off x="9802800" y="2246040"/>
              <a:ext cx="2880" cy="474840"/>
            </a:xfrm>
            <a:custGeom>
              <a:avLst/>
              <a:gdLst/>
              <a:ah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a:noFill/>
            </a:ln>
          </p:spPr>
          <p:style>
            <a:lnRef idx="0"/>
            <a:fillRef idx="0"/>
            <a:effectRef idx="0"/>
            <a:fontRef idx="minor"/>
          </p:style>
        </p:sp>
        <p:sp>
          <p:nvSpPr>
            <p:cNvPr id="10896" name="Freeform: Shape 206"/>
            <p:cNvSpPr/>
            <p:nvPr/>
          </p:nvSpPr>
          <p:spPr>
            <a:xfrm>
              <a:off x="9788040" y="1855440"/>
              <a:ext cx="27000" cy="39240"/>
            </a:xfrm>
            <a:custGeom>
              <a:avLst/>
              <a:gdLst/>
              <a:ah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a:noFill/>
            </a:ln>
          </p:spPr>
          <p:style>
            <a:lnRef idx="0"/>
            <a:fillRef idx="0"/>
            <a:effectRef idx="0"/>
            <a:fontRef idx="minor"/>
          </p:style>
        </p:sp>
        <p:sp>
          <p:nvSpPr>
            <p:cNvPr id="10897" name="Freeform: Shape 207"/>
            <p:cNvSpPr/>
            <p:nvPr/>
          </p:nvSpPr>
          <p:spPr>
            <a:xfrm>
              <a:off x="11831040" y="4223160"/>
              <a:ext cx="88920" cy="45360"/>
            </a:xfrm>
            <a:custGeom>
              <a:avLst/>
              <a:gdLst/>
              <a:ah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a:noFill/>
            </a:ln>
          </p:spPr>
          <p:style>
            <a:lnRef idx="0"/>
            <a:fillRef idx="0"/>
            <a:effectRef idx="0"/>
            <a:fontRef idx="minor"/>
          </p:style>
        </p:sp>
        <p:sp>
          <p:nvSpPr>
            <p:cNvPr id="10898" name="Freeform: Shape 208"/>
            <p:cNvSpPr/>
            <p:nvPr/>
          </p:nvSpPr>
          <p:spPr>
            <a:xfrm>
              <a:off x="11922120" y="4272480"/>
              <a:ext cx="11160" cy="360"/>
            </a:xfrm>
            <a:custGeom>
              <a:avLst/>
              <a:gdLst/>
              <a:ahLst/>
              <a:rect l="l" t="t" r="r" b="b"/>
              <a:pathLst>
                <a:path w="12706" h="635">
                  <a:moveTo>
                    <a:pt x="0" y="0"/>
                  </a:moveTo>
                  <a:lnTo>
                    <a:pt x="0" y="0"/>
                  </a:lnTo>
                  <a:cubicBezTo>
                    <a:pt x="0" y="0"/>
                    <a:pt x="0" y="0"/>
                    <a:pt x="0" y="635"/>
                  </a:cubicBezTo>
                  <a:close/>
                </a:path>
              </a:pathLst>
            </a:custGeom>
            <a:solidFill>
              <a:srgbClr val="000000"/>
            </a:solidFill>
            <a:ln w="12704">
              <a:noFill/>
            </a:ln>
          </p:spPr>
          <p:style>
            <a:lnRef idx="0"/>
            <a:fillRef idx="0"/>
            <a:effectRef idx="0"/>
            <a:fontRef idx="minor"/>
          </p:style>
        </p:sp>
        <p:sp>
          <p:nvSpPr>
            <p:cNvPr id="10899" name="Freeform: Shape 209"/>
            <p:cNvSpPr/>
            <p:nvPr/>
          </p:nvSpPr>
          <p:spPr>
            <a:xfrm>
              <a:off x="11855160" y="4209480"/>
              <a:ext cx="108000" cy="68400"/>
            </a:xfrm>
            <a:custGeom>
              <a:avLst/>
              <a:gdLst/>
              <a:ah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a:noFill/>
            </a:ln>
          </p:spPr>
          <p:style>
            <a:lnRef idx="0"/>
            <a:fillRef idx="0"/>
            <a:effectRef idx="0"/>
            <a:fontRef idx="minor"/>
          </p:style>
        </p:sp>
        <p:sp>
          <p:nvSpPr>
            <p:cNvPr id="10900" name="Freeform: Shape 210"/>
            <p:cNvSpPr/>
            <p:nvPr/>
          </p:nvSpPr>
          <p:spPr>
            <a:xfrm>
              <a:off x="2862000" y="6394320"/>
              <a:ext cx="360" cy="360"/>
            </a:xfrm>
            <a:custGeom>
              <a:avLst/>
              <a:gdLst/>
              <a:ah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a:noFill/>
            </a:ln>
          </p:spPr>
          <p:style>
            <a:lnRef idx="0"/>
            <a:fillRef idx="0"/>
            <a:effectRef idx="0"/>
            <a:fontRef idx="minor"/>
          </p:style>
        </p:sp>
        <p:sp>
          <p:nvSpPr>
            <p:cNvPr id="10901" name="Freeform: Shape 211"/>
            <p:cNvSpPr/>
            <p:nvPr/>
          </p:nvSpPr>
          <p:spPr>
            <a:xfrm>
              <a:off x="2862000" y="6395760"/>
              <a:ext cx="21960" cy="463680"/>
            </a:xfrm>
            <a:custGeom>
              <a:avLst/>
              <a:gdLst/>
              <a:ah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a:noFill/>
            </a:ln>
          </p:spPr>
          <p:style>
            <a:lnRef idx="0"/>
            <a:fillRef idx="0"/>
            <a:effectRef idx="0"/>
            <a:fontRef idx="minor"/>
          </p:style>
        </p:sp>
        <p:sp>
          <p:nvSpPr>
            <p:cNvPr id="10902" name="Freeform: Shape 212"/>
            <p:cNvSpPr/>
            <p:nvPr/>
          </p:nvSpPr>
          <p:spPr>
            <a:xfrm>
              <a:off x="2898720" y="6393600"/>
              <a:ext cx="9294120" cy="2880"/>
            </a:xfrm>
            <a:custGeom>
              <a:avLst/>
              <a:gdLst/>
              <a:ahLst/>
              <a:rect l="l" t="t" r="r" b="b"/>
              <a:pathLst>
                <a:path w="9295494" h="4319">
                  <a:moveTo>
                    <a:pt x="0" y="4320"/>
                  </a:moveTo>
                  <a:lnTo>
                    <a:pt x="9295494" y="4320"/>
                  </a:lnTo>
                  <a:lnTo>
                    <a:pt x="9295494" y="0"/>
                  </a:lnTo>
                  <a:lnTo>
                    <a:pt x="9657" y="0"/>
                  </a:lnTo>
                  <a:lnTo>
                    <a:pt x="0" y="4320"/>
                  </a:lnTo>
                  <a:close/>
                </a:path>
              </a:pathLst>
            </a:custGeom>
            <a:solidFill>
              <a:srgbClr val="000000"/>
            </a:solidFill>
            <a:ln w="12704">
              <a:noFill/>
            </a:ln>
          </p:spPr>
          <p:style>
            <a:lnRef idx="0"/>
            <a:fillRef idx="0"/>
            <a:effectRef idx="0"/>
            <a:fontRef idx="minor"/>
          </p:style>
        </p:sp>
        <p:sp>
          <p:nvSpPr>
            <p:cNvPr id="10903" name="Freeform: Shape 213"/>
            <p:cNvSpPr/>
            <p:nvPr/>
          </p:nvSpPr>
          <p:spPr>
            <a:xfrm>
              <a:off x="9797400" y="1864080"/>
              <a:ext cx="2880" cy="20520"/>
            </a:xfrm>
            <a:custGeom>
              <a:avLst/>
              <a:gdLst/>
              <a:ah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a:noFill/>
            </a:ln>
          </p:spPr>
          <p:style>
            <a:lnRef idx="0"/>
            <a:fillRef idx="0"/>
            <a:effectRef idx="0"/>
            <a:fontRef idx="minor"/>
          </p:style>
        </p:sp>
        <p:sp>
          <p:nvSpPr>
            <p:cNvPr id="10904" name="Freeform: Shape 214"/>
            <p:cNvSpPr/>
            <p:nvPr/>
          </p:nvSpPr>
          <p:spPr>
            <a:xfrm>
              <a:off x="10344240" y="1918080"/>
              <a:ext cx="314280" cy="23400"/>
            </a:xfrm>
            <a:custGeom>
              <a:avLst/>
              <a:gdLst/>
              <a:ah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a:noFill/>
            </a:ln>
          </p:spPr>
          <p:style>
            <a:lnRef idx="0"/>
            <a:fillRef idx="0"/>
            <a:effectRef idx="0"/>
            <a:fontRef idx="minor"/>
          </p:style>
        </p:sp>
        <p:sp>
          <p:nvSpPr>
            <p:cNvPr id="10905" name="Freeform: Shape 215"/>
            <p:cNvSpPr/>
            <p:nvPr/>
          </p:nvSpPr>
          <p:spPr>
            <a:xfrm>
              <a:off x="11830680" y="4219560"/>
              <a:ext cx="37080" cy="2880"/>
            </a:xfrm>
            <a:custGeom>
              <a:avLst/>
              <a:gdLst/>
              <a:ah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a:noFill/>
            </a:ln>
          </p:spPr>
          <p:style>
            <a:lnRef idx="0"/>
            <a:fillRef idx="0"/>
            <a:effectRef idx="0"/>
            <a:fontRef idx="minor"/>
          </p:style>
        </p:sp>
        <p:sp>
          <p:nvSpPr>
            <p:cNvPr id="10906" name="Freeform: Shape 216"/>
            <p:cNvSpPr/>
            <p:nvPr/>
          </p:nvSpPr>
          <p:spPr>
            <a:xfrm>
              <a:off x="10330920" y="1919520"/>
              <a:ext cx="24120" cy="24120"/>
            </a:xfrm>
            <a:custGeom>
              <a:avLst/>
              <a:gdLst/>
              <a:ah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a:noFill/>
            </a:ln>
          </p:spPr>
          <p:style>
            <a:lnRef idx="0"/>
            <a:fillRef idx="0"/>
            <a:effectRef idx="0"/>
            <a:fontRef idx="minor"/>
          </p:style>
        </p:sp>
        <p:sp>
          <p:nvSpPr>
            <p:cNvPr id="10907" name="Freeform: Shape 217"/>
            <p:cNvSpPr/>
            <p:nvPr/>
          </p:nvSpPr>
          <p:spPr>
            <a:xfrm>
              <a:off x="9464760" y="1883520"/>
              <a:ext cx="255600" cy="22680"/>
            </a:xfrm>
            <a:custGeom>
              <a:avLst/>
              <a:gdLst/>
              <a:ah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a:noFill/>
            </a:ln>
          </p:spPr>
          <p:style>
            <a:lnRef idx="0"/>
            <a:fillRef idx="0"/>
            <a:effectRef idx="0"/>
            <a:fontRef idx="minor"/>
          </p:style>
        </p:sp>
        <p:sp>
          <p:nvSpPr>
            <p:cNvPr id="10908" name="Freeform: Shape 218"/>
            <p:cNvSpPr/>
            <p:nvPr/>
          </p:nvSpPr>
          <p:spPr>
            <a:xfrm>
              <a:off x="10330920" y="1931400"/>
              <a:ext cx="10800" cy="289440"/>
            </a:xfrm>
            <a:custGeom>
              <a:avLst/>
              <a:gdLst/>
              <a:ah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a:noFill/>
            </a:ln>
          </p:spPr>
          <p:style>
            <a:lnRef idx="0"/>
            <a:fillRef idx="0"/>
            <a:effectRef idx="0"/>
            <a:fontRef idx="minor"/>
          </p:style>
        </p:sp>
        <p:sp>
          <p:nvSpPr>
            <p:cNvPr id="10909" name="Freeform: Shape 219"/>
            <p:cNvSpPr/>
            <p:nvPr/>
          </p:nvSpPr>
          <p:spPr>
            <a:xfrm>
              <a:off x="10347120" y="1932480"/>
              <a:ext cx="5400" cy="244080"/>
            </a:xfrm>
            <a:custGeom>
              <a:avLst/>
              <a:gdLst/>
              <a:ah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a:noFill/>
            </a:ln>
          </p:spPr>
          <p:style>
            <a:lnRef idx="0"/>
            <a:fillRef idx="0"/>
            <a:effectRef idx="0"/>
            <a:fontRef idx="minor"/>
          </p:style>
        </p:sp>
        <p:sp>
          <p:nvSpPr>
            <p:cNvPr id="10910" name="Freeform: Shape 220"/>
            <p:cNvSpPr/>
            <p:nvPr/>
          </p:nvSpPr>
          <p:spPr>
            <a:xfrm>
              <a:off x="9793080" y="2215080"/>
              <a:ext cx="2880" cy="17640"/>
            </a:xfrm>
            <a:custGeom>
              <a:avLst/>
              <a:gdLst/>
              <a:ah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a:noFill/>
            </a:ln>
          </p:spPr>
          <p:style>
            <a:lnRef idx="0"/>
            <a:fillRef idx="0"/>
            <a:effectRef idx="0"/>
            <a:fontRef idx="minor"/>
          </p:style>
        </p:sp>
        <p:sp>
          <p:nvSpPr>
            <p:cNvPr id="10911" name="Freeform: Shape 221"/>
            <p:cNvSpPr/>
            <p:nvPr/>
          </p:nvSpPr>
          <p:spPr>
            <a:xfrm>
              <a:off x="9793080" y="1882800"/>
              <a:ext cx="22680" cy="338040"/>
            </a:xfrm>
            <a:custGeom>
              <a:avLst/>
              <a:gdLst/>
              <a:ah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a:noFill/>
            </a:ln>
          </p:spPr>
          <p:style>
            <a:lnRef idx="0"/>
            <a:fillRef idx="0"/>
            <a:effectRef idx="0"/>
            <a:fontRef idx="minor"/>
          </p:style>
        </p:sp>
        <p:sp>
          <p:nvSpPr>
            <p:cNvPr id="10912" name="Freeform: Shape 222"/>
            <p:cNvSpPr/>
            <p:nvPr/>
          </p:nvSpPr>
          <p:spPr>
            <a:xfrm>
              <a:off x="10355400" y="2210400"/>
              <a:ext cx="720" cy="11160"/>
            </a:xfrm>
            <a:custGeom>
              <a:avLst/>
              <a:gdLst/>
              <a:ah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a:noFill/>
            </a:ln>
          </p:spPr>
          <p:style>
            <a:lnRef idx="0"/>
            <a:fillRef idx="0"/>
            <a:effectRef idx="0"/>
            <a:fontRef idx="minor"/>
          </p:style>
        </p:sp>
        <p:sp>
          <p:nvSpPr>
            <p:cNvPr id="10913" name="Freeform: Shape 223"/>
            <p:cNvSpPr/>
            <p:nvPr/>
          </p:nvSpPr>
          <p:spPr>
            <a:xfrm>
              <a:off x="10361880" y="2202840"/>
              <a:ext cx="1080" cy="7560"/>
            </a:xfrm>
            <a:custGeom>
              <a:avLst/>
              <a:gdLst/>
              <a:ahLst/>
              <a:rect l="l" t="t" r="r" b="b"/>
              <a:pathLst>
                <a:path w="2667" h="9148">
                  <a:moveTo>
                    <a:pt x="2668" y="0"/>
                  </a:moveTo>
                  <a:cubicBezTo>
                    <a:pt x="2109" y="1690"/>
                    <a:pt x="1207" y="3253"/>
                    <a:pt x="0" y="4574"/>
                  </a:cubicBezTo>
                  <a:lnTo>
                    <a:pt x="0" y="9148"/>
                  </a:lnTo>
                  <a:close/>
                </a:path>
              </a:pathLst>
            </a:custGeom>
            <a:solidFill>
              <a:srgbClr val="000000"/>
            </a:solidFill>
            <a:ln w="12704">
              <a:noFill/>
            </a:ln>
          </p:spPr>
          <p:style>
            <a:lnRef idx="0"/>
            <a:fillRef idx="0"/>
            <a:effectRef idx="0"/>
            <a:fontRef idx="minor"/>
          </p:style>
        </p:sp>
        <p:sp>
          <p:nvSpPr>
            <p:cNvPr id="10914" name="Freeform: Shape 224"/>
            <p:cNvSpPr/>
            <p:nvPr/>
          </p:nvSpPr>
          <p:spPr>
            <a:xfrm>
              <a:off x="10334520" y="2196000"/>
              <a:ext cx="7200" cy="24840"/>
            </a:xfrm>
            <a:custGeom>
              <a:avLst/>
              <a:gdLst/>
              <a:ah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a:noFill/>
            </a:ln>
          </p:spPr>
          <p:style>
            <a:lnRef idx="0"/>
            <a:fillRef idx="0"/>
            <a:effectRef idx="0"/>
            <a:fontRef idx="minor"/>
          </p:style>
        </p:sp>
        <p:sp>
          <p:nvSpPr>
            <p:cNvPr id="10915" name="Freeform: Shape 225"/>
            <p:cNvSpPr/>
            <p:nvPr/>
          </p:nvSpPr>
          <p:spPr>
            <a:xfrm>
              <a:off x="10347120" y="2209680"/>
              <a:ext cx="2520" cy="11160"/>
            </a:xfrm>
            <a:custGeom>
              <a:avLst/>
              <a:gdLst/>
              <a:ah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a:noFill/>
            </a:ln>
          </p:spPr>
          <p:style>
            <a:lnRef idx="0"/>
            <a:fillRef idx="0"/>
            <a:effectRef idx="0"/>
            <a:fontRef idx="minor"/>
          </p:style>
        </p:sp>
        <p:sp>
          <p:nvSpPr>
            <p:cNvPr id="10916" name="Freeform: Shape 226"/>
            <p:cNvSpPr/>
            <p:nvPr/>
          </p:nvSpPr>
          <p:spPr>
            <a:xfrm>
              <a:off x="8165160" y="1771920"/>
              <a:ext cx="271440" cy="21960"/>
            </a:xfrm>
            <a:custGeom>
              <a:avLst/>
              <a:gdLst/>
              <a:ah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a:noFill/>
            </a:ln>
          </p:spPr>
          <p:style>
            <a:lnRef idx="0"/>
            <a:fillRef idx="0"/>
            <a:effectRef idx="0"/>
            <a:fontRef idx="minor"/>
          </p:style>
        </p:sp>
        <p:sp>
          <p:nvSpPr>
            <p:cNvPr id="10917" name="Freeform: Shape 227"/>
            <p:cNvSpPr/>
            <p:nvPr/>
          </p:nvSpPr>
          <p:spPr>
            <a:xfrm>
              <a:off x="8176680" y="1794600"/>
              <a:ext cx="360" cy="360"/>
            </a:xfrm>
            <a:custGeom>
              <a:avLst/>
              <a:gdLst/>
              <a:ahLst/>
              <a:rect l="l" t="t" r="r" b="b"/>
              <a:pathLst>
                <a:path w="762" h="508">
                  <a:moveTo>
                    <a:pt x="0" y="0"/>
                  </a:moveTo>
                  <a:lnTo>
                    <a:pt x="0" y="508"/>
                  </a:lnTo>
                  <a:lnTo>
                    <a:pt x="762" y="508"/>
                  </a:lnTo>
                  <a:lnTo>
                    <a:pt x="0" y="0"/>
                  </a:lnTo>
                  <a:close/>
                </a:path>
              </a:pathLst>
            </a:custGeom>
            <a:solidFill>
              <a:srgbClr val="000000"/>
            </a:solidFill>
            <a:ln w="12704">
              <a:noFill/>
            </a:ln>
          </p:spPr>
          <p:style>
            <a:lnRef idx="0"/>
            <a:fillRef idx="0"/>
            <a:effectRef idx="0"/>
            <a:fontRef idx="minor"/>
          </p:style>
        </p:sp>
        <p:sp>
          <p:nvSpPr>
            <p:cNvPr id="10918" name="Freeform: Shape 228"/>
            <p:cNvSpPr/>
            <p:nvPr/>
          </p:nvSpPr>
          <p:spPr>
            <a:xfrm>
              <a:off x="8176680" y="1789200"/>
              <a:ext cx="52560" cy="39600"/>
            </a:xfrm>
            <a:custGeom>
              <a:avLst/>
              <a:gdLst/>
              <a:ah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a:noFill/>
            </a:ln>
          </p:spPr>
          <p:style>
            <a:lnRef idx="0"/>
            <a:fillRef idx="0"/>
            <a:effectRef idx="0"/>
            <a:fontRef idx="minor"/>
          </p:style>
        </p:sp>
        <p:sp>
          <p:nvSpPr>
            <p:cNvPr id="10919" name="Freeform: Shape 229"/>
            <p:cNvSpPr/>
            <p:nvPr/>
          </p:nvSpPr>
          <p:spPr>
            <a:xfrm>
              <a:off x="8153280" y="1771200"/>
              <a:ext cx="21960" cy="57240"/>
            </a:xfrm>
            <a:custGeom>
              <a:avLst/>
              <a:gdLst/>
              <a:ah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a:noFill/>
            </a:ln>
          </p:spPr>
          <p:style>
            <a:lnRef idx="0"/>
            <a:fillRef idx="0"/>
            <a:effectRef idx="0"/>
            <a:fontRef idx="minor"/>
          </p:style>
        </p:sp>
        <p:sp>
          <p:nvSpPr>
            <p:cNvPr id="10920" name="Freeform: Shape 230"/>
            <p:cNvSpPr/>
            <p:nvPr/>
          </p:nvSpPr>
          <p:spPr>
            <a:xfrm>
              <a:off x="11085120" y="3392640"/>
              <a:ext cx="151200" cy="2880"/>
            </a:xfrm>
            <a:custGeom>
              <a:avLst/>
              <a:gdLst/>
              <a:ah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a:noFill/>
            </a:ln>
          </p:spPr>
          <p:style>
            <a:lnRef idx="0"/>
            <a:fillRef idx="0"/>
            <a:effectRef idx="0"/>
            <a:fontRef idx="minor"/>
          </p:style>
        </p:sp>
        <p:sp>
          <p:nvSpPr>
            <p:cNvPr id="10921" name="Freeform: Shape 231"/>
            <p:cNvSpPr/>
            <p:nvPr/>
          </p:nvSpPr>
          <p:spPr>
            <a:xfrm>
              <a:off x="11969640" y="4519800"/>
              <a:ext cx="23400" cy="2880"/>
            </a:xfrm>
            <a:custGeom>
              <a:avLst/>
              <a:gdLst/>
              <a:ah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a:noFill/>
            </a:ln>
          </p:spPr>
          <p:style>
            <a:lnRef idx="0"/>
            <a:fillRef idx="0"/>
            <a:effectRef idx="0"/>
            <a:fontRef idx="minor"/>
          </p:style>
        </p:sp>
        <p:sp>
          <p:nvSpPr>
            <p:cNvPr id="10922" name="Freeform: Shape 232"/>
            <p:cNvSpPr/>
            <p:nvPr/>
          </p:nvSpPr>
          <p:spPr>
            <a:xfrm>
              <a:off x="8445960" y="1773000"/>
              <a:ext cx="63720" cy="55440"/>
            </a:xfrm>
            <a:custGeom>
              <a:avLst/>
              <a:gdLst/>
              <a:ah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a:noFill/>
            </a:ln>
          </p:spPr>
          <p:style>
            <a:lnRef idx="0"/>
            <a:fillRef idx="0"/>
            <a:effectRef idx="0"/>
            <a:fontRef idx="minor"/>
          </p:style>
        </p:sp>
        <p:sp>
          <p:nvSpPr>
            <p:cNvPr id="10923" name="Freeform: Shape 233"/>
            <p:cNvSpPr/>
            <p:nvPr/>
          </p:nvSpPr>
          <p:spPr>
            <a:xfrm>
              <a:off x="8430120" y="1774800"/>
              <a:ext cx="360" cy="360"/>
            </a:xfrm>
            <a:custGeom>
              <a:avLst/>
              <a:gdLst/>
              <a:ah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a:noFill/>
            </a:ln>
          </p:spPr>
          <p:style>
            <a:lnRef idx="0"/>
            <a:fillRef idx="0"/>
            <a:effectRef idx="0"/>
            <a:fontRef idx="minor"/>
          </p:style>
        </p:sp>
        <p:sp>
          <p:nvSpPr>
            <p:cNvPr id="10924" name="Freeform: Shape 234"/>
            <p:cNvSpPr/>
            <p:nvPr/>
          </p:nvSpPr>
          <p:spPr>
            <a:xfrm>
              <a:off x="9452520" y="1882080"/>
              <a:ext cx="22320" cy="352080"/>
            </a:xfrm>
            <a:custGeom>
              <a:avLst/>
              <a:gdLst/>
              <a:ah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a:noFill/>
            </a:ln>
          </p:spPr>
          <p:style>
            <a:lnRef idx="0"/>
            <a:fillRef idx="0"/>
            <a:effectRef idx="0"/>
            <a:fontRef idx="minor"/>
          </p:style>
        </p:sp>
        <p:sp>
          <p:nvSpPr>
            <p:cNvPr id="10925" name="Freeform: Shape 235"/>
            <p:cNvSpPr/>
            <p:nvPr/>
          </p:nvSpPr>
          <p:spPr>
            <a:xfrm>
              <a:off x="10343160" y="1928880"/>
              <a:ext cx="2520" cy="261720"/>
            </a:xfrm>
            <a:custGeom>
              <a:avLst/>
              <a:gdLst/>
              <a:ah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a:noFill/>
            </a:ln>
          </p:spPr>
          <p:style>
            <a:lnRef idx="0"/>
            <a:fillRef idx="0"/>
            <a:effectRef idx="0"/>
            <a:fontRef idx="minor"/>
          </p:style>
        </p:sp>
        <p:sp>
          <p:nvSpPr>
            <p:cNvPr id="10926" name="Freeform: Shape 236"/>
            <p:cNvSpPr/>
            <p:nvPr/>
          </p:nvSpPr>
          <p:spPr>
            <a:xfrm>
              <a:off x="10343160" y="2205360"/>
              <a:ext cx="2520" cy="15480"/>
            </a:xfrm>
            <a:custGeom>
              <a:avLst/>
              <a:gdLst/>
              <a:ah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a:noFill/>
            </a:ln>
          </p:spPr>
          <p:style>
            <a:lnRef idx="0"/>
            <a:fillRef idx="0"/>
            <a:effectRef idx="0"/>
            <a:fontRef idx="minor"/>
          </p:style>
        </p:sp>
        <p:sp>
          <p:nvSpPr>
            <p:cNvPr id="10927" name="Freeform: Shape 237"/>
            <p:cNvSpPr/>
            <p:nvPr/>
          </p:nvSpPr>
          <p:spPr>
            <a:xfrm>
              <a:off x="11320920" y="4271040"/>
              <a:ext cx="599760" cy="2160"/>
            </a:xfrm>
            <a:custGeom>
              <a:avLst/>
              <a:gdLst/>
              <a:ah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a:noFill/>
            </a:ln>
          </p:spPr>
          <p:style>
            <a:lnRef idx="0"/>
            <a:fillRef idx="0"/>
            <a:effectRef idx="0"/>
            <a:fontRef idx="minor"/>
          </p:style>
        </p:sp>
        <p:sp>
          <p:nvSpPr>
            <p:cNvPr id="10928" name="Freeform: Shape 238"/>
            <p:cNvSpPr/>
            <p:nvPr/>
          </p:nvSpPr>
          <p:spPr>
            <a:xfrm>
              <a:off x="11320920" y="4218840"/>
              <a:ext cx="510480" cy="2880"/>
            </a:xfrm>
            <a:custGeom>
              <a:avLst/>
              <a:gdLst/>
              <a:ah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a:noFill/>
            </a:ln>
          </p:spPr>
          <p:style>
            <a:lnRef idx="0"/>
            <a:fillRef idx="0"/>
            <a:effectRef idx="0"/>
            <a:fontRef idx="minor"/>
          </p:style>
        </p:sp>
        <p:sp>
          <p:nvSpPr>
            <p:cNvPr id="10929" name="Freeform: Shape 239"/>
            <p:cNvSpPr/>
            <p:nvPr/>
          </p:nvSpPr>
          <p:spPr>
            <a:xfrm>
              <a:off x="11311200" y="4575960"/>
              <a:ext cx="612360" cy="360"/>
            </a:xfrm>
            <a:custGeom>
              <a:avLst/>
              <a:gdLst/>
              <a:ah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a:noFill/>
            </a:ln>
          </p:spPr>
          <p:style>
            <a:lnRef idx="0"/>
            <a:fillRef idx="0"/>
            <a:effectRef idx="0"/>
            <a:fontRef idx="minor"/>
          </p:style>
        </p:sp>
        <p:sp>
          <p:nvSpPr>
            <p:cNvPr id="10930" name="Freeform: Shape 240"/>
            <p:cNvSpPr/>
            <p:nvPr/>
          </p:nvSpPr>
          <p:spPr>
            <a:xfrm>
              <a:off x="11085120" y="4611240"/>
              <a:ext cx="71280" cy="2880"/>
            </a:xfrm>
            <a:custGeom>
              <a:avLst/>
              <a:gdLst/>
              <a:ah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a:noFill/>
            </a:ln>
          </p:spPr>
          <p:style>
            <a:lnRef idx="0"/>
            <a:fillRef idx="0"/>
            <a:effectRef idx="0"/>
            <a:fontRef idx="minor"/>
          </p:style>
        </p:sp>
        <p:sp>
          <p:nvSpPr>
            <p:cNvPr id="10931" name="Freeform: Shape 241"/>
            <p:cNvSpPr/>
            <p:nvPr/>
          </p:nvSpPr>
          <p:spPr>
            <a:xfrm>
              <a:off x="11311200" y="4576680"/>
              <a:ext cx="1440" cy="360"/>
            </a:xfrm>
            <a:custGeom>
              <a:avLst/>
              <a:gdLst/>
              <a:ahLst/>
              <a:rect l="l" t="t" r="r" b="b"/>
              <a:pathLst>
                <a:path w="2922" h="889">
                  <a:moveTo>
                    <a:pt x="0" y="889"/>
                  </a:moveTo>
                  <a:lnTo>
                    <a:pt x="2922" y="889"/>
                  </a:lnTo>
                  <a:lnTo>
                    <a:pt x="0" y="0"/>
                  </a:lnTo>
                  <a:close/>
                </a:path>
              </a:pathLst>
            </a:custGeom>
            <a:solidFill>
              <a:srgbClr val="000000"/>
            </a:solidFill>
            <a:ln w="12704">
              <a:noFill/>
            </a:ln>
          </p:spPr>
          <p:style>
            <a:lnRef idx="0"/>
            <a:fillRef idx="0"/>
            <a:effectRef idx="0"/>
            <a:fontRef idx="minor"/>
          </p:style>
        </p:sp>
        <p:sp>
          <p:nvSpPr>
            <p:cNvPr id="10932" name="Freeform: Shape 242"/>
            <p:cNvSpPr/>
            <p:nvPr/>
          </p:nvSpPr>
          <p:spPr>
            <a:xfrm>
              <a:off x="11304000" y="4576680"/>
              <a:ext cx="1440" cy="360"/>
            </a:xfrm>
            <a:custGeom>
              <a:avLst/>
              <a:gdLst/>
              <a:ahLst/>
              <a:rect l="l" t="t" r="r" b="b"/>
              <a:pathLst>
                <a:path w="3049" h="889">
                  <a:moveTo>
                    <a:pt x="0" y="889"/>
                  </a:moveTo>
                  <a:lnTo>
                    <a:pt x="3050" y="889"/>
                  </a:lnTo>
                  <a:lnTo>
                    <a:pt x="3050" y="0"/>
                  </a:lnTo>
                  <a:close/>
                </a:path>
              </a:pathLst>
            </a:custGeom>
            <a:solidFill>
              <a:srgbClr val="000000"/>
            </a:solidFill>
            <a:ln w="12704">
              <a:noFill/>
            </a:ln>
          </p:spPr>
          <p:style>
            <a:lnRef idx="0"/>
            <a:fillRef idx="0"/>
            <a:effectRef idx="0"/>
            <a:fontRef idx="minor"/>
          </p:style>
        </p:sp>
        <p:sp>
          <p:nvSpPr>
            <p:cNvPr id="10933" name="Freeform: Shape 243"/>
            <p:cNvSpPr/>
            <p:nvPr/>
          </p:nvSpPr>
          <p:spPr>
            <a:xfrm>
              <a:off x="10947240" y="6208200"/>
              <a:ext cx="696960" cy="2880"/>
            </a:xfrm>
            <a:custGeom>
              <a:avLst/>
              <a:gdLst/>
              <a:ah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a:noFill/>
            </a:ln>
          </p:spPr>
          <p:style>
            <a:lnRef idx="0"/>
            <a:fillRef idx="0"/>
            <a:effectRef idx="0"/>
            <a:fontRef idx="minor"/>
          </p:style>
        </p:sp>
        <p:sp>
          <p:nvSpPr>
            <p:cNvPr id="10934" name="Freeform: Shape 244"/>
            <p:cNvSpPr/>
            <p:nvPr/>
          </p:nvSpPr>
          <p:spPr>
            <a:xfrm>
              <a:off x="11071440" y="4890600"/>
              <a:ext cx="2880" cy="1110240"/>
            </a:xfrm>
            <a:custGeom>
              <a:avLst/>
              <a:gdLst/>
              <a:ah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a:noFill/>
            </a:ln>
          </p:spPr>
          <p:style>
            <a:lnRef idx="0"/>
            <a:fillRef idx="0"/>
            <a:effectRef idx="0"/>
            <a:fontRef idx="minor"/>
          </p:style>
        </p:sp>
        <p:sp>
          <p:nvSpPr>
            <p:cNvPr id="10935" name="Freeform: Shape 245"/>
            <p:cNvSpPr/>
            <p:nvPr/>
          </p:nvSpPr>
          <p:spPr>
            <a:xfrm>
              <a:off x="11071080" y="5999760"/>
              <a:ext cx="296280" cy="2880"/>
            </a:xfrm>
            <a:custGeom>
              <a:avLst/>
              <a:gdLst/>
              <a:ah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a:noFill/>
            </a:ln>
          </p:spPr>
          <p:style>
            <a:lnRef idx="0"/>
            <a:fillRef idx="0"/>
            <a:effectRef idx="0"/>
            <a:fontRef idx="minor"/>
          </p:style>
        </p:sp>
        <p:sp>
          <p:nvSpPr>
            <p:cNvPr id="10936" name="Freeform: Shape 246"/>
            <p:cNvSpPr/>
            <p:nvPr/>
          </p:nvSpPr>
          <p:spPr>
            <a:xfrm>
              <a:off x="11598480" y="6102000"/>
              <a:ext cx="11160" cy="11160"/>
            </a:xfrm>
            <a:custGeom>
              <a:avLst/>
              <a:gdLst/>
              <a:ahLst/>
              <a:rect l="l" t="t" r="r" b="b"/>
              <a:pathLst>
                <a:path w="12706" h="12705">
                  <a:moveTo>
                    <a:pt x="0" y="0"/>
                  </a:moveTo>
                  <a:lnTo>
                    <a:pt x="0" y="0"/>
                  </a:lnTo>
                  <a:lnTo>
                    <a:pt x="0" y="0"/>
                  </a:lnTo>
                  <a:close/>
                </a:path>
              </a:pathLst>
            </a:custGeom>
            <a:solidFill>
              <a:srgbClr val="000000"/>
            </a:solidFill>
            <a:ln w="12704">
              <a:noFill/>
            </a:ln>
          </p:spPr>
          <p:style>
            <a:lnRef idx="0"/>
            <a:fillRef idx="0"/>
            <a:effectRef idx="0"/>
            <a:fontRef idx="minor"/>
          </p:style>
        </p:sp>
        <p:sp>
          <p:nvSpPr>
            <p:cNvPr id="10937" name="Freeform: Shape 247"/>
            <p:cNvSpPr/>
            <p:nvPr/>
          </p:nvSpPr>
          <p:spPr>
            <a:xfrm>
              <a:off x="11593800" y="6102720"/>
              <a:ext cx="73800" cy="118080"/>
            </a:xfrm>
            <a:custGeom>
              <a:avLst/>
              <a:gdLst/>
              <a:ah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a:noFill/>
            </a:ln>
          </p:spPr>
          <p:style>
            <a:lnRef idx="0"/>
            <a:fillRef idx="0"/>
            <a:effectRef idx="0"/>
            <a:fontRef idx="minor"/>
          </p:style>
        </p:sp>
        <p:sp>
          <p:nvSpPr>
            <p:cNvPr id="10938" name="Freeform: Shape 248"/>
            <p:cNvSpPr/>
            <p:nvPr/>
          </p:nvSpPr>
          <p:spPr>
            <a:xfrm>
              <a:off x="10827000" y="5643000"/>
              <a:ext cx="12960" cy="32760"/>
            </a:xfrm>
            <a:custGeom>
              <a:avLst/>
              <a:gdLst/>
              <a:ah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a:noFill/>
            </a:ln>
          </p:spPr>
          <p:style>
            <a:lnRef idx="0"/>
            <a:fillRef idx="0"/>
            <a:effectRef idx="0"/>
            <a:fontRef idx="minor"/>
          </p:style>
        </p:sp>
        <p:sp>
          <p:nvSpPr>
            <p:cNvPr id="10939" name="Freeform: Shape 249"/>
            <p:cNvSpPr/>
            <p:nvPr/>
          </p:nvSpPr>
          <p:spPr>
            <a:xfrm>
              <a:off x="8640720" y="5483160"/>
              <a:ext cx="99360" cy="173880"/>
            </a:xfrm>
            <a:custGeom>
              <a:avLst/>
              <a:gdLst/>
              <a:ah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a:noFill/>
            </a:ln>
          </p:spPr>
          <p:style>
            <a:lnRef idx="0"/>
            <a:fillRef idx="0"/>
            <a:effectRef idx="0"/>
            <a:fontRef idx="minor"/>
          </p:style>
        </p:sp>
        <p:sp>
          <p:nvSpPr>
            <p:cNvPr id="10940" name="Freeform: Shape 250"/>
            <p:cNvSpPr/>
            <p:nvPr/>
          </p:nvSpPr>
          <p:spPr>
            <a:xfrm>
              <a:off x="8623440" y="5659200"/>
              <a:ext cx="15120" cy="27360"/>
            </a:xfrm>
            <a:custGeom>
              <a:avLst/>
              <a:gdLst/>
              <a:ah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a:noFill/>
            </a:ln>
          </p:spPr>
          <p:style>
            <a:lnRef idx="0"/>
            <a:fillRef idx="0"/>
            <a:effectRef idx="0"/>
            <a:fontRef idx="minor"/>
          </p:style>
        </p:sp>
        <p:sp>
          <p:nvSpPr>
            <p:cNvPr id="10941" name="Freeform: Shape 251"/>
            <p:cNvSpPr/>
            <p:nvPr/>
          </p:nvSpPr>
          <p:spPr>
            <a:xfrm>
              <a:off x="8588160" y="5686920"/>
              <a:ext cx="33840" cy="61560"/>
            </a:xfrm>
            <a:custGeom>
              <a:avLst/>
              <a:gdLst/>
              <a:ah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a:noFill/>
            </a:ln>
          </p:spPr>
          <p:style>
            <a:lnRef idx="0"/>
            <a:fillRef idx="0"/>
            <a:effectRef idx="0"/>
            <a:fontRef idx="minor"/>
          </p:style>
        </p:sp>
        <p:sp>
          <p:nvSpPr>
            <p:cNvPr id="10942" name="Freeform: Shape 252"/>
            <p:cNvSpPr/>
            <p:nvPr/>
          </p:nvSpPr>
          <p:spPr>
            <a:xfrm>
              <a:off x="8561160" y="5796360"/>
              <a:ext cx="6480" cy="360"/>
            </a:xfrm>
            <a:custGeom>
              <a:avLst/>
              <a:gdLst/>
              <a:ah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a:noFill/>
            </a:ln>
          </p:spPr>
          <p:style>
            <a:lnRef idx="0"/>
            <a:fillRef idx="0"/>
            <a:effectRef idx="0"/>
            <a:fontRef idx="minor"/>
          </p:style>
        </p:sp>
        <p:sp>
          <p:nvSpPr>
            <p:cNvPr id="10943" name="Freeform: Shape 253"/>
            <p:cNvSpPr/>
            <p:nvPr/>
          </p:nvSpPr>
          <p:spPr>
            <a:xfrm>
              <a:off x="8573760" y="5771160"/>
              <a:ext cx="11160" cy="20520"/>
            </a:xfrm>
            <a:custGeom>
              <a:avLst/>
              <a:gdLst/>
              <a:ah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a:noFill/>
            </a:ln>
          </p:spPr>
          <p:style>
            <a:lnRef idx="0"/>
            <a:fillRef idx="0"/>
            <a:effectRef idx="0"/>
            <a:fontRef idx="minor"/>
          </p:style>
        </p:sp>
        <p:sp>
          <p:nvSpPr>
            <p:cNvPr id="10944" name="Freeform: Shape 254"/>
            <p:cNvSpPr/>
            <p:nvPr/>
          </p:nvSpPr>
          <p:spPr>
            <a:xfrm>
              <a:off x="8518680" y="5793840"/>
              <a:ext cx="41400" cy="68040"/>
            </a:xfrm>
            <a:custGeom>
              <a:avLst/>
              <a:gdLst/>
              <a:ah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a:noFill/>
            </a:ln>
          </p:spPr>
          <p:style>
            <a:lnRef idx="0"/>
            <a:fillRef idx="0"/>
            <a:effectRef idx="0"/>
            <a:fontRef idx="minor"/>
          </p:style>
        </p:sp>
        <p:sp>
          <p:nvSpPr>
            <p:cNvPr id="10945" name="Freeform: Shape 255"/>
            <p:cNvSpPr/>
            <p:nvPr/>
          </p:nvSpPr>
          <p:spPr>
            <a:xfrm>
              <a:off x="8442360" y="5860440"/>
              <a:ext cx="82080" cy="127440"/>
            </a:xfrm>
            <a:custGeom>
              <a:avLst/>
              <a:gdLst/>
              <a:ah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a:noFill/>
            </a:ln>
          </p:spPr>
          <p:style>
            <a:lnRef idx="0"/>
            <a:fillRef idx="0"/>
            <a:effectRef idx="0"/>
            <a:fontRef idx="minor"/>
          </p:style>
        </p:sp>
        <p:sp>
          <p:nvSpPr>
            <p:cNvPr id="10946" name="Freeform: Shape 256"/>
            <p:cNvSpPr/>
            <p:nvPr/>
          </p:nvSpPr>
          <p:spPr>
            <a:xfrm>
              <a:off x="8451000" y="5975640"/>
              <a:ext cx="2471040" cy="2880"/>
            </a:xfrm>
            <a:custGeom>
              <a:avLst/>
              <a:gdLst/>
              <a:ah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a:noFill/>
            </a:ln>
          </p:spPr>
          <p:style>
            <a:lnRef idx="0"/>
            <a:fillRef idx="0"/>
            <a:effectRef idx="0"/>
            <a:fontRef idx="minor"/>
          </p:style>
        </p:sp>
        <p:sp>
          <p:nvSpPr>
            <p:cNvPr id="10947" name="Freeform: Shape 257"/>
            <p:cNvSpPr/>
            <p:nvPr/>
          </p:nvSpPr>
          <p:spPr>
            <a:xfrm>
              <a:off x="8635680" y="4871880"/>
              <a:ext cx="2880" cy="787680"/>
            </a:xfrm>
            <a:custGeom>
              <a:avLst/>
              <a:gdLst/>
              <a:ah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a:noFill/>
            </a:ln>
          </p:spPr>
          <p:style>
            <a:lnRef idx="0"/>
            <a:fillRef idx="0"/>
            <a:effectRef idx="0"/>
            <a:fontRef idx="minor"/>
          </p:style>
        </p:sp>
        <p:sp>
          <p:nvSpPr>
            <p:cNvPr id="10948" name="Freeform: Shape 258"/>
            <p:cNvSpPr/>
            <p:nvPr/>
          </p:nvSpPr>
          <p:spPr>
            <a:xfrm>
              <a:off x="6497640" y="4730760"/>
              <a:ext cx="136800" cy="75960"/>
            </a:xfrm>
            <a:custGeom>
              <a:avLst/>
              <a:gdLst/>
              <a:ah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a:noFill/>
            </a:ln>
          </p:spPr>
          <p:style>
            <a:lnRef idx="0"/>
            <a:fillRef idx="0"/>
            <a:effectRef idx="0"/>
            <a:fontRef idx="minor"/>
          </p:style>
        </p:sp>
        <p:sp>
          <p:nvSpPr>
            <p:cNvPr id="10949" name="Freeform: Shape 259"/>
            <p:cNvSpPr/>
            <p:nvPr/>
          </p:nvSpPr>
          <p:spPr>
            <a:xfrm>
              <a:off x="6042960" y="4795200"/>
              <a:ext cx="433080" cy="2880"/>
            </a:xfrm>
            <a:custGeom>
              <a:avLst/>
              <a:gdLst/>
              <a:ah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a:noFill/>
            </a:ln>
          </p:spPr>
          <p:style>
            <a:lnRef idx="0"/>
            <a:fillRef idx="0"/>
            <a:effectRef idx="0"/>
            <a:fontRef idx="minor"/>
          </p:style>
        </p:sp>
        <p:sp>
          <p:nvSpPr>
            <p:cNvPr id="10950" name="Freeform: Shape 260"/>
            <p:cNvSpPr/>
            <p:nvPr/>
          </p:nvSpPr>
          <p:spPr>
            <a:xfrm>
              <a:off x="5701680" y="5687280"/>
              <a:ext cx="497520" cy="2880"/>
            </a:xfrm>
            <a:custGeom>
              <a:avLst/>
              <a:gdLst/>
              <a:ah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a:noFill/>
            </a:ln>
          </p:spPr>
          <p:style>
            <a:lnRef idx="0"/>
            <a:fillRef idx="0"/>
            <a:effectRef idx="0"/>
            <a:fontRef idx="minor"/>
          </p:style>
        </p:sp>
        <p:sp>
          <p:nvSpPr>
            <p:cNvPr id="10951" name="Freeform: Shape 261"/>
            <p:cNvSpPr/>
            <p:nvPr/>
          </p:nvSpPr>
          <p:spPr>
            <a:xfrm>
              <a:off x="6200280" y="5687280"/>
              <a:ext cx="725040" cy="2880"/>
            </a:xfrm>
            <a:custGeom>
              <a:avLst/>
              <a:gdLst/>
              <a:ah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a:noFill/>
            </a:ln>
          </p:spPr>
          <p:style>
            <a:lnRef idx="0"/>
            <a:fillRef idx="0"/>
            <a:effectRef idx="0"/>
            <a:fontRef idx="minor"/>
          </p:style>
        </p:sp>
        <p:sp>
          <p:nvSpPr>
            <p:cNvPr id="10952" name="Freeform: Shape 262"/>
            <p:cNvSpPr/>
            <p:nvPr/>
          </p:nvSpPr>
          <p:spPr>
            <a:xfrm>
              <a:off x="5472000" y="5790960"/>
              <a:ext cx="1454040" cy="2880"/>
            </a:xfrm>
            <a:custGeom>
              <a:avLst/>
              <a:gdLst/>
              <a:ah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a:noFill/>
            </a:ln>
          </p:spPr>
          <p:style>
            <a:lnRef idx="0"/>
            <a:fillRef idx="0"/>
            <a:effectRef idx="0"/>
            <a:fontRef idx="minor"/>
          </p:style>
        </p:sp>
        <p:sp>
          <p:nvSpPr>
            <p:cNvPr id="10953" name="Freeform: Shape 263"/>
            <p:cNvSpPr/>
            <p:nvPr/>
          </p:nvSpPr>
          <p:spPr>
            <a:xfrm>
              <a:off x="6198120" y="4943880"/>
              <a:ext cx="2880" cy="746640"/>
            </a:xfrm>
            <a:custGeom>
              <a:avLst/>
              <a:gdLst/>
              <a:ah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a:noFill/>
            </a:ln>
          </p:spPr>
          <p:style>
            <a:lnRef idx="0"/>
            <a:fillRef idx="0"/>
            <a:effectRef idx="0"/>
            <a:fontRef idx="minor"/>
          </p:style>
        </p:sp>
        <p:sp>
          <p:nvSpPr>
            <p:cNvPr id="10954" name="Freeform: Shape 264"/>
            <p:cNvSpPr/>
            <p:nvPr/>
          </p:nvSpPr>
          <p:spPr>
            <a:xfrm>
              <a:off x="9745560" y="2210760"/>
              <a:ext cx="52560" cy="2880"/>
            </a:xfrm>
            <a:custGeom>
              <a:avLst/>
              <a:gdLst/>
              <a:ah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a:noFill/>
            </a:ln>
          </p:spPr>
          <p:style>
            <a:lnRef idx="0"/>
            <a:fillRef idx="0"/>
            <a:effectRef idx="0"/>
            <a:fontRef idx="minor"/>
          </p:style>
        </p:sp>
        <p:sp>
          <p:nvSpPr>
            <p:cNvPr id="10955" name="Freeform: Shape 265"/>
            <p:cNvSpPr/>
            <p:nvPr/>
          </p:nvSpPr>
          <p:spPr>
            <a:xfrm>
              <a:off x="9722160" y="2212920"/>
              <a:ext cx="21960" cy="508320"/>
            </a:xfrm>
            <a:custGeom>
              <a:avLst/>
              <a:gdLst/>
              <a:ah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a:noFill/>
            </a:ln>
          </p:spPr>
          <p:style>
            <a:lnRef idx="0"/>
            <a:fillRef idx="0"/>
            <a:effectRef idx="0"/>
            <a:fontRef idx="minor"/>
          </p:style>
        </p:sp>
        <p:sp>
          <p:nvSpPr>
            <p:cNvPr id="10956" name="Freeform: Shape 266"/>
            <p:cNvSpPr/>
            <p:nvPr/>
          </p:nvSpPr>
          <p:spPr>
            <a:xfrm>
              <a:off x="10357560" y="2242080"/>
              <a:ext cx="2880" cy="1023480"/>
            </a:xfrm>
            <a:custGeom>
              <a:avLst/>
              <a:gdLst/>
              <a:ah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a:noFill/>
            </a:ln>
          </p:spPr>
          <p:style>
            <a:lnRef idx="0"/>
            <a:fillRef idx="0"/>
            <a:effectRef idx="0"/>
            <a:fontRef idx="minor"/>
          </p:style>
        </p:sp>
        <p:sp>
          <p:nvSpPr>
            <p:cNvPr id="10957" name="Freeform: Shape 267"/>
            <p:cNvSpPr/>
            <p:nvPr/>
          </p:nvSpPr>
          <p:spPr>
            <a:xfrm>
              <a:off x="10357560" y="2207520"/>
              <a:ext cx="2880" cy="17280"/>
            </a:xfrm>
            <a:custGeom>
              <a:avLst/>
              <a:gdLst/>
              <a:ah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a:noFill/>
            </a:ln>
          </p:spPr>
          <p:style>
            <a:lnRef idx="0"/>
            <a:fillRef idx="0"/>
            <a:effectRef idx="0"/>
            <a:fontRef idx="minor"/>
          </p:style>
        </p:sp>
        <p:sp>
          <p:nvSpPr>
            <p:cNvPr id="10958" name="Freeform: Shape 268"/>
            <p:cNvSpPr/>
            <p:nvPr/>
          </p:nvSpPr>
          <p:spPr>
            <a:xfrm>
              <a:off x="10351080" y="2210760"/>
              <a:ext cx="2880" cy="10080"/>
            </a:xfrm>
            <a:custGeom>
              <a:avLst/>
              <a:gdLst/>
              <a:ah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a:noFill/>
            </a:ln>
          </p:spPr>
          <p:style>
            <a:lnRef idx="0"/>
            <a:fillRef idx="0"/>
            <a:effectRef idx="0"/>
            <a:fontRef idx="minor"/>
          </p:style>
        </p:sp>
        <p:sp>
          <p:nvSpPr>
            <p:cNvPr id="10959" name="Freeform: Shape 269"/>
            <p:cNvSpPr/>
            <p:nvPr/>
          </p:nvSpPr>
          <p:spPr>
            <a:xfrm>
              <a:off x="10352880" y="2166480"/>
              <a:ext cx="360" cy="360"/>
            </a:xfrm>
            <a:custGeom>
              <a:avLst/>
              <a:gdLst/>
              <a:ahLst/>
              <a:rect l="l" t="t" r="r" b="b"/>
              <a:pathLst>
                <a:path w="1906" h="1270">
                  <a:moveTo>
                    <a:pt x="1270" y="254"/>
                  </a:moveTo>
                  <a:cubicBezTo>
                    <a:pt x="1270" y="254"/>
                    <a:pt x="508" y="1016"/>
                    <a:pt x="0" y="1270"/>
                  </a:cubicBezTo>
                  <a:lnTo>
                    <a:pt x="1906" y="0"/>
                  </a:lnTo>
                  <a:close/>
                </a:path>
              </a:pathLst>
            </a:custGeom>
            <a:solidFill>
              <a:srgbClr val="000000"/>
            </a:solidFill>
            <a:ln w="12704">
              <a:noFill/>
            </a:ln>
          </p:spPr>
          <p:style>
            <a:lnRef idx="0"/>
            <a:fillRef idx="0"/>
            <a:effectRef idx="0"/>
            <a:fontRef idx="minor"/>
          </p:style>
        </p:sp>
        <p:sp>
          <p:nvSpPr>
            <p:cNvPr id="10960" name="Freeform: Shape 270"/>
            <p:cNvSpPr/>
            <p:nvPr/>
          </p:nvSpPr>
          <p:spPr>
            <a:xfrm>
              <a:off x="10341000" y="2172960"/>
              <a:ext cx="25920" cy="36360"/>
            </a:xfrm>
            <a:custGeom>
              <a:avLst/>
              <a:gdLst/>
              <a:ah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a:noFill/>
            </a:ln>
          </p:spPr>
          <p:style>
            <a:lnRef idx="0"/>
            <a:fillRef idx="0"/>
            <a:effectRef idx="0"/>
            <a:fontRef idx="minor"/>
          </p:style>
        </p:sp>
        <p:sp>
          <p:nvSpPr>
            <p:cNvPr id="10961" name="Freeform: Shape 271"/>
            <p:cNvSpPr/>
            <p:nvPr/>
          </p:nvSpPr>
          <p:spPr>
            <a:xfrm>
              <a:off x="11085120" y="3953520"/>
              <a:ext cx="202680" cy="2880"/>
            </a:xfrm>
            <a:custGeom>
              <a:avLst/>
              <a:gdLst/>
              <a:ah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a:noFill/>
            </a:ln>
          </p:spPr>
          <p:style>
            <a:lnRef idx="0"/>
            <a:fillRef idx="0"/>
            <a:effectRef idx="0"/>
            <a:fontRef idx="minor"/>
          </p:style>
        </p:sp>
        <p:sp>
          <p:nvSpPr>
            <p:cNvPr id="10962" name="Freeform: Shape 272"/>
            <p:cNvSpPr/>
            <p:nvPr/>
          </p:nvSpPr>
          <p:spPr>
            <a:xfrm>
              <a:off x="11085120" y="3917880"/>
              <a:ext cx="151200" cy="2880"/>
            </a:xfrm>
            <a:custGeom>
              <a:avLst/>
              <a:gdLst/>
              <a:ah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a:noFill/>
            </a:ln>
          </p:spPr>
          <p:style>
            <a:lnRef idx="0"/>
            <a:fillRef idx="0"/>
            <a:effectRef idx="0"/>
            <a:fontRef idx="minor"/>
          </p:style>
        </p:sp>
        <p:sp>
          <p:nvSpPr>
            <p:cNvPr id="10963" name="Freeform: Shape 273"/>
            <p:cNvSpPr/>
            <p:nvPr/>
          </p:nvSpPr>
          <p:spPr>
            <a:xfrm>
              <a:off x="11237400" y="3908160"/>
              <a:ext cx="77400" cy="52920"/>
            </a:xfrm>
            <a:custGeom>
              <a:avLst/>
              <a:gdLst/>
              <a:ah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a:noFill/>
            </a:ln>
          </p:spPr>
          <p:style>
            <a:lnRef idx="0"/>
            <a:fillRef idx="0"/>
            <a:effectRef idx="0"/>
            <a:fontRef idx="minor"/>
          </p:style>
        </p:sp>
        <p:sp>
          <p:nvSpPr>
            <p:cNvPr id="10964" name="Freeform: Shape 274"/>
            <p:cNvSpPr/>
            <p:nvPr/>
          </p:nvSpPr>
          <p:spPr>
            <a:xfrm>
              <a:off x="11247120" y="3406320"/>
              <a:ext cx="2520" cy="514440"/>
            </a:xfrm>
            <a:custGeom>
              <a:avLst/>
              <a:gdLst/>
              <a:ah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a:noFill/>
            </a:ln>
          </p:spPr>
          <p:style>
            <a:lnRef idx="0"/>
            <a:fillRef idx="0"/>
            <a:effectRef idx="0"/>
            <a:fontRef idx="minor"/>
          </p:style>
        </p:sp>
        <p:sp>
          <p:nvSpPr>
            <p:cNvPr id="10965" name="Freeform: Shape 275"/>
            <p:cNvSpPr/>
            <p:nvPr/>
          </p:nvSpPr>
          <p:spPr>
            <a:xfrm>
              <a:off x="8633520" y="2935800"/>
              <a:ext cx="415440" cy="720"/>
            </a:xfrm>
            <a:custGeom>
              <a:avLst/>
              <a:gdLst/>
              <a:ahLst/>
              <a:rect l="l" t="t" r="r" b="b"/>
              <a:pathLst>
                <a:path w="417041" h="2032">
                  <a:moveTo>
                    <a:pt x="0" y="0"/>
                  </a:moveTo>
                  <a:lnTo>
                    <a:pt x="417041" y="0"/>
                  </a:lnTo>
                  <a:lnTo>
                    <a:pt x="417041" y="2033"/>
                  </a:lnTo>
                  <a:lnTo>
                    <a:pt x="0" y="2033"/>
                  </a:lnTo>
                  <a:close/>
                </a:path>
              </a:pathLst>
            </a:custGeom>
            <a:solidFill>
              <a:srgbClr val="000000"/>
            </a:solidFill>
            <a:ln w="12704">
              <a:noFill/>
            </a:ln>
          </p:spPr>
          <p:style>
            <a:lnRef idx="0"/>
            <a:fillRef idx="0"/>
            <a:effectRef idx="0"/>
            <a:fontRef idx="minor"/>
          </p:style>
        </p:sp>
        <p:sp>
          <p:nvSpPr>
            <p:cNvPr id="10966" name="Freeform: Shape 276"/>
            <p:cNvSpPr/>
            <p:nvPr/>
          </p:nvSpPr>
          <p:spPr>
            <a:xfrm>
              <a:off x="8588160" y="5567400"/>
              <a:ext cx="27360" cy="45360"/>
            </a:xfrm>
            <a:custGeom>
              <a:avLst/>
              <a:gdLst/>
              <a:ahLst/>
              <a:rect l="l" t="t" r="r" b="b"/>
              <a:pathLst>
                <a:path w="28844" h="46883">
                  <a:moveTo>
                    <a:pt x="23889" y="0"/>
                  </a:moveTo>
                  <a:lnTo>
                    <a:pt x="0" y="38879"/>
                  </a:lnTo>
                  <a:lnTo>
                    <a:pt x="0" y="46884"/>
                  </a:lnTo>
                  <a:lnTo>
                    <a:pt x="28845" y="0"/>
                  </a:lnTo>
                  <a:lnTo>
                    <a:pt x="23889" y="0"/>
                  </a:lnTo>
                  <a:close/>
                </a:path>
              </a:pathLst>
            </a:custGeom>
            <a:solidFill>
              <a:srgbClr val="000000"/>
            </a:solidFill>
            <a:ln w="12704">
              <a:noFill/>
            </a:ln>
          </p:spPr>
          <p:style>
            <a:lnRef idx="0"/>
            <a:fillRef idx="0"/>
            <a:effectRef idx="0"/>
            <a:fontRef idx="minor"/>
          </p:style>
        </p:sp>
        <p:sp>
          <p:nvSpPr>
            <p:cNvPr id="10967" name="Freeform: Shape 277"/>
            <p:cNvSpPr/>
            <p:nvPr/>
          </p:nvSpPr>
          <p:spPr>
            <a:xfrm>
              <a:off x="8588160" y="5542920"/>
              <a:ext cx="30240" cy="23040"/>
            </a:xfrm>
            <a:custGeom>
              <a:avLst/>
              <a:gdLst/>
              <a:ah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a:noFill/>
            </a:ln>
          </p:spPr>
          <p:style>
            <a:lnRef idx="0"/>
            <a:fillRef idx="0"/>
            <a:effectRef idx="0"/>
            <a:fontRef idx="minor"/>
          </p:style>
        </p:sp>
        <p:sp>
          <p:nvSpPr>
            <p:cNvPr id="10968" name="Freeform: Shape 278"/>
            <p:cNvSpPr/>
            <p:nvPr/>
          </p:nvSpPr>
          <p:spPr>
            <a:xfrm>
              <a:off x="8578080" y="5629680"/>
              <a:ext cx="9000" cy="147240"/>
            </a:xfrm>
            <a:custGeom>
              <a:avLst/>
              <a:gdLst/>
              <a:ah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a:noFill/>
            </a:ln>
          </p:spPr>
          <p:style>
            <a:lnRef idx="0"/>
            <a:fillRef idx="0"/>
            <a:effectRef idx="0"/>
            <a:fontRef idx="minor"/>
          </p:style>
        </p:sp>
        <p:sp>
          <p:nvSpPr>
            <p:cNvPr id="10969" name="Freeform: Shape 279"/>
            <p:cNvSpPr/>
            <p:nvPr/>
          </p:nvSpPr>
          <p:spPr>
            <a:xfrm>
              <a:off x="8619480" y="5567400"/>
              <a:ext cx="2880" cy="120960"/>
            </a:xfrm>
            <a:custGeom>
              <a:avLst/>
              <a:gdLst/>
              <a:ah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a:noFill/>
            </a:ln>
          </p:spPr>
          <p:style>
            <a:lnRef idx="0"/>
            <a:fillRef idx="0"/>
            <a:effectRef idx="0"/>
            <a:fontRef idx="minor"/>
          </p:style>
        </p:sp>
        <p:sp>
          <p:nvSpPr>
            <p:cNvPr id="10970" name="Freeform: Shape 280"/>
            <p:cNvSpPr/>
            <p:nvPr/>
          </p:nvSpPr>
          <p:spPr>
            <a:xfrm>
              <a:off x="9798120" y="2243160"/>
              <a:ext cx="2880" cy="477720"/>
            </a:xfrm>
            <a:custGeom>
              <a:avLst/>
              <a:gdLst/>
              <a:ah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a:noFill/>
            </a:ln>
          </p:spPr>
          <p:style>
            <a:lnRef idx="0"/>
            <a:fillRef idx="0"/>
            <a:effectRef idx="0"/>
            <a:fontRef idx="minor"/>
          </p:style>
        </p:sp>
        <p:sp>
          <p:nvSpPr>
            <p:cNvPr id="10971" name="Freeform: Shape 281"/>
            <p:cNvSpPr/>
            <p:nvPr/>
          </p:nvSpPr>
          <p:spPr>
            <a:xfrm>
              <a:off x="9797400" y="2210760"/>
              <a:ext cx="2880" cy="13320"/>
            </a:xfrm>
            <a:custGeom>
              <a:avLst/>
              <a:gdLst/>
              <a:ah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a:noFill/>
            </a:ln>
          </p:spPr>
          <p:style>
            <a:lnRef idx="0"/>
            <a:fillRef idx="0"/>
            <a:effectRef idx="0"/>
            <a:fontRef idx="minor"/>
          </p:style>
        </p:sp>
        <p:sp>
          <p:nvSpPr>
            <p:cNvPr id="10972" name="Freeform: Shape 282"/>
            <p:cNvSpPr/>
            <p:nvPr/>
          </p:nvSpPr>
          <p:spPr>
            <a:xfrm>
              <a:off x="10351080" y="2245680"/>
              <a:ext cx="2880" cy="1019880"/>
            </a:xfrm>
            <a:custGeom>
              <a:avLst/>
              <a:gdLst/>
              <a:ah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a:noFill/>
            </a:ln>
          </p:spPr>
          <p:style>
            <a:lnRef idx="0"/>
            <a:fillRef idx="0"/>
            <a:effectRef idx="0"/>
            <a:fontRef idx="minor"/>
          </p:style>
        </p:sp>
        <p:sp>
          <p:nvSpPr>
            <p:cNvPr id="10973" name="Freeform: Shape 283"/>
            <p:cNvSpPr/>
            <p:nvPr/>
          </p:nvSpPr>
          <p:spPr>
            <a:xfrm>
              <a:off x="11307240" y="4284000"/>
              <a:ext cx="2880" cy="291960"/>
            </a:xfrm>
            <a:custGeom>
              <a:avLst/>
              <a:gdLst/>
              <a:ah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a:noFill/>
            </a:ln>
          </p:spPr>
          <p:style>
            <a:lnRef idx="0"/>
            <a:fillRef idx="0"/>
            <a:effectRef idx="0"/>
            <a:fontRef idx="minor"/>
          </p:style>
        </p:sp>
        <p:sp>
          <p:nvSpPr>
            <p:cNvPr id="10974" name="Freeform: Shape 284"/>
            <p:cNvSpPr/>
            <p:nvPr/>
          </p:nvSpPr>
          <p:spPr>
            <a:xfrm>
              <a:off x="11085120" y="4586040"/>
              <a:ext cx="123840" cy="2520"/>
            </a:xfrm>
            <a:custGeom>
              <a:avLst/>
              <a:gdLst/>
              <a:ah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a:noFill/>
            </a:ln>
          </p:spPr>
          <p:style>
            <a:lnRef idx="0"/>
            <a:fillRef idx="0"/>
            <a:effectRef idx="0"/>
            <a:fontRef idx="minor"/>
          </p:style>
        </p:sp>
        <p:sp>
          <p:nvSpPr>
            <p:cNvPr id="10975" name="Freeform: Shape 285"/>
            <p:cNvSpPr/>
            <p:nvPr/>
          </p:nvSpPr>
          <p:spPr>
            <a:xfrm>
              <a:off x="12014280" y="4628160"/>
              <a:ext cx="29520" cy="24120"/>
            </a:xfrm>
            <a:custGeom>
              <a:avLst/>
              <a:gdLst/>
              <a:ah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a:noFill/>
            </a:ln>
          </p:spPr>
          <p:style>
            <a:lnRef idx="0"/>
            <a:fillRef idx="0"/>
            <a:effectRef idx="0"/>
            <a:fontRef idx="minor"/>
          </p:style>
        </p:sp>
        <p:sp>
          <p:nvSpPr>
            <p:cNvPr id="10976" name="Freeform: Shape 286"/>
            <p:cNvSpPr/>
            <p:nvPr/>
          </p:nvSpPr>
          <p:spPr>
            <a:xfrm>
              <a:off x="10648080" y="1919160"/>
              <a:ext cx="21960" cy="244440"/>
            </a:xfrm>
            <a:custGeom>
              <a:avLst/>
              <a:gdLst/>
              <a:ah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a:noFill/>
            </a:ln>
          </p:spPr>
          <p:style>
            <a:lnRef idx="0"/>
            <a:fillRef idx="0"/>
            <a:effectRef idx="0"/>
            <a:fontRef idx="minor"/>
          </p:style>
        </p:sp>
        <p:sp>
          <p:nvSpPr>
            <p:cNvPr id="10977" name="Freeform: Shape 287"/>
            <p:cNvSpPr/>
            <p:nvPr/>
          </p:nvSpPr>
          <p:spPr>
            <a:xfrm>
              <a:off x="6645600" y="3269160"/>
              <a:ext cx="15840" cy="22680"/>
            </a:xfrm>
            <a:custGeom>
              <a:avLst/>
              <a:gdLst/>
              <a:ah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a:noFill/>
            </a:ln>
          </p:spPr>
          <p:style>
            <a:lnRef idx="0"/>
            <a:fillRef idx="0"/>
            <a:effectRef idx="0"/>
            <a:fontRef idx="minor"/>
          </p:style>
        </p:sp>
        <p:sp>
          <p:nvSpPr>
            <p:cNvPr id="10978" name="Freeform: Shape 288"/>
            <p:cNvSpPr/>
            <p:nvPr/>
          </p:nvSpPr>
          <p:spPr>
            <a:xfrm>
              <a:off x="6650640" y="3268800"/>
              <a:ext cx="154800" cy="23040"/>
            </a:xfrm>
            <a:custGeom>
              <a:avLst/>
              <a:gdLst/>
              <a:ah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a:noFill/>
            </a:ln>
          </p:spPr>
          <p:style>
            <a:lnRef idx="0"/>
            <a:fillRef idx="0"/>
            <a:effectRef idx="0"/>
            <a:fontRef idx="minor"/>
          </p:style>
        </p:sp>
        <p:sp>
          <p:nvSpPr>
            <p:cNvPr id="10979" name="Freeform: Shape 289"/>
            <p:cNvSpPr/>
            <p:nvPr/>
          </p:nvSpPr>
          <p:spPr>
            <a:xfrm>
              <a:off x="9462240" y="2246040"/>
              <a:ext cx="2880" cy="474120"/>
            </a:xfrm>
            <a:custGeom>
              <a:avLst/>
              <a:gdLst/>
              <a:ah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a:noFill/>
            </a:ln>
          </p:spPr>
          <p:style>
            <a:lnRef idx="0"/>
            <a:fillRef idx="0"/>
            <a:effectRef idx="0"/>
            <a:fontRef idx="minor"/>
          </p:style>
        </p:sp>
        <p:sp>
          <p:nvSpPr>
            <p:cNvPr id="10980" name="Freeform: Shape 290"/>
            <p:cNvSpPr/>
            <p:nvPr/>
          </p:nvSpPr>
          <p:spPr>
            <a:xfrm>
              <a:off x="9449280" y="2232720"/>
              <a:ext cx="2880" cy="468000"/>
            </a:xfrm>
            <a:custGeom>
              <a:avLst/>
              <a:gdLst/>
              <a:ah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a:noFill/>
            </a:ln>
          </p:spPr>
          <p:style>
            <a:lnRef idx="0"/>
            <a:fillRef idx="0"/>
            <a:effectRef idx="0"/>
            <a:fontRef idx="minor"/>
          </p:style>
        </p:sp>
        <p:sp>
          <p:nvSpPr>
            <p:cNvPr id="10981" name="Freeform: Shape 291"/>
            <p:cNvSpPr/>
            <p:nvPr/>
          </p:nvSpPr>
          <p:spPr>
            <a:xfrm>
              <a:off x="9407520" y="2163240"/>
              <a:ext cx="2880" cy="514800"/>
            </a:xfrm>
            <a:custGeom>
              <a:avLst/>
              <a:gdLst/>
              <a:ah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a:noFill/>
            </a:ln>
          </p:spPr>
          <p:style>
            <a:lnRef idx="0"/>
            <a:fillRef idx="0"/>
            <a:effectRef idx="0"/>
            <a:fontRef idx="minor"/>
          </p:style>
        </p:sp>
        <p:sp>
          <p:nvSpPr>
            <p:cNvPr id="10982" name="Freeform: Shape 292"/>
            <p:cNvSpPr/>
            <p:nvPr/>
          </p:nvSpPr>
          <p:spPr>
            <a:xfrm>
              <a:off x="7953120" y="2679120"/>
              <a:ext cx="35640" cy="2880"/>
            </a:xfrm>
            <a:custGeom>
              <a:avLst/>
              <a:gdLst/>
              <a:ah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a:noFill/>
            </a:ln>
          </p:spPr>
          <p:style>
            <a:lnRef idx="0"/>
            <a:fillRef idx="0"/>
            <a:effectRef idx="0"/>
            <a:fontRef idx="minor"/>
          </p:style>
        </p:sp>
        <p:sp>
          <p:nvSpPr>
            <p:cNvPr id="10983" name="Freeform: Shape 293"/>
            <p:cNvSpPr/>
            <p:nvPr/>
          </p:nvSpPr>
          <p:spPr>
            <a:xfrm>
              <a:off x="8004600" y="2679120"/>
              <a:ext cx="63720" cy="2880"/>
            </a:xfrm>
            <a:custGeom>
              <a:avLst/>
              <a:gdLst/>
              <a:ah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a:noFill/>
            </a:ln>
          </p:spPr>
          <p:style>
            <a:lnRef idx="0"/>
            <a:fillRef idx="0"/>
            <a:effectRef idx="0"/>
            <a:fontRef idx="minor"/>
          </p:style>
        </p:sp>
        <p:sp>
          <p:nvSpPr>
            <p:cNvPr id="10984" name="Freeform: Shape 294"/>
            <p:cNvSpPr/>
            <p:nvPr/>
          </p:nvSpPr>
          <p:spPr>
            <a:xfrm>
              <a:off x="9113760" y="2680200"/>
              <a:ext cx="296280" cy="3240"/>
            </a:xfrm>
            <a:custGeom>
              <a:avLst/>
              <a:gdLst/>
              <a:ah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a:noFill/>
            </a:ln>
          </p:spPr>
          <p:style>
            <a:lnRef idx="0"/>
            <a:fillRef idx="0"/>
            <a:effectRef idx="0"/>
            <a:fontRef idx="minor"/>
          </p:style>
        </p:sp>
        <p:sp>
          <p:nvSpPr>
            <p:cNvPr id="10985" name="Freeform: Shape 295"/>
            <p:cNvSpPr/>
            <p:nvPr/>
          </p:nvSpPr>
          <p:spPr>
            <a:xfrm>
              <a:off x="7899840" y="2143080"/>
              <a:ext cx="22320" cy="537120"/>
            </a:xfrm>
            <a:custGeom>
              <a:avLst/>
              <a:gdLst/>
              <a:ah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a:noFill/>
            </a:ln>
          </p:spPr>
          <p:style>
            <a:lnRef idx="0"/>
            <a:fillRef idx="0"/>
            <a:effectRef idx="0"/>
            <a:fontRef idx="minor"/>
          </p:style>
        </p:sp>
        <p:sp>
          <p:nvSpPr>
            <p:cNvPr id="10986" name="Freeform: Shape 296"/>
            <p:cNvSpPr/>
            <p:nvPr/>
          </p:nvSpPr>
          <p:spPr>
            <a:xfrm>
              <a:off x="9436320" y="2700360"/>
              <a:ext cx="7920" cy="1800"/>
            </a:xfrm>
            <a:custGeom>
              <a:avLst/>
              <a:gdLst/>
              <a:ah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a:noFill/>
            </a:ln>
          </p:spPr>
          <p:style>
            <a:lnRef idx="0"/>
            <a:fillRef idx="0"/>
            <a:effectRef idx="0"/>
            <a:fontRef idx="minor"/>
          </p:style>
        </p:sp>
        <p:sp>
          <p:nvSpPr>
            <p:cNvPr id="10987" name="Freeform: Shape 297"/>
            <p:cNvSpPr/>
            <p:nvPr/>
          </p:nvSpPr>
          <p:spPr>
            <a:xfrm>
              <a:off x="9113760" y="2700000"/>
              <a:ext cx="322200" cy="12960"/>
            </a:xfrm>
            <a:custGeom>
              <a:avLst/>
              <a:gdLst/>
              <a:ah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a:noFill/>
            </a:ln>
          </p:spPr>
          <p:style>
            <a:lnRef idx="0"/>
            <a:fillRef idx="0"/>
            <a:effectRef idx="0"/>
            <a:fontRef idx="minor"/>
          </p:style>
        </p:sp>
        <p:sp>
          <p:nvSpPr>
            <p:cNvPr id="10988" name="Freeform: Shape 298"/>
            <p:cNvSpPr/>
            <p:nvPr/>
          </p:nvSpPr>
          <p:spPr>
            <a:xfrm>
              <a:off x="9445680" y="2224800"/>
              <a:ext cx="2880" cy="474120"/>
            </a:xfrm>
            <a:custGeom>
              <a:avLst/>
              <a:gdLst/>
              <a:ah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a:noFill/>
            </a:ln>
          </p:spPr>
          <p:style>
            <a:lnRef idx="0"/>
            <a:fillRef idx="0"/>
            <a:effectRef idx="0"/>
            <a:fontRef idx="minor"/>
          </p:style>
        </p:sp>
        <p:sp>
          <p:nvSpPr>
            <p:cNvPr id="10989" name="Freeform: Shape 299"/>
            <p:cNvSpPr/>
            <p:nvPr/>
          </p:nvSpPr>
          <p:spPr>
            <a:xfrm>
              <a:off x="9442080" y="2206440"/>
              <a:ext cx="32040" cy="37080"/>
            </a:xfrm>
            <a:custGeom>
              <a:avLst/>
              <a:gdLst/>
              <a:ah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a:noFill/>
            </a:ln>
          </p:spPr>
          <p:style>
            <a:lnRef idx="0"/>
            <a:fillRef idx="0"/>
            <a:effectRef idx="0"/>
            <a:fontRef idx="minor"/>
          </p:style>
        </p:sp>
        <p:sp>
          <p:nvSpPr>
            <p:cNvPr id="10990" name="Freeform: Shape 300"/>
            <p:cNvSpPr/>
            <p:nvPr/>
          </p:nvSpPr>
          <p:spPr>
            <a:xfrm>
              <a:off x="7899840" y="2669400"/>
              <a:ext cx="84240" cy="40680"/>
            </a:xfrm>
            <a:custGeom>
              <a:avLst/>
              <a:gdLst/>
              <a:ah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a:noFill/>
            </a:ln>
          </p:spPr>
          <p:style>
            <a:lnRef idx="0"/>
            <a:fillRef idx="0"/>
            <a:effectRef idx="0"/>
            <a:fontRef idx="minor"/>
          </p:style>
        </p:sp>
        <p:sp>
          <p:nvSpPr>
            <p:cNvPr id="10991" name="Freeform: Shape 301"/>
            <p:cNvSpPr/>
            <p:nvPr/>
          </p:nvSpPr>
          <p:spPr>
            <a:xfrm>
              <a:off x="9435960" y="2706480"/>
              <a:ext cx="4320" cy="6480"/>
            </a:xfrm>
            <a:custGeom>
              <a:avLst/>
              <a:gdLst/>
              <a:ah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a:noFill/>
            </a:ln>
          </p:spPr>
          <p:style>
            <a:lnRef idx="0"/>
            <a:fillRef idx="0"/>
            <a:effectRef idx="0"/>
            <a:fontRef idx="minor"/>
          </p:style>
        </p:sp>
        <p:sp>
          <p:nvSpPr>
            <p:cNvPr id="10992" name="Freeform: Shape 302"/>
            <p:cNvSpPr/>
            <p:nvPr/>
          </p:nvSpPr>
          <p:spPr>
            <a:xfrm>
              <a:off x="9441000" y="2702160"/>
              <a:ext cx="18000" cy="5040"/>
            </a:xfrm>
            <a:custGeom>
              <a:avLst/>
              <a:gdLst/>
              <a:ah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a:noFill/>
            </a:ln>
          </p:spPr>
          <p:style>
            <a:lnRef idx="0"/>
            <a:fillRef idx="0"/>
            <a:effectRef idx="0"/>
            <a:fontRef idx="minor"/>
          </p:style>
        </p:sp>
        <p:sp>
          <p:nvSpPr>
            <p:cNvPr id="10993" name="Freeform: Shape 303"/>
            <p:cNvSpPr/>
            <p:nvPr/>
          </p:nvSpPr>
          <p:spPr>
            <a:xfrm>
              <a:off x="9407880" y="2679840"/>
              <a:ext cx="34200" cy="28440"/>
            </a:xfrm>
            <a:custGeom>
              <a:avLst/>
              <a:gdLst/>
              <a:ah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a:noFill/>
            </a:ln>
          </p:spPr>
          <p:style>
            <a:lnRef idx="0"/>
            <a:fillRef idx="0"/>
            <a:effectRef idx="0"/>
            <a:fontRef idx="minor"/>
          </p:style>
        </p:sp>
        <p:sp>
          <p:nvSpPr>
            <p:cNvPr id="10994" name="Freeform: Shape 304"/>
            <p:cNvSpPr/>
            <p:nvPr/>
          </p:nvSpPr>
          <p:spPr>
            <a:xfrm>
              <a:off x="9403560" y="2136960"/>
              <a:ext cx="52560" cy="73440"/>
            </a:xfrm>
            <a:custGeom>
              <a:avLst/>
              <a:gdLst/>
              <a:ah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a:noFill/>
            </a:ln>
          </p:spPr>
          <p:style>
            <a:lnRef idx="0"/>
            <a:fillRef idx="0"/>
            <a:effectRef idx="0"/>
            <a:fontRef idx="minor"/>
          </p:style>
        </p:sp>
        <p:sp>
          <p:nvSpPr>
            <p:cNvPr id="10995" name="Freeform: Shape 305"/>
            <p:cNvSpPr/>
            <p:nvPr/>
          </p:nvSpPr>
          <p:spPr>
            <a:xfrm>
              <a:off x="9435960" y="2193480"/>
              <a:ext cx="25920" cy="29880"/>
            </a:xfrm>
            <a:custGeom>
              <a:avLst/>
              <a:gdLst/>
              <a:ah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a:noFill/>
            </a:ln>
          </p:spPr>
          <p:style>
            <a:lnRef idx="0"/>
            <a:fillRef idx="0"/>
            <a:effectRef idx="0"/>
            <a:fontRef idx="minor"/>
          </p:style>
        </p:sp>
        <p:sp>
          <p:nvSpPr>
            <p:cNvPr id="10996" name="Freeform: Shape 306"/>
            <p:cNvSpPr/>
            <p:nvPr/>
          </p:nvSpPr>
          <p:spPr>
            <a:xfrm>
              <a:off x="10702080" y="2248560"/>
              <a:ext cx="545760" cy="22680"/>
            </a:xfrm>
            <a:custGeom>
              <a:avLst/>
              <a:gdLst/>
              <a:ah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a:noFill/>
            </a:ln>
          </p:spPr>
          <p:style>
            <a:lnRef idx="0"/>
            <a:fillRef idx="0"/>
            <a:effectRef idx="0"/>
            <a:fontRef idx="minor"/>
          </p:style>
        </p:sp>
        <p:sp>
          <p:nvSpPr>
            <p:cNvPr id="10997" name="Freeform: Shape 307"/>
            <p:cNvSpPr/>
            <p:nvPr/>
          </p:nvSpPr>
          <p:spPr>
            <a:xfrm>
              <a:off x="11260800" y="3377880"/>
              <a:ext cx="732240" cy="10080"/>
            </a:xfrm>
            <a:custGeom>
              <a:avLst/>
              <a:gdLst/>
              <a:ahLst/>
              <a:rect l="l" t="t" r="r" b="b"/>
              <a:pathLst>
                <a:path w="733697" h="11562">
                  <a:moveTo>
                    <a:pt x="0" y="0"/>
                  </a:moveTo>
                  <a:lnTo>
                    <a:pt x="733698" y="0"/>
                  </a:lnTo>
                  <a:lnTo>
                    <a:pt x="733698" y="11562"/>
                  </a:lnTo>
                  <a:lnTo>
                    <a:pt x="0" y="11562"/>
                  </a:lnTo>
                  <a:close/>
                </a:path>
              </a:pathLst>
            </a:custGeom>
            <a:solidFill>
              <a:srgbClr val="000000"/>
            </a:solidFill>
            <a:ln w="12704">
              <a:noFill/>
            </a:ln>
          </p:spPr>
          <p:style>
            <a:lnRef idx="0"/>
            <a:fillRef idx="0"/>
            <a:effectRef idx="0"/>
            <a:fontRef idx="minor"/>
          </p:style>
        </p:sp>
        <p:sp>
          <p:nvSpPr>
            <p:cNvPr id="10998" name="Freeform: Shape 308"/>
            <p:cNvSpPr/>
            <p:nvPr/>
          </p:nvSpPr>
          <p:spPr>
            <a:xfrm>
              <a:off x="11258280" y="3393720"/>
              <a:ext cx="734760" cy="6840"/>
            </a:xfrm>
            <a:custGeom>
              <a:avLst/>
              <a:gdLst/>
              <a:ah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a:noFill/>
            </a:ln>
          </p:spPr>
          <p:style>
            <a:lnRef idx="0"/>
            <a:fillRef idx="0"/>
            <a:effectRef idx="0"/>
            <a:fontRef idx="minor"/>
          </p:style>
        </p:sp>
        <p:sp>
          <p:nvSpPr>
            <p:cNvPr id="10999" name="Freeform: Shape 309"/>
            <p:cNvSpPr/>
            <p:nvPr/>
          </p:nvSpPr>
          <p:spPr>
            <a:xfrm>
              <a:off x="11260800" y="3389400"/>
              <a:ext cx="732240" cy="2880"/>
            </a:xfrm>
            <a:custGeom>
              <a:avLst/>
              <a:gdLst/>
              <a:ah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a:noFill/>
            </a:ln>
          </p:spPr>
          <p:style>
            <a:lnRef idx="0"/>
            <a:fillRef idx="0"/>
            <a:effectRef idx="0"/>
            <a:fontRef idx="minor"/>
          </p:style>
        </p:sp>
        <p:sp>
          <p:nvSpPr>
            <p:cNvPr id="11000" name="Freeform: Shape 310"/>
            <p:cNvSpPr/>
            <p:nvPr/>
          </p:nvSpPr>
          <p:spPr>
            <a:xfrm>
              <a:off x="9082800" y="2536920"/>
              <a:ext cx="25200" cy="26280"/>
            </a:xfrm>
            <a:custGeom>
              <a:avLst/>
              <a:gdLst/>
              <a:ah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a:noFill/>
            </a:ln>
          </p:spPr>
          <p:style>
            <a:lnRef idx="0"/>
            <a:fillRef idx="0"/>
            <a:effectRef idx="0"/>
            <a:fontRef idx="minor"/>
          </p:style>
        </p:sp>
        <p:sp>
          <p:nvSpPr>
            <p:cNvPr id="11001" name="Freeform: Shape 311"/>
            <p:cNvSpPr/>
            <p:nvPr/>
          </p:nvSpPr>
          <p:spPr>
            <a:xfrm>
              <a:off x="9073440" y="2552400"/>
              <a:ext cx="3600" cy="2520"/>
            </a:xfrm>
            <a:custGeom>
              <a:avLst/>
              <a:gdLst/>
              <a:ah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a:noFill/>
            </a:ln>
          </p:spPr>
          <p:style>
            <a:lnRef idx="0"/>
            <a:fillRef idx="0"/>
            <a:effectRef idx="0"/>
            <a:fontRef idx="minor"/>
          </p:style>
        </p:sp>
        <p:sp>
          <p:nvSpPr>
            <p:cNvPr id="11002" name="Freeform: Shape 312"/>
            <p:cNvSpPr/>
            <p:nvPr/>
          </p:nvSpPr>
          <p:spPr>
            <a:xfrm>
              <a:off x="9071640" y="2550240"/>
              <a:ext cx="11160" cy="11160"/>
            </a:xfrm>
            <a:custGeom>
              <a:avLst/>
              <a:gdLst/>
              <a:ahLst/>
              <a:rect l="l" t="t" r="r" b="b"/>
              <a:pathLst>
                <a:path w="12706" h="12705">
                  <a:moveTo>
                    <a:pt x="0" y="0"/>
                  </a:moveTo>
                  <a:lnTo>
                    <a:pt x="0" y="0"/>
                  </a:lnTo>
                  <a:lnTo>
                    <a:pt x="0" y="0"/>
                  </a:lnTo>
                  <a:close/>
                </a:path>
              </a:pathLst>
            </a:custGeom>
            <a:solidFill>
              <a:srgbClr val="000000"/>
            </a:solidFill>
            <a:ln w="12704">
              <a:noFill/>
            </a:ln>
          </p:spPr>
          <p:style>
            <a:lnRef idx="0"/>
            <a:fillRef idx="0"/>
            <a:effectRef idx="0"/>
            <a:fontRef idx="minor"/>
          </p:style>
        </p:sp>
        <p:sp>
          <p:nvSpPr>
            <p:cNvPr id="11003" name="Freeform: Shape 313"/>
            <p:cNvSpPr/>
            <p:nvPr/>
          </p:nvSpPr>
          <p:spPr>
            <a:xfrm>
              <a:off x="5420520" y="5682960"/>
              <a:ext cx="156600" cy="90360"/>
            </a:xfrm>
            <a:custGeom>
              <a:avLst/>
              <a:gdLst/>
              <a:ah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a:noFill/>
            </a:ln>
          </p:spPr>
          <p:style>
            <a:lnRef idx="0"/>
            <a:fillRef idx="0"/>
            <a:effectRef idx="0"/>
            <a:fontRef idx="minor"/>
          </p:style>
        </p:sp>
        <p:sp>
          <p:nvSpPr>
            <p:cNvPr id="11004" name="Freeform: Shape 314"/>
            <p:cNvSpPr/>
            <p:nvPr/>
          </p:nvSpPr>
          <p:spPr>
            <a:xfrm>
              <a:off x="5182560" y="5384880"/>
              <a:ext cx="360" cy="360"/>
            </a:xfrm>
            <a:custGeom>
              <a:avLst/>
              <a:gdLst/>
              <a:ahLst/>
              <a:rect l="l" t="t" r="r" b="b"/>
              <a:pathLst>
                <a:path w="1143" h="762">
                  <a:moveTo>
                    <a:pt x="1144" y="0"/>
                  </a:moveTo>
                  <a:lnTo>
                    <a:pt x="0" y="762"/>
                  </a:lnTo>
                  <a:lnTo>
                    <a:pt x="0" y="762"/>
                  </a:lnTo>
                  <a:cubicBezTo>
                    <a:pt x="0" y="762"/>
                    <a:pt x="762" y="254"/>
                    <a:pt x="1144" y="0"/>
                  </a:cubicBezTo>
                  <a:close/>
                </a:path>
              </a:pathLst>
            </a:custGeom>
            <a:solidFill>
              <a:srgbClr val="000000"/>
            </a:solidFill>
            <a:ln w="12704">
              <a:noFill/>
            </a:ln>
          </p:spPr>
          <p:style>
            <a:lnRef idx="0"/>
            <a:fillRef idx="0"/>
            <a:effectRef idx="0"/>
            <a:fontRef idx="minor"/>
          </p:style>
        </p:sp>
        <p:sp>
          <p:nvSpPr>
            <p:cNvPr id="11005" name="Freeform: Shape 315"/>
            <p:cNvSpPr/>
            <p:nvPr/>
          </p:nvSpPr>
          <p:spPr>
            <a:xfrm>
              <a:off x="5189400" y="5376960"/>
              <a:ext cx="360" cy="720"/>
            </a:xfrm>
            <a:custGeom>
              <a:avLst/>
              <a:gdLst/>
              <a:ah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a:noFill/>
            </a:ln>
          </p:spPr>
          <p:style>
            <a:lnRef idx="0"/>
            <a:fillRef idx="0"/>
            <a:effectRef idx="0"/>
            <a:fontRef idx="minor"/>
          </p:style>
        </p:sp>
        <p:sp>
          <p:nvSpPr>
            <p:cNvPr id="11006" name="Freeform: Shape 316"/>
            <p:cNvSpPr/>
            <p:nvPr/>
          </p:nvSpPr>
          <p:spPr>
            <a:xfrm>
              <a:off x="2862000" y="5366880"/>
              <a:ext cx="2319120" cy="1039680"/>
            </a:xfrm>
            <a:custGeom>
              <a:avLst/>
              <a:gdLst/>
              <a:ah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a:noFill/>
            </a:ln>
          </p:spPr>
          <p:style>
            <a:lnRef idx="0"/>
            <a:fillRef idx="0"/>
            <a:effectRef idx="0"/>
            <a:fontRef idx="minor"/>
          </p:style>
        </p:sp>
        <p:sp>
          <p:nvSpPr>
            <p:cNvPr id="11007" name="Freeform: Shape 317"/>
            <p:cNvSpPr/>
            <p:nvPr/>
          </p:nvSpPr>
          <p:spPr>
            <a:xfrm>
              <a:off x="3365280" y="5381280"/>
              <a:ext cx="2049480" cy="953280"/>
            </a:xfrm>
            <a:custGeom>
              <a:avLst/>
              <a:gdLst/>
              <a:ah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a:noFill/>
            </a:ln>
          </p:spPr>
          <p:style>
            <a:lnRef idx="0"/>
            <a:fillRef idx="0"/>
            <a:effectRef idx="0"/>
            <a:fontRef idx="minor"/>
          </p:style>
        </p:sp>
        <p:sp>
          <p:nvSpPr>
            <p:cNvPr id="11008" name="Freeform: Shape 318"/>
            <p:cNvSpPr/>
            <p:nvPr/>
          </p:nvSpPr>
          <p:spPr>
            <a:xfrm>
              <a:off x="5189760" y="5373360"/>
              <a:ext cx="225000" cy="6480"/>
            </a:xfrm>
            <a:custGeom>
              <a:avLst/>
              <a:gdLst/>
              <a:ah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a:noFill/>
            </a:ln>
          </p:spPr>
          <p:style>
            <a:lnRef idx="0"/>
            <a:fillRef idx="0"/>
            <a:effectRef idx="0"/>
            <a:fontRef idx="minor"/>
          </p:style>
        </p:sp>
        <p:sp>
          <p:nvSpPr>
            <p:cNvPr id="11009" name="Freeform: Shape 319"/>
            <p:cNvSpPr/>
            <p:nvPr/>
          </p:nvSpPr>
          <p:spPr>
            <a:xfrm>
              <a:off x="5415840" y="5379480"/>
              <a:ext cx="2880" cy="392400"/>
            </a:xfrm>
            <a:custGeom>
              <a:avLst/>
              <a:gdLst/>
              <a:ah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a:noFill/>
            </a:ln>
          </p:spPr>
          <p:style>
            <a:lnRef idx="0"/>
            <a:fillRef idx="0"/>
            <a:effectRef idx="0"/>
            <a:fontRef idx="minor"/>
          </p:style>
        </p:sp>
        <p:sp>
          <p:nvSpPr>
            <p:cNvPr id="11010" name="Freeform: Shape 320"/>
            <p:cNvSpPr/>
            <p:nvPr/>
          </p:nvSpPr>
          <p:spPr>
            <a:xfrm>
              <a:off x="4395240" y="5771880"/>
              <a:ext cx="1022760" cy="562680"/>
            </a:xfrm>
            <a:custGeom>
              <a:avLst/>
              <a:gdLst/>
              <a:ah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a:noFill/>
            </a:ln>
          </p:spPr>
          <p:style>
            <a:lnRef idx="0"/>
            <a:fillRef idx="0"/>
            <a:effectRef idx="0"/>
            <a:fontRef idx="minor"/>
          </p:style>
        </p:sp>
        <p:sp>
          <p:nvSpPr>
            <p:cNvPr id="11011" name="Freeform: Shape 321"/>
            <p:cNvSpPr/>
            <p:nvPr/>
          </p:nvSpPr>
          <p:spPr>
            <a:xfrm>
              <a:off x="5165640" y="4176360"/>
              <a:ext cx="21960" cy="1208880"/>
            </a:xfrm>
            <a:custGeom>
              <a:avLst/>
              <a:gdLst/>
              <a:ah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a:noFill/>
            </a:ln>
          </p:spPr>
          <p:style>
            <a:lnRef idx="0"/>
            <a:fillRef idx="0"/>
            <a:effectRef idx="0"/>
            <a:fontRef idx="minor"/>
          </p:style>
        </p:sp>
        <p:sp>
          <p:nvSpPr>
            <p:cNvPr id="11012" name="Freeform: Shape 322"/>
            <p:cNvSpPr/>
            <p:nvPr/>
          </p:nvSpPr>
          <p:spPr>
            <a:xfrm>
              <a:off x="5166360" y="4116600"/>
              <a:ext cx="264600" cy="72000"/>
            </a:xfrm>
            <a:custGeom>
              <a:avLst/>
              <a:gdLst/>
              <a:ah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a:noFill/>
            </a:ln>
          </p:spPr>
          <p:style>
            <a:lnRef idx="0"/>
            <a:fillRef idx="0"/>
            <a:effectRef idx="0"/>
            <a:fontRef idx="minor"/>
          </p:style>
        </p:sp>
        <p:sp>
          <p:nvSpPr>
            <p:cNvPr id="11013" name="Freeform: Shape 323"/>
            <p:cNvSpPr/>
            <p:nvPr/>
          </p:nvSpPr>
          <p:spPr>
            <a:xfrm>
              <a:off x="5174640" y="4177080"/>
              <a:ext cx="240480" cy="4680"/>
            </a:xfrm>
            <a:custGeom>
              <a:avLst/>
              <a:gdLst/>
              <a:ah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a:noFill/>
            </a:ln>
          </p:spPr>
          <p:style>
            <a:lnRef idx="0"/>
            <a:fillRef idx="0"/>
            <a:effectRef idx="0"/>
            <a:fontRef idx="minor"/>
          </p:style>
        </p:sp>
        <p:sp>
          <p:nvSpPr>
            <p:cNvPr id="11014" name="Freeform: Shape 324"/>
            <p:cNvSpPr/>
            <p:nvPr/>
          </p:nvSpPr>
          <p:spPr>
            <a:xfrm>
              <a:off x="5418000" y="4139640"/>
              <a:ext cx="202680" cy="40320"/>
            </a:xfrm>
            <a:custGeom>
              <a:avLst/>
              <a:gdLst/>
              <a:ah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a:noFill/>
            </a:ln>
          </p:spPr>
          <p:style>
            <a:lnRef idx="0"/>
            <a:fillRef idx="0"/>
            <a:effectRef idx="0"/>
            <a:fontRef idx="minor"/>
          </p:style>
        </p:sp>
        <p:sp>
          <p:nvSpPr>
            <p:cNvPr id="11015" name="Freeform: Shape 325"/>
            <p:cNvSpPr/>
            <p:nvPr/>
          </p:nvSpPr>
          <p:spPr>
            <a:xfrm>
              <a:off x="5419800" y="4115520"/>
              <a:ext cx="548280" cy="22680"/>
            </a:xfrm>
            <a:custGeom>
              <a:avLst/>
              <a:gdLst/>
              <a:ah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a:noFill/>
            </a:ln>
          </p:spPr>
          <p:style>
            <a:lnRef idx="0"/>
            <a:fillRef idx="0"/>
            <a:effectRef idx="0"/>
            <a:fontRef idx="minor"/>
          </p:style>
        </p:sp>
        <p:sp>
          <p:nvSpPr>
            <p:cNvPr id="11016" name="Freeform: Shape 326"/>
            <p:cNvSpPr/>
            <p:nvPr/>
          </p:nvSpPr>
          <p:spPr>
            <a:xfrm>
              <a:off x="5628600" y="4133880"/>
              <a:ext cx="2880" cy="549000"/>
            </a:xfrm>
            <a:custGeom>
              <a:avLst/>
              <a:gdLst/>
              <a:ah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a:noFill/>
            </a:ln>
          </p:spPr>
          <p:style>
            <a:lnRef idx="0"/>
            <a:fillRef idx="0"/>
            <a:effectRef idx="0"/>
            <a:fontRef idx="minor"/>
          </p:style>
        </p:sp>
        <p:sp>
          <p:nvSpPr>
            <p:cNvPr id="11017" name="Freeform: Shape 327"/>
            <p:cNvSpPr/>
            <p:nvPr/>
          </p:nvSpPr>
          <p:spPr>
            <a:xfrm>
              <a:off x="5416560" y="4177440"/>
              <a:ext cx="2520" cy="1202400"/>
            </a:xfrm>
            <a:custGeom>
              <a:avLst/>
              <a:gdLst/>
              <a:ah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a:noFill/>
            </a:ln>
          </p:spPr>
          <p:style>
            <a:lnRef idx="0"/>
            <a:fillRef idx="0"/>
            <a:effectRef idx="0"/>
            <a:fontRef idx="minor"/>
          </p:style>
        </p:sp>
        <p:sp>
          <p:nvSpPr>
            <p:cNvPr id="11018" name="Freeform: Shape 328"/>
            <p:cNvSpPr/>
            <p:nvPr/>
          </p:nvSpPr>
          <p:spPr>
            <a:xfrm>
              <a:off x="10844280" y="3268800"/>
              <a:ext cx="116640" cy="360"/>
            </a:xfrm>
            <a:custGeom>
              <a:avLst/>
              <a:gdLst/>
              <a:ah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a:noFill/>
            </a:ln>
          </p:spPr>
          <p:style>
            <a:lnRef idx="0"/>
            <a:fillRef idx="0"/>
            <a:effectRef idx="0"/>
            <a:fontRef idx="minor"/>
          </p:style>
        </p:sp>
        <p:sp>
          <p:nvSpPr>
            <p:cNvPr id="11019" name="Freeform: Shape 329"/>
            <p:cNvSpPr/>
            <p:nvPr/>
          </p:nvSpPr>
          <p:spPr>
            <a:xfrm>
              <a:off x="8599680" y="2734200"/>
              <a:ext cx="21960" cy="199440"/>
            </a:xfrm>
            <a:custGeom>
              <a:avLst/>
              <a:gdLst/>
              <a:ah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a:noFill/>
            </a:ln>
          </p:spPr>
          <p:style>
            <a:lnRef idx="0"/>
            <a:fillRef idx="0"/>
            <a:effectRef idx="0"/>
            <a:fontRef idx="minor"/>
          </p:style>
        </p:sp>
        <p:sp>
          <p:nvSpPr>
            <p:cNvPr id="11020" name="Freeform: Shape 330"/>
            <p:cNvSpPr/>
            <p:nvPr/>
          </p:nvSpPr>
          <p:spPr>
            <a:xfrm>
              <a:off x="8632800" y="2931480"/>
              <a:ext cx="416160" cy="2880"/>
            </a:xfrm>
            <a:custGeom>
              <a:avLst/>
              <a:gdLst/>
              <a:ah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a:noFill/>
            </a:ln>
          </p:spPr>
          <p:style>
            <a:lnRef idx="0"/>
            <a:fillRef idx="0"/>
            <a:effectRef idx="0"/>
            <a:fontRef idx="minor"/>
          </p:style>
        </p:sp>
        <p:sp>
          <p:nvSpPr>
            <p:cNvPr id="11021" name="Freeform: Shape 331"/>
            <p:cNvSpPr/>
            <p:nvPr/>
          </p:nvSpPr>
          <p:spPr>
            <a:xfrm>
              <a:off x="8599680" y="2922120"/>
              <a:ext cx="24120" cy="21960"/>
            </a:xfrm>
            <a:custGeom>
              <a:avLst/>
              <a:gdLst/>
              <a:ah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a:noFill/>
            </a:ln>
          </p:spPr>
          <p:style>
            <a:lnRef idx="0"/>
            <a:fillRef idx="0"/>
            <a:effectRef idx="0"/>
            <a:fontRef idx="minor"/>
          </p:style>
        </p:sp>
        <p:sp>
          <p:nvSpPr>
            <p:cNvPr id="11022" name="Freeform: Shape 332"/>
            <p:cNvSpPr/>
            <p:nvPr/>
          </p:nvSpPr>
          <p:spPr>
            <a:xfrm>
              <a:off x="9828000" y="2727720"/>
              <a:ext cx="1080" cy="3240"/>
            </a:xfrm>
            <a:custGeom>
              <a:avLst/>
              <a:gdLst/>
              <a:ah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a:noFill/>
            </a:ln>
          </p:spPr>
          <p:style>
            <a:lnRef idx="0"/>
            <a:fillRef idx="0"/>
            <a:effectRef idx="0"/>
            <a:fontRef idx="minor"/>
          </p:style>
        </p:sp>
        <p:sp>
          <p:nvSpPr>
            <p:cNvPr id="11023" name="Freeform: Shape 333"/>
            <p:cNvSpPr/>
            <p:nvPr/>
          </p:nvSpPr>
          <p:spPr>
            <a:xfrm>
              <a:off x="10841040" y="5643000"/>
              <a:ext cx="2880" cy="31320"/>
            </a:xfrm>
            <a:custGeom>
              <a:avLst/>
              <a:gdLst/>
              <a:ah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a:noFill/>
            </a:ln>
          </p:spPr>
          <p:style>
            <a:lnRef idx="0"/>
            <a:fillRef idx="0"/>
            <a:effectRef idx="0"/>
            <a:fontRef idx="minor"/>
          </p:style>
        </p:sp>
        <p:sp>
          <p:nvSpPr>
            <p:cNvPr id="11024" name="Freeform: Shape 334"/>
            <p:cNvSpPr/>
            <p:nvPr/>
          </p:nvSpPr>
          <p:spPr>
            <a:xfrm>
              <a:off x="9091800" y="797400"/>
              <a:ext cx="360" cy="720"/>
            </a:xfrm>
            <a:custGeom>
              <a:avLst/>
              <a:gdLst/>
              <a:ah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a:noFill/>
            </a:ln>
          </p:spPr>
          <p:style>
            <a:lnRef idx="0"/>
            <a:fillRef idx="0"/>
            <a:effectRef idx="0"/>
            <a:fontRef idx="minor"/>
          </p:style>
        </p:sp>
        <p:sp>
          <p:nvSpPr>
            <p:cNvPr id="11025" name="Freeform: Shape 335"/>
            <p:cNvSpPr/>
            <p:nvPr/>
          </p:nvSpPr>
          <p:spPr>
            <a:xfrm>
              <a:off x="9071640" y="769680"/>
              <a:ext cx="18720" cy="26640"/>
            </a:xfrm>
            <a:custGeom>
              <a:avLst/>
              <a:gdLst/>
              <a:ah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a:noFill/>
            </a:ln>
          </p:spPr>
          <p:style>
            <a:lnRef idx="0"/>
            <a:fillRef idx="0"/>
            <a:effectRef idx="0"/>
            <a:fontRef idx="minor"/>
          </p:style>
        </p:sp>
        <p:sp>
          <p:nvSpPr>
            <p:cNvPr id="11026" name="Freeform: Shape 336"/>
            <p:cNvSpPr/>
            <p:nvPr/>
          </p:nvSpPr>
          <p:spPr>
            <a:xfrm>
              <a:off x="9061560" y="786240"/>
              <a:ext cx="4320" cy="12960"/>
            </a:xfrm>
            <a:custGeom>
              <a:avLst/>
              <a:gdLst/>
              <a:ahLst/>
              <a:rect l="l" t="t" r="r" b="b"/>
              <a:pathLst>
                <a:path w="5717" h="14230">
                  <a:moveTo>
                    <a:pt x="0" y="0"/>
                  </a:moveTo>
                  <a:lnTo>
                    <a:pt x="5718" y="14230"/>
                  </a:lnTo>
                  <a:lnTo>
                    <a:pt x="5718" y="0"/>
                  </a:lnTo>
                  <a:lnTo>
                    <a:pt x="0" y="0"/>
                  </a:lnTo>
                  <a:close/>
                </a:path>
              </a:pathLst>
            </a:custGeom>
            <a:solidFill>
              <a:srgbClr val="000000"/>
            </a:solidFill>
            <a:ln w="12704">
              <a:noFill/>
            </a:ln>
          </p:spPr>
          <p:style>
            <a:lnRef idx="0"/>
            <a:fillRef idx="0"/>
            <a:effectRef idx="0"/>
            <a:fontRef idx="minor"/>
          </p:style>
        </p:sp>
        <p:sp>
          <p:nvSpPr>
            <p:cNvPr id="11027" name="Freeform: Shape 337"/>
            <p:cNvSpPr/>
            <p:nvPr/>
          </p:nvSpPr>
          <p:spPr>
            <a:xfrm>
              <a:off x="9067320" y="786240"/>
              <a:ext cx="2880" cy="1934640"/>
            </a:xfrm>
            <a:custGeom>
              <a:avLst/>
              <a:gdLst/>
              <a:ah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a:noFill/>
            </a:ln>
          </p:spPr>
          <p:style>
            <a:lnRef idx="0"/>
            <a:fillRef idx="0"/>
            <a:effectRef idx="0"/>
            <a:fontRef idx="minor"/>
          </p:style>
        </p:sp>
        <p:sp>
          <p:nvSpPr>
            <p:cNvPr id="11028" name="Freeform: Shape 338"/>
            <p:cNvSpPr/>
            <p:nvPr/>
          </p:nvSpPr>
          <p:spPr>
            <a:xfrm>
              <a:off x="9078840" y="2554920"/>
              <a:ext cx="2880" cy="166320"/>
            </a:xfrm>
            <a:custGeom>
              <a:avLst/>
              <a:gdLst/>
              <a:ah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a:noFill/>
            </a:ln>
          </p:spPr>
          <p:style>
            <a:lnRef idx="0"/>
            <a:fillRef idx="0"/>
            <a:effectRef idx="0"/>
            <a:fontRef idx="minor"/>
          </p:style>
        </p:sp>
        <p:sp>
          <p:nvSpPr>
            <p:cNvPr id="11029" name="Freeform: Shape 339"/>
            <p:cNvSpPr/>
            <p:nvPr/>
          </p:nvSpPr>
          <p:spPr>
            <a:xfrm>
              <a:off x="10969200" y="3292560"/>
              <a:ext cx="2880" cy="360"/>
            </a:xfrm>
            <a:custGeom>
              <a:avLst/>
              <a:gdLst/>
              <a:ah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a:noFill/>
            </a:ln>
          </p:spPr>
          <p:style>
            <a:lnRef idx="0"/>
            <a:fillRef idx="0"/>
            <a:effectRef idx="0"/>
            <a:fontRef idx="minor"/>
          </p:style>
        </p:sp>
        <p:sp>
          <p:nvSpPr>
            <p:cNvPr id="11030" name="Freeform: Shape 340"/>
            <p:cNvSpPr/>
            <p:nvPr/>
          </p:nvSpPr>
          <p:spPr>
            <a:xfrm>
              <a:off x="10980360" y="3281400"/>
              <a:ext cx="360" cy="1080"/>
            </a:xfrm>
            <a:custGeom>
              <a:avLst/>
              <a:gdLst/>
              <a:ah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a:noFill/>
            </a:ln>
          </p:spPr>
          <p:style>
            <a:lnRef idx="0"/>
            <a:fillRef idx="0"/>
            <a:effectRef idx="0"/>
            <a:fontRef idx="minor"/>
          </p:style>
        </p:sp>
        <p:sp>
          <p:nvSpPr>
            <p:cNvPr id="11031" name="Freeform: Shape 341"/>
            <p:cNvSpPr/>
            <p:nvPr/>
          </p:nvSpPr>
          <p:spPr>
            <a:xfrm>
              <a:off x="10959840" y="3268800"/>
              <a:ext cx="10080" cy="360"/>
            </a:xfrm>
            <a:custGeom>
              <a:avLst/>
              <a:gdLst/>
              <a:ah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a:noFill/>
            </a:ln>
          </p:spPr>
          <p:style>
            <a:lnRef idx="0"/>
            <a:fillRef idx="0"/>
            <a:effectRef idx="0"/>
            <a:fontRef idx="minor"/>
          </p:style>
        </p:sp>
        <p:sp>
          <p:nvSpPr>
            <p:cNvPr id="11032" name="Freeform: Shape 342"/>
            <p:cNvSpPr/>
            <p:nvPr/>
          </p:nvSpPr>
          <p:spPr>
            <a:xfrm>
              <a:off x="10847520" y="3268800"/>
              <a:ext cx="130680" cy="22320"/>
            </a:xfrm>
            <a:custGeom>
              <a:avLst/>
              <a:gdLst/>
              <a:ah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a:noFill/>
            </a:ln>
          </p:spPr>
          <p:style>
            <a:lnRef idx="0"/>
            <a:fillRef idx="0"/>
            <a:effectRef idx="0"/>
            <a:fontRef idx="minor"/>
          </p:style>
        </p:sp>
        <p:sp>
          <p:nvSpPr>
            <p:cNvPr id="11033" name="Freeform: Shape 343"/>
            <p:cNvSpPr/>
            <p:nvPr/>
          </p:nvSpPr>
          <p:spPr>
            <a:xfrm>
              <a:off x="10837800" y="3278520"/>
              <a:ext cx="22320" cy="819720"/>
            </a:xfrm>
            <a:custGeom>
              <a:avLst/>
              <a:gdLst/>
              <a:ah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a:noFill/>
            </a:ln>
          </p:spPr>
          <p:style>
            <a:lnRef idx="0"/>
            <a:fillRef idx="0"/>
            <a:effectRef idx="0"/>
            <a:fontRef idx="minor"/>
          </p:style>
        </p:sp>
        <p:sp>
          <p:nvSpPr>
            <p:cNvPr id="11034" name="Freeform: Shape 344"/>
            <p:cNvSpPr/>
            <p:nvPr/>
          </p:nvSpPr>
          <p:spPr>
            <a:xfrm>
              <a:off x="9074160" y="3277440"/>
              <a:ext cx="734040" cy="2880"/>
            </a:xfrm>
            <a:custGeom>
              <a:avLst/>
              <a:gdLst/>
              <a:ah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a:noFill/>
            </a:ln>
          </p:spPr>
          <p:style>
            <a:lnRef idx="0"/>
            <a:fillRef idx="0"/>
            <a:effectRef idx="0"/>
            <a:fontRef idx="minor"/>
          </p:style>
        </p:sp>
        <p:sp>
          <p:nvSpPr>
            <p:cNvPr id="11035" name="Freeform: Shape 345"/>
            <p:cNvSpPr/>
            <p:nvPr/>
          </p:nvSpPr>
          <p:spPr>
            <a:xfrm>
              <a:off x="9049320" y="3285360"/>
              <a:ext cx="21960" cy="812160"/>
            </a:xfrm>
            <a:custGeom>
              <a:avLst/>
              <a:gdLst/>
              <a:ah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a:noFill/>
            </a:ln>
          </p:spPr>
          <p:style>
            <a:lnRef idx="0"/>
            <a:fillRef idx="0"/>
            <a:effectRef idx="0"/>
            <a:fontRef idx="minor"/>
          </p:style>
        </p:sp>
        <p:sp>
          <p:nvSpPr>
            <p:cNvPr id="11036" name="Freeform: Shape 346"/>
            <p:cNvSpPr/>
            <p:nvPr/>
          </p:nvSpPr>
          <p:spPr>
            <a:xfrm>
              <a:off x="10835640" y="3267360"/>
              <a:ext cx="9720" cy="2160"/>
            </a:xfrm>
            <a:custGeom>
              <a:avLst/>
              <a:gdLst/>
              <a:ah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a:noFill/>
            </a:ln>
          </p:spPr>
          <p:style>
            <a:lnRef idx="0"/>
            <a:fillRef idx="0"/>
            <a:effectRef idx="0"/>
            <a:fontRef idx="minor"/>
          </p:style>
        </p:sp>
        <p:sp>
          <p:nvSpPr>
            <p:cNvPr id="11037" name="Freeform: Shape 347"/>
            <p:cNvSpPr/>
            <p:nvPr/>
          </p:nvSpPr>
          <p:spPr>
            <a:xfrm>
              <a:off x="10833840" y="3288960"/>
              <a:ext cx="9360" cy="1440"/>
            </a:xfrm>
            <a:custGeom>
              <a:avLst/>
              <a:gdLst/>
              <a:ah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a:noFill/>
            </a:ln>
          </p:spPr>
          <p:style>
            <a:lnRef idx="0"/>
            <a:fillRef idx="0"/>
            <a:effectRef idx="0"/>
            <a:fontRef idx="minor"/>
          </p:style>
        </p:sp>
        <p:sp>
          <p:nvSpPr>
            <p:cNvPr id="11038" name="Freeform: Shape 348"/>
            <p:cNvSpPr/>
            <p:nvPr/>
          </p:nvSpPr>
          <p:spPr>
            <a:xfrm>
              <a:off x="10841760" y="3268800"/>
              <a:ext cx="18360" cy="22320"/>
            </a:xfrm>
            <a:custGeom>
              <a:avLst/>
              <a:gdLst/>
              <a:ah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a:noFill/>
            </a:ln>
          </p:spPr>
          <p:style>
            <a:lnRef idx="0"/>
            <a:fillRef idx="0"/>
            <a:effectRef idx="0"/>
            <a:fontRef idx="minor"/>
          </p:style>
        </p:sp>
        <p:sp>
          <p:nvSpPr>
            <p:cNvPr id="11039" name="Freeform: Shape 349"/>
            <p:cNvSpPr/>
            <p:nvPr/>
          </p:nvSpPr>
          <p:spPr>
            <a:xfrm>
              <a:off x="9073440" y="3282480"/>
              <a:ext cx="360" cy="1080"/>
            </a:xfrm>
            <a:custGeom>
              <a:avLst/>
              <a:gdLst/>
              <a:ah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a:noFill/>
            </a:ln>
          </p:spPr>
          <p:style>
            <a:lnRef idx="0"/>
            <a:fillRef idx="0"/>
            <a:effectRef idx="0"/>
            <a:fontRef idx="minor"/>
          </p:style>
        </p:sp>
        <p:sp>
          <p:nvSpPr>
            <p:cNvPr id="11040" name="Freeform: Shape 350"/>
            <p:cNvSpPr/>
            <p:nvPr/>
          </p:nvSpPr>
          <p:spPr>
            <a:xfrm>
              <a:off x="9058320" y="3292560"/>
              <a:ext cx="5040" cy="360"/>
            </a:xfrm>
            <a:custGeom>
              <a:avLst/>
              <a:gdLst/>
              <a:ah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a:noFill/>
            </a:ln>
          </p:spPr>
          <p:style>
            <a:lnRef idx="0"/>
            <a:fillRef idx="0"/>
            <a:effectRef idx="0"/>
            <a:fontRef idx="minor"/>
          </p:style>
        </p:sp>
        <p:sp>
          <p:nvSpPr>
            <p:cNvPr id="11041" name="Freeform: Shape 351"/>
            <p:cNvSpPr/>
            <p:nvPr/>
          </p:nvSpPr>
          <p:spPr>
            <a:xfrm>
              <a:off x="7039440" y="4955400"/>
              <a:ext cx="1512000" cy="2880"/>
            </a:xfrm>
            <a:custGeom>
              <a:avLst/>
              <a:gdLst/>
              <a:ah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a:noFill/>
            </a:ln>
          </p:spPr>
          <p:style>
            <a:lnRef idx="0"/>
            <a:fillRef idx="0"/>
            <a:effectRef idx="0"/>
            <a:fontRef idx="minor"/>
          </p:style>
        </p:sp>
        <p:sp>
          <p:nvSpPr>
            <p:cNvPr id="11042" name="Freeform: Shape 352"/>
            <p:cNvSpPr/>
            <p:nvPr/>
          </p:nvSpPr>
          <p:spPr>
            <a:xfrm>
              <a:off x="8552880" y="4956840"/>
              <a:ext cx="2520" cy="579240"/>
            </a:xfrm>
            <a:custGeom>
              <a:avLst/>
              <a:gdLst/>
              <a:ah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a:noFill/>
            </a:ln>
          </p:spPr>
          <p:style>
            <a:lnRef idx="0"/>
            <a:fillRef idx="0"/>
            <a:effectRef idx="0"/>
            <a:fontRef idx="minor"/>
          </p:style>
        </p:sp>
        <p:sp>
          <p:nvSpPr>
            <p:cNvPr id="11043" name="Freeform: Shape 353"/>
            <p:cNvSpPr/>
            <p:nvPr/>
          </p:nvSpPr>
          <p:spPr>
            <a:xfrm>
              <a:off x="7007400" y="4955760"/>
              <a:ext cx="21960" cy="581400"/>
            </a:xfrm>
            <a:custGeom>
              <a:avLst/>
              <a:gdLst/>
              <a:ah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a:noFill/>
            </a:ln>
          </p:spPr>
          <p:style>
            <a:lnRef idx="0"/>
            <a:fillRef idx="0"/>
            <a:effectRef idx="0"/>
            <a:fontRef idx="minor"/>
          </p:style>
        </p:sp>
        <p:sp>
          <p:nvSpPr>
            <p:cNvPr id="11044" name="Freeform: Shape 354"/>
            <p:cNvSpPr/>
            <p:nvPr/>
          </p:nvSpPr>
          <p:spPr>
            <a:xfrm>
              <a:off x="8552520" y="4942440"/>
              <a:ext cx="10080" cy="15480"/>
            </a:xfrm>
            <a:custGeom>
              <a:avLst/>
              <a:gdLst/>
              <a:ah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a:noFill/>
            </a:ln>
          </p:spPr>
          <p:style>
            <a:lnRef idx="0"/>
            <a:fillRef idx="0"/>
            <a:effectRef idx="0"/>
            <a:fontRef idx="minor"/>
          </p:style>
        </p:sp>
        <p:sp>
          <p:nvSpPr>
            <p:cNvPr id="11045" name="Freeform: Shape 355"/>
            <p:cNvSpPr/>
            <p:nvPr/>
          </p:nvSpPr>
          <p:spPr>
            <a:xfrm>
              <a:off x="7007760" y="4941000"/>
              <a:ext cx="61560" cy="26640"/>
            </a:xfrm>
            <a:custGeom>
              <a:avLst/>
              <a:gdLst/>
              <a:ah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a:noFill/>
            </a:ln>
          </p:spPr>
          <p:style>
            <a:lnRef idx="0"/>
            <a:fillRef idx="0"/>
            <a:effectRef idx="0"/>
            <a:fontRef idx="minor"/>
          </p:style>
        </p:sp>
        <p:sp>
          <p:nvSpPr>
            <p:cNvPr id="11046" name="Freeform: Shape 356"/>
            <p:cNvSpPr/>
            <p:nvPr/>
          </p:nvSpPr>
          <p:spPr>
            <a:xfrm>
              <a:off x="7072920" y="4924800"/>
              <a:ext cx="360" cy="360"/>
            </a:xfrm>
            <a:custGeom>
              <a:avLst/>
              <a:gdLst/>
              <a:ah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a:noFill/>
            </a:ln>
          </p:spPr>
          <p:style>
            <a:lnRef idx="0"/>
            <a:fillRef idx="0"/>
            <a:effectRef idx="0"/>
            <a:fontRef idx="minor"/>
          </p:style>
        </p:sp>
        <p:sp>
          <p:nvSpPr>
            <p:cNvPr id="11047" name="Freeform: Shape 357"/>
            <p:cNvSpPr/>
            <p:nvPr/>
          </p:nvSpPr>
          <p:spPr>
            <a:xfrm>
              <a:off x="8574840" y="5635440"/>
              <a:ext cx="9720" cy="14400"/>
            </a:xfrm>
            <a:custGeom>
              <a:avLst/>
              <a:gdLst/>
              <a:ah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a:noFill/>
            </a:ln>
          </p:spPr>
          <p:style>
            <a:lnRef idx="0"/>
            <a:fillRef idx="0"/>
            <a:effectRef idx="0"/>
            <a:fontRef idx="minor"/>
          </p:style>
        </p:sp>
        <p:sp>
          <p:nvSpPr>
            <p:cNvPr id="11048" name="Freeform: Shape 358"/>
            <p:cNvSpPr/>
            <p:nvPr/>
          </p:nvSpPr>
          <p:spPr>
            <a:xfrm>
              <a:off x="8556120" y="5626080"/>
              <a:ext cx="9000" cy="11880"/>
            </a:xfrm>
            <a:custGeom>
              <a:avLst/>
              <a:gdLst/>
              <a:ah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a:noFill/>
            </a:ln>
          </p:spPr>
          <p:style>
            <a:lnRef idx="0"/>
            <a:fillRef idx="0"/>
            <a:effectRef idx="0"/>
            <a:fontRef idx="minor"/>
          </p:style>
        </p:sp>
        <p:sp>
          <p:nvSpPr>
            <p:cNvPr id="11049" name="Freeform: Shape 359"/>
            <p:cNvSpPr/>
            <p:nvPr/>
          </p:nvSpPr>
          <p:spPr>
            <a:xfrm>
              <a:off x="8552880" y="5518800"/>
              <a:ext cx="10080" cy="18000"/>
            </a:xfrm>
            <a:custGeom>
              <a:avLst/>
              <a:gdLst/>
              <a:ah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a:noFill/>
            </a:ln>
          </p:spPr>
          <p:style>
            <a:lnRef idx="0"/>
            <a:fillRef idx="0"/>
            <a:effectRef idx="0"/>
            <a:fontRef idx="minor"/>
          </p:style>
        </p:sp>
        <p:sp>
          <p:nvSpPr>
            <p:cNvPr id="11050" name="Freeform: Shape 360"/>
            <p:cNvSpPr/>
            <p:nvPr/>
          </p:nvSpPr>
          <p:spPr>
            <a:xfrm>
              <a:off x="6955560" y="5597280"/>
              <a:ext cx="1557720" cy="2880"/>
            </a:xfrm>
            <a:custGeom>
              <a:avLst/>
              <a:gdLst/>
              <a:ah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a:noFill/>
            </a:ln>
          </p:spPr>
          <p:style>
            <a:lnRef idx="0"/>
            <a:fillRef idx="0"/>
            <a:effectRef idx="0"/>
            <a:fontRef idx="minor"/>
          </p:style>
        </p:sp>
        <p:sp>
          <p:nvSpPr>
            <p:cNvPr id="11051" name="Freeform: Shape 361"/>
            <p:cNvSpPr/>
            <p:nvPr/>
          </p:nvSpPr>
          <p:spPr>
            <a:xfrm>
              <a:off x="8552880" y="5636160"/>
              <a:ext cx="22680" cy="160560"/>
            </a:xfrm>
            <a:custGeom>
              <a:avLst/>
              <a:gdLst/>
              <a:ah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a:noFill/>
            </a:ln>
          </p:spPr>
          <p:style>
            <a:lnRef idx="0"/>
            <a:fillRef idx="0"/>
            <a:effectRef idx="0"/>
            <a:fontRef idx="minor"/>
          </p:style>
        </p:sp>
        <p:sp>
          <p:nvSpPr>
            <p:cNvPr id="11052" name="Freeform: Shape 362"/>
            <p:cNvSpPr/>
            <p:nvPr/>
          </p:nvSpPr>
          <p:spPr>
            <a:xfrm>
              <a:off x="8552520" y="5537520"/>
              <a:ext cx="2520" cy="126720"/>
            </a:xfrm>
            <a:custGeom>
              <a:avLst/>
              <a:gdLst/>
              <a:ah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a:noFill/>
            </a:ln>
          </p:spPr>
          <p:style>
            <a:lnRef idx="0"/>
            <a:fillRef idx="0"/>
            <a:effectRef idx="0"/>
            <a:fontRef idx="minor"/>
          </p:style>
        </p:sp>
        <p:sp>
          <p:nvSpPr>
            <p:cNvPr id="11053" name="Freeform: Shape 363"/>
            <p:cNvSpPr/>
            <p:nvPr/>
          </p:nvSpPr>
          <p:spPr>
            <a:xfrm>
              <a:off x="8553960" y="5535720"/>
              <a:ext cx="360" cy="11160"/>
            </a:xfrm>
            <a:custGeom>
              <a:avLst/>
              <a:gdLst/>
              <a:ahLst/>
              <a:rect l="l" t="t" r="r" b="b"/>
              <a:pathLst>
                <a:path w="762" h="12705">
                  <a:moveTo>
                    <a:pt x="0" y="0"/>
                  </a:moveTo>
                  <a:lnTo>
                    <a:pt x="762" y="0"/>
                  </a:lnTo>
                  <a:lnTo>
                    <a:pt x="762" y="0"/>
                  </a:lnTo>
                  <a:close/>
                </a:path>
              </a:pathLst>
            </a:custGeom>
            <a:solidFill>
              <a:srgbClr val="000000"/>
            </a:solidFill>
            <a:ln w="12704">
              <a:noFill/>
            </a:ln>
          </p:spPr>
          <p:style>
            <a:lnRef idx="0"/>
            <a:fillRef idx="0"/>
            <a:effectRef idx="0"/>
            <a:fontRef idx="minor"/>
          </p:style>
        </p:sp>
        <p:sp>
          <p:nvSpPr>
            <p:cNvPr id="11054" name="Freeform: Shape 364"/>
            <p:cNvSpPr/>
            <p:nvPr/>
          </p:nvSpPr>
          <p:spPr>
            <a:xfrm>
              <a:off x="8554680" y="5666760"/>
              <a:ext cx="360" cy="360"/>
            </a:xfrm>
            <a:custGeom>
              <a:avLst/>
              <a:gdLst/>
              <a:ah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a:noFill/>
            </a:ln>
          </p:spPr>
          <p:style>
            <a:lnRef idx="0"/>
            <a:fillRef idx="0"/>
            <a:effectRef idx="0"/>
            <a:fontRef idx="minor"/>
          </p:style>
        </p:sp>
        <p:sp>
          <p:nvSpPr>
            <p:cNvPr id="11055" name="Freeform: Shape 365"/>
            <p:cNvSpPr/>
            <p:nvPr/>
          </p:nvSpPr>
          <p:spPr>
            <a:xfrm>
              <a:off x="8552880" y="5645520"/>
              <a:ext cx="12960" cy="20160"/>
            </a:xfrm>
            <a:custGeom>
              <a:avLst/>
              <a:gdLst/>
              <a:ah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a:noFill/>
            </a:ln>
          </p:spPr>
          <p:style>
            <a:lnRef idx="0"/>
            <a:fillRef idx="0"/>
            <a:effectRef idx="0"/>
            <a:fontRef idx="minor"/>
          </p:style>
        </p:sp>
        <p:sp>
          <p:nvSpPr>
            <p:cNvPr id="11056" name="Freeform: Shape 366"/>
            <p:cNvSpPr/>
            <p:nvPr/>
          </p:nvSpPr>
          <p:spPr>
            <a:xfrm>
              <a:off x="8514000" y="5536080"/>
              <a:ext cx="40680" cy="62280"/>
            </a:xfrm>
            <a:custGeom>
              <a:avLst/>
              <a:gdLst/>
              <a:ah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a:noFill/>
            </a:ln>
          </p:spPr>
          <p:style>
            <a:lnRef idx="0"/>
            <a:fillRef idx="0"/>
            <a:effectRef idx="0"/>
            <a:fontRef idx="minor"/>
          </p:style>
        </p:sp>
        <p:sp>
          <p:nvSpPr>
            <p:cNvPr id="11057" name="Freeform: Shape 367"/>
            <p:cNvSpPr/>
            <p:nvPr/>
          </p:nvSpPr>
          <p:spPr>
            <a:xfrm>
              <a:off x="6930720" y="5526000"/>
              <a:ext cx="98280" cy="78120"/>
            </a:xfrm>
            <a:custGeom>
              <a:avLst/>
              <a:gdLst/>
              <a:ah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a:noFill/>
            </a:ln>
          </p:spPr>
          <p:style>
            <a:lnRef idx="0"/>
            <a:fillRef idx="0"/>
            <a:effectRef idx="0"/>
            <a:fontRef idx="minor"/>
          </p:style>
        </p:sp>
        <p:sp>
          <p:nvSpPr>
            <p:cNvPr id="11058" name="Freeform: Shape 368"/>
            <p:cNvSpPr/>
            <p:nvPr/>
          </p:nvSpPr>
          <p:spPr>
            <a:xfrm>
              <a:off x="5685840" y="4808880"/>
              <a:ext cx="298440" cy="129600"/>
            </a:xfrm>
            <a:custGeom>
              <a:avLst/>
              <a:gdLst/>
              <a:ah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a:noFill/>
            </a:ln>
          </p:spPr>
          <p:style>
            <a:lnRef idx="0"/>
            <a:fillRef idx="0"/>
            <a:effectRef idx="0"/>
            <a:fontRef idx="minor"/>
          </p:style>
        </p:sp>
        <p:sp>
          <p:nvSpPr>
            <p:cNvPr id="11059" name="Freeform: Shape 369"/>
            <p:cNvSpPr/>
            <p:nvPr/>
          </p:nvSpPr>
          <p:spPr>
            <a:xfrm>
              <a:off x="5977440" y="4785480"/>
              <a:ext cx="65160" cy="42480"/>
            </a:xfrm>
            <a:custGeom>
              <a:avLst/>
              <a:gdLst/>
              <a:ah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a:noFill/>
            </a:ln>
          </p:spPr>
          <p:style>
            <a:lnRef idx="0"/>
            <a:fillRef idx="0"/>
            <a:effectRef idx="0"/>
            <a:fontRef idx="minor"/>
          </p:style>
        </p:sp>
        <p:sp>
          <p:nvSpPr>
            <p:cNvPr id="11060" name="Freeform: Shape 370"/>
            <p:cNvSpPr/>
            <p:nvPr/>
          </p:nvSpPr>
          <p:spPr>
            <a:xfrm>
              <a:off x="5970600" y="4819320"/>
              <a:ext cx="360" cy="1080"/>
            </a:xfrm>
            <a:custGeom>
              <a:avLst/>
              <a:gdLst/>
              <a:ah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a:noFill/>
            </a:ln>
          </p:spPr>
          <p:style>
            <a:lnRef idx="0"/>
            <a:fillRef idx="0"/>
            <a:effectRef idx="0"/>
            <a:fontRef idx="minor"/>
          </p:style>
        </p:sp>
        <p:sp>
          <p:nvSpPr>
            <p:cNvPr id="11061" name="Freeform: Shape 371"/>
            <p:cNvSpPr/>
            <p:nvPr/>
          </p:nvSpPr>
          <p:spPr>
            <a:xfrm>
              <a:off x="6400800" y="4920480"/>
              <a:ext cx="672480" cy="21960"/>
            </a:xfrm>
            <a:custGeom>
              <a:avLst/>
              <a:gdLst/>
              <a:ah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a:noFill/>
            </a:ln>
          </p:spPr>
          <p:style>
            <a:lnRef idx="0"/>
            <a:fillRef idx="0"/>
            <a:effectRef idx="0"/>
            <a:fontRef idx="minor"/>
          </p:style>
        </p:sp>
        <p:sp>
          <p:nvSpPr>
            <p:cNvPr id="11062" name="Freeform: Shape 372"/>
            <p:cNvSpPr/>
            <p:nvPr/>
          </p:nvSpPr>
          <p:spPr>
            <a:xfrm>
              <a:off x="6200280" y="4919760"/>
              <a:ext cx="209880" cy="22680"/>
            </a:xfrm>
            <a:custGeom>
              <a:avLst/>
              <a:gdLst/>
              <a:ah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a:noFill/>
            </a:ln>
          </p:spPr>
          <p:style>
            <a:lnRef idx="0"/>
            <a:fillRef idx="0"/>
            <a:effectRef idx="0"/>
            <a:fontRef idx="minor"/>
          </p:style>
        </p:sp>
        <p:sp>
          <p:nvSpPr>
            <p:cNvPr id="11063" name="Freeform: Shape 373"/>
            <p:cNvSpPr/>
            <p:nvPr/>
          </p:nvSpPr>
          <p:spPr>
            <a:xfrm>
              <a:off x="6188760" y="4930560"/>
              <a:ext cx="11160" cy="360"/>
            </a:xfrm>
            <a:custGeom>
              <a:avLst/>
              <a:gdLst/>
              <a:ah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a:noFill/>
            </a:ln>
          </p:spPr>
          <p:style>
            <a:lnRef idx="0"/>
            <a:fillRef idx="0"/>
            <a:effectRef idx="0"/>
            <a:fontRef idx="minor"/>
          </p:style>
        </p:sp>
        <p:sp>
          <p:nvSpPr>
            <p:cNvPr id="11064" name="Freeform: Shape 374"/>
            <p:cNvSpPr/>
            <p:nvPr/>
          </p:nvSpPr>
          <p:spPr>
            <a:xfrm>
              <a:off x="11926800" y="4601520"/>
              <a:ext cx="2880" cy="360"/>
            </a:xfrm>
            <a:custGeom>
              <a:avLst/>
              <a:gdLst/>
              <a:ahLst/>
              <a:rect l="l" t="t" r="r" b="b"/>
              <a:pathLst>
                <a:path w="4319" h="1651">
                  <a:moveTo>
                    <a:pt x="0" y="0"/>
                  </a:moveTo>
                  <a:lnTo>
                    <a:pt x="2287" y="1652"/>
                  </a:lnTo>
                  <a:lnTo>
                    <a:pt x="4320" y="0"/>
                  </a:lnTo>
                  <a:close/>
                </a:path>
              </a:pathLst>
            </a:custGeom>
            <a:solidFill>
              <a:srgbClr val="000000"/>
            </a:solidFill>
            <a:ln w="12704">
              <a:noFill/>
            </a:ln>
          </p:spPr>
          <p:style>
            <a:lnRef idx="0"/>
            <a:fillRef idx="0"/>
            <a:effectRef idx="0"/>
            <a:fontRef idx="minor"/>
          </p:style>
        </p:sp>
        <p:sp>
          <p:nvSpPr>
            <p:cNvPr id="11065" name="Freeform: Shape 375"/>
            <p:cNvSpPr/>
            <p:nvPr/>
          </p:nvSpPr>
          <p:spPr>
            <a:xfrm>
              <a:off x="11908080" y="4609800"/>
              <a:ext cx="360" cy="720"/>
            </a:xfrm>
            <a:custGeom>
              <a:avLst/>
              <a:gdLst/>
              <a:ah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a:noFill/>
            </a:ln>
          </p:spPr>
          <p:style>
            <a:lnRef idx="0"/>
            <a:fillRef idx="0"/>
            <a:effectRef idx="0"/>
            <a:fontRef idx="minor"/>
          </p:style>
        </p:sp>
        <p:sp>
          <p:nvSpPr>
            <p:cNvPr id="11066" name="Freeform: Shape 376"/>
            <p:cNvSpPr/>
            <p:nvPr/>
          </p:nvSpPr>
          <p:spPr>
            <a:xfrm>
              <a:off x="11929320" y="4599000"/>
              <a:ext cx="32400" cy="21960"/>
            </a:xfrm>
            <a:custGeom>
              <a:avLst/>
              <a:gdLst/>
              <a:ah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a:noFill/>
            </a:ln>
          </p:spPr>
          <p:style>
            <a:lnRef idx="0"/>
            <a:fillRef idx="0"/>
            <a:effectRef idx="0"/>
            <a:fontRef idx="minor"/>
          </p:style>
        </p:sp>
        <p:sp>
          <p:nvSpPr>
            <p:cNvPr id="11067" name="Freeform: Shape 377"/>
            <p:cNvSpPr/>
            <p:nvPr/>
          </p:nvSpPr>
          <p:spPr>
            <a:xfrm>
              <a:off x="12044160" y="4622400"/>
              <a:ext cx="21960" cy="47520"/>
            </a:xfrm>
            <a:custGeom>
              <a:avLst/>
              <a:gdLst/>
              <a:ah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a:noFill/>
            </a:ln>
          </p:spPr>
          <p:style>
            <a:lnRef idx="0"/>
            <a:fillRef idx="0"/>
            <a:effectRef idx="0"/>
            <a:fontRef idx="minor"/>
          </p:style>
        </p:sp>
        <p:sp>
          <p:nvSpPr>
            <p:cNvPr id="11068" name="Freeform: Shape 378"/>
            <p:cNvSpPr/>
            <p:nvPr/>
          </p:nvSpPr>
          <p:spPr>
            <a:xfrm>
              <a:off x="12045240" y="3397320"/>
              <a:ext cx="21960" cy="1224360"/>
            </a:xfrm>
            <a:custGeom>
              <a:avLst/>
              <a:gdLst/>
              <a:ah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a:noFill/>
            </a:ln>
          </p:spPr>
          <p:style>
            <a:lnRef idx="0"/>
            <a:fillRef idx="0"/>
            <a:effectRef idx="0"/>
            <a:fontRef idx="minor"/>
          </p:style>
        </p:sp>
        <p:sp>
          <p:nvSpPr>
            <p:cNvPr id="11069" name="Freeform: Shape 379"/>
            <p:cNvSpPr/>
            <p:nvPr/>
          </p:nvSpPr>
          <p:spPr>
            <a:xfrm>
              <a:off x="12045600" y="3385440"/>
              <a:ext cx="147240" cy="22680"/>
            </a:xfrm>
            <a:custGeom>
              <a:avLst/>
              <a:gdLst/>
              <a:ah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a:noFill/>
            </a:ln>
          </p:spPr>
          <p:style>
            <a:lnRef idx="0"/>
            <a:fillRef idx="0"/>
            <a:effectRef idx="0"/>
            <a:fontRef idx="minor"/>
          </p:style>
        </p:sp>
        <p:sp>
          <p:nvSpPr>
            <p:cNvPr id="11070" name="Freeform: Shape 380"/>
            <p:cNvSpPr/>
            <p:nvPr/>
          </p:nvSpPr>
          <p:spPr>
            <a:xfrm>
              <a:off x="6189480" y="4829400"/>
              <a:ext cx="214560" cy="110880"/>
            </a:xfrm>
            <a:custGeom>
              <a:avLst/>
              <a:gdLst/>
              <a:ah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a:noFill/>
            </a:ln>
          </p:spPr>
          <p:style>
            <a:lnRef idx="0"/>
            <a:fillRef idx="0"/>
            <a:effectRef idx="0"/>
            <a:fontRef idx="minor"/>
          </p:style>
        </p:sp>
        <p:sp>
          <p:nvSpPr>
            <p:cNvPr id="11071" name="Freeform: Shape 381"/>
            <p:cNvSpPr/>
            <p:nvPr/>
          </p:nvSpPr>
          <p:spPr>
            <a:xfrm>
              <a:off x="6389280" y="4785480"/>
              <a:ext cx="123480" cy="67680"/>
            </a:xfrm>
            <a:custGeom>
              <a:avLst/>
              <a:gdLst/>
              <a:ah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a:noFill/>
            </a:ln>
          </p:spPr>
          <p:style>
            <a:lnRef idx="0"/>
            <a:fillRef idx="0"/>
            <a:effectRef idx="0"/>
            <a:fontRef idx="minor"/>
          </p:style>
        </p:sp>
        <p:sp>
          <p:nvSpPr>
            <p:cNvPr id="11072" name="Freeform: Shape 382"/>
            <p:cNvSpPr/>
            <p:nvPr/>
          </p:nvSpPr>
          <p:spPr>
            <a:xfrm>
              <a:off x="7986240" y="1830240"/>
              <a:ext cx="177120" cy="22680"/>
            </a:xfrm>
            <a:custGeom>
              <a:avLst/>
              <a:gdLst/>
              <a:ah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a:noFill/>
            </a:ln>
          </p:spPr>
          <p:style>
            <a:lnRef idx="0"/>
            <a:fillRef idx="0"/>
            <a:effectRef idx="0"/>
            <a:fontRef idx="minor"/>
          </p:style>
        </p:sp>
        <p:sp>
          <p:nvSpPr>
            <p:cNvPr id="11073" name="Freeform: Shape 383"/>
            <p:cNvSpPr/>
            <p:nvPr/>
          </p:nvSpPr>
          <p:spPr>
            <a:xfrm>
              <a:off x="8069400" y="2474640"/>
              <a:ext cx="22320" cy="205200"/>
            </a:xfrm>
            <a:custGeom>
              <a:avLst/>
              <a:gdLst/>
              <a:ah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a:noFill/>
            </a:ln>
          </p:spPr>
          <p:style>
            <a:lnRef idx="0"/>
            <a:fillRef idx="0"/>
            <a:effectRef idx="0"/>
            <a:fontRef idx="minor"/>
          </p:style>
        </p:sp>
        <p:sp>
          <p:nvSpPr>
            <p:cNvPr id="11074" name="Freeform: Shape 384"/>
            <p:cNvSpPr/>
            <p:nvPr/>
          </p:nvSpPr>
          <p:spPr>
            <a:xfrm>
              <a:off x="8069400" y="2667960"/>
              <a:ext cx="22320" cy="596160"/>
            </a:xfrm>
            <a:custGeom>
              <a:avLst/>
              <a:gdLst/>
              <a:ah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a:noFill/>
            </a:ln>
          </p:spPr>
          <p:style>
            <a:lnRef idx="0"/>
            <a:fillRef idx="0"/>
            <a:effectRef idx="0"/>
            <a:fontRef idx="minor"/>
          </p:style>
        </p:sp>
        <p:sp>
          <p:nvSpPr>
            <p:cNvPr id="11075" name="Freeform: Shape 385"/>
            <p:cNvSpPr/>
            <p:nvPr/>
          </p:nvSpPr>
          <p:spPr>
            <a:xfrm>
              <a:off x="11994480" y="4558680"/>
              <a:ext cx="21960" cy="74880"/>
            </a:xfrm>
            <a:custGeom>
              <a:avLst/>
              <a:gdLst/>
              <a:ah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a:noFill/>
            </a:ln>
          </p:spPr>
          <p:style>
            <a:lnRef idx="0"/>
            <a:fillRef idx="0"/>
            <a:effectRef idx="0"/>
            <a:fontRef idx="minor"/>
          </p:style>
        </p:sp>
        <p:sp>
          <p:nvSpPr>
            <p:cNvPr id="11076" name="Freeform: Shape 386"/>
            <p:cNvSpPr/>
            <p:nvPr/>
          </p:nvSpPr>
          <p:spPr>
            <a:xfrm>
              <a:off x="12067200" y="4685760"/>
              <a:ext cx="124920" cy="114840"/>
            </a:xfrm>
            <a:custGeom>
              <a:avLst/>
              <a:gdLst/>
              <a:ah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a:noFill/>
            </a:ln>
          </p:spPr>
          <p:style>
            <a:lnRef idx="0"/>
            <a:fillRef idx="0"/>
            <a:effectRef idx="0"/>
            <a:fontRef idx="minor"/>
          </p:style>
        </p:sp>
        <p:sp>
          <p:nvSpPr>
            <p:cNvPr id="11077" name="Freeform: Shape 387"/>
            <p:cNvSpPr/>
            <p:nvPr/>
          </p:nvSpPr>
          <p:spPr>
            <a:xfrm>
              <a:off x="11594160" y="6078240"/>
              <a:ext cx="598320" cy="22680"/>
            </a:xfrm>
            <a:custGeom>
              <a:avLst/>
              <a:gdLst/>
              <a:ah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a:noFill/>
            </a:ln>
          </p:spPr>
          <p:style>
            <a:lnRef idx="0"/>
            <a:fillRef idx="0"/>
            <a:effectRef idx="0"/>
            <a:fontRef idx="minor"/>
          </p:style>
        </p:sp>
        <p:sp>
          <p:nvSpPr>
            <p:cNvPr id="11078" name="Freeform: Shape 388"/>
            <p:cNvSpPr/>
            <p:nvPr/>
          </p:nvSpPr>
          <p:spPr>
            <a:xfrm>
              <a:off x="5627520" y="4574520"/>
              <a:ext cx="339480" cy="131040"/>
            </a:xfrm>
            <a:custGeom>
              <a:avLst/>
              <a:gdLst/>
              <a:ah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a:noFill/>
            </a:ln>
          </p:spPr>
          <p:style>
            <a:lnRef idx="0"/>
            <a:fillRef idx="0"/>
            <a:effectRef idx="0"/>
            <a:fontRef idx="minor"/>
          </p:style>
        </p:sp>
        <p:sp>
          <p:nvSpPr>
            <p:cNvPr id="11079" name="Freeform: Shape 389"/>
            <p:cNvSpPr/>
            <p:nvPr/>
          </p:nvSpPr>
          <p:spPr>
            <a:xfrm>
              <a:off x="5585400" y="4683960"/>
              <a:ext cx="55440" cy="32760"/>
            </a:xfrm>
            <a:custGeom>
              <a:avLst/>
              <a:gdLst/>
              <a:ah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a:noFill/>
            </a:ln>
          </p:spPr>
          <p:style>
            <a:lnRef idx="0"/>
            <a:fillRef idx="0"/>
            <a:effectRef idx="0"/>
            <a:fontRef idx="minor"/>
          </p:style>
        </p:sp>
        <p:sp>
          <p:nvSpPr>
            <p:cNvPr id="11080" name="Freeform: Shape 390"/>
            <p:cNvSpPr/>
            <p:nvPr/>
          </p:nvSpPr>
          <p:spPr>
            <a:xfrm>
              <a:off x="7809840" y="3278880"/>
              <a:ext cx="178920" cy="22680"/>
            </a:xfrm>
            <a:custGeom>
              <a:avLst/>
              <a:gdLst/>
              <a:ah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a:noFill/>
            </a:ln>
          </p:spPr>
          <p:style>
            <a:lnRef idx="0"/>
            <a:fillRef idx="0"/>
            <a:effectRef idx="0"/>
            <a:fontRef idx="minor"/>
          </p:style>
        </p:sp>
        <p:sp>
          <p:nvSpPr>
            <p:cNvPr id="11081" name="Freeform: Shape 391"/>
            <p:cNvSpPr/>
            <p:nvPr/>
          </p:nvSpPr>
          <p:spPr>
            <a:xfrm>
              <a:off x="7063200" y="3293280"/>
              <a:ext cx="22320" cy="13320"/>
            </a:xfrm>
            <a:custGeom>
              <a:avLst/>
              <a:gdLst/>
              <a:ah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a:noFill/>
            </a:ln>
          </p:spPr>
          <p:style>
            <a:lnRef idx="0"/>
            <a:fillRef idx="0"/>
            <a:effectRef idx="0"/>
            <a:fontRef idx="minor"/>
          </p:style>
        </p:sp>
        <p:sp>
          <p:nvSpPr>
            <p:cNvPr id="11082" name="Freeform: Shape 392"/>
            <p:cNvSpPr/>
            <p:nvPr/>
          </p:nvSpPr>
          <p:spPr>
            <a:xfrm>
              <a:off x="7727760" y="3291120"/>
              <a:ext cx="18000" cy="13680"/>
            </a:xfrm>
            <a:custGeom>
              <a:avLst/>
              <a:gdLst/>
              <a:ah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a:noFill/>
            </a:ln>
          </p:spPr>
          <p:style>
            <a:lnRef idx="0"/>
            <a:fillRef idx="0"/>
            <a:effectRef idx="0"/>
            <a:fontRef idx="minor"/>
          </p:style>
        </p:sp>
        <p:sp>
          <p:nvSpPr>
            <p:cNvPr id="11083" name="Freeform: Shape 393"/>
            <p:cNvSpPr/>
            <p:nvPr/>
          </p:nvSpPr>
          <p:spPr>
            <a:xfrm>
              <a:off x="6806520" y="3290760"/>
              <a:ext cx="22320" cy="12960"/>
            </a:xfrm>
            <a:custGeom>
              <a:avLst/>
              <a:gdLst/>
              <a:ah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a:noFill/>
            </a:ln>
          </p:spPr>
          <p:style>
            <a:lnRef idx="0"/>
            <a:fillRef idx="0"/>
            <a:effectRef idx="0"/>
            <a:fontRef idx="minor"/>
          </p:style>
        </p:sp>
        <p:sp>
          <p:nvSpPr>
            <p:cNvPr id="11084" name="Freeform: Shape 394"/>
            <p:cNvSpPr/>
            <p:nvPr/>
          </p:nvSpPr>
          <p:spPr>
            <a:xfrm>
              <a:off x="8002440" y="4742640"/>
              <a:ext cx="21960" cy="127800"/>
            </a:xfrm>
            <a:custGeom>
              <a:avLst/>
              <a:gdLst/>
              <a:ah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a:noFill/>
            </a:ln>
          </p:spPr>
          <p:style>
            <a:lnRef idx="0"/>
            <a:fillRef idx="0"/>
            <a:effectRef idx="0"/>
            <a:fontRef idx="minor"/>
          </p:style>
        </p:sp>
        <p:sp>
          <p:nvSpPr>
            <p:cNvPr id="11085" name="Freeform: Shape 395"/>
            <p:cNvSpPr/>
            <p:nvPr/>
          </p:nvSpPr>
          <p:spPr>
            <a:xfrm>
              <a:off x="11922120" y="4578120"/>
              <a:ext cx="24840" cy="22680"/>
            </a:xfrm>
            <a:custGeom>
              <a:avLst/>
              <a:gdLst/>
              <a:ah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a:noFill/>
            </a:ln>
          </p:spPr>
          <p:style>
            <a:lnRef idx="0"/>
            <a:fillRef idx="0"/>
            <a:effectRef idx="0"/>
            <a:fontRef idx="minor"/>
          </p:style>
        </p:sp>
        <p:sp>
          <p:nvSpPr>
            <p:cNvPr id="11086" name="Freeform: Shape 396"/>
            <p:cNvSpPr/>
            <p:nvPr/>
          </p:nvSpPr>
          <p:spPr>
            <a:xfrm>
              <a:off x="11210400" y="4577400"/>
              <a:ext cx="97920" cy="22680"/>
            </a:xfrm>
            <a:custGeom>
              <a:avLst/>
              <a:gdLst/>
              <a:ah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a:noFill/>
            </a:ln>
          </p:spPr>
          <p:style>
            <a:lnRef idx="0"/>
            <a:fillRef idx="0"/>
            <a:effectRef idx="0"/>
            <a:fontRef idx="minor"/>
          </p:style>
        </p:sp>
        <p:sp>
          <p:nvSpPr>
            <p:cNvPr id="11087" name="Freeform: Shape 397"/>
            <p:cNvSpPr/>
            <p:nvPr/>
          </p:nvSpPr>
          <p:spPr>
            <a:xfrm>
              <a:off x="11909880" y="4600800"/>
              <a:ext cx="33840" cy="31320"/>
            </a:xfrm>
            <a:custGeom>
              <a:avLst/>
              <a:gdLst/>
              <a:ah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a:noFill/>
            </a:ln>
          </p:spPr>
          <p:style>
            <a:lnRef idx="0"/>
            <a:fillRef idx="0"/>
            <a:effectRef idx="0"/>
            <a:fontRef idx="minor"/>
          </p:style>
        </p:sp>
        <p:sp>
          <p:nvSpPr>
            <p:cNvPr id="11088" name="Freeform: Shape 398"/>
            <p:cNvSpPr/>
            <p:nvPr/>
          </p:nvSpPr>
          <p:spPr>
            <a:xfrm>
              <a:off x="7985520" y="3291120"/>
              <a:ext cx="15480" cy="13680"/>
            </a:xfrm>
            <a:custGeom>
              <a:avLst/>
              <a:gdLst/>
              <a:ah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a:noFill/>
            </a:ln>
          </p:spPr>
          <p:style>
            <a:lnRef idx="0"/>
            <a:fillRef idx="0"/>
            <a:effectRef idx="0"/>
            <a:fontRef idx="minor"/>
          </p:style>
        </p:sp>
        <p:sp>
          <p:nvSpPr>
            <p:cNvPr id="11089" name="Freeform: Shape 399"/>
            <p:cNvSpPr/>
            <p:nvPr/>
          </p:nvSpPr>
          <p:spPr>
            <a:xfrm>
              <a:off x="8057160" y="3265200"/>
              <a:ext cx="23040" cy="22680"/>
            </a:xfrm>
            <a:custGeom>
              <a:avLst/>
              <a:gdLst/>
              <a:ah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a:noFill/>
            </a:ln>
          </p:spPr>
          <p:style>
            <a:lnRef idx="0"/>
            <a:fillRef idx="0"/>
            <a:effectRef idx="0"/>
            <a:fontRef idx="minor"/>
          </p:style>
        </p:sp>
        <p:sp>
          <p:nvSpPr>
            <p:cNvPr id="11090" name="Freeform: Shape 400"/>
            <p:cNvSpPr/>
            <p:nvPr/>
          </p:nvSpPr>
          <p:spPr>
            <a:xfrm>
              <a:off x="8070480" y="3265560"/>
              <a:ext cx="538200" cy="22680"/>
            </a:xfrm>
            <a:custGeom>
              <a:avLst/>
              <a:gdLst/>
              <a:ah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a:noFill/>
            </a:ln>
          </p:spPr>
          <p:style>
            <a:lnRef idx="0"/>
            <a:fillRef idx="0"/>
            <a:effectRef idx="0"/>
            <a:fontRef idx="minor"/>
          </p:style>
        </p:sp>
        <p:sp>
          <p:nvSpPr>
            <p:cNvPr id="11091" name="Freeform: Shape 401"/>
            <p:cNvSpPr/>
            <p:nvPr/>
          </p:nvSpPr>
          <p:spPr>
            <a:xfrm>
              <a:off x="11212560" y="4671720"/>
              <a:ext cx="176040" cy="210600"/>
            </a:xfrm>
            <a:custGeom>
              <a:avLst/>
              <a:gdLst/>
              <a:ah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a:noFill/>
            </a:ln>
          </p:spPr>
          <p:style>
            <a:lnRef idx="0"/>
            <a:fillRef idx="0"/>
            <a:effectRef idx="0"/>
            <a:fontRef idx="minor"/>
          </p:style>
        </p:sp>
        <p:sp>
          <p:nvSpPr>
            <p:cNvPr id="11092" name="Freeform: Shape 402"/>
            <p:cNvSpPr/>
            <p:nvPr/>
          </p:nvSpPr>
          <p:spPr>
            <a:xfrm>
              <a:off x="11157840" y="4601160"/>
              <a:ext cx="73800" cy="88560"/>
            </a:xfrm>
            <a:custGeom>
              <a:avLst/>
              <a:gdLst/>
              <a:ah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a:noFill/>
            </a:ln>
          </p:spPr>
          <p:style>
            <a:lnRef idx="0"/>
            <a:fillRef idx="0"/>
            <a:effectRef idx="0"/>
            <a:fontRef idx="minor"/>
          </p:style>
        </p:sp>
        <p:sp>
          <p:nvSpPr>
            <p:cNvPr id="11093" name="Freeform: Shape 403"/>
            <p:cNvSpPr/>
            <p:nvPr/>
          </p:nvSpPr>
          <p:spPr>
            <a:xfrm>
              <a:off x="8610120" y="5479560"/>
              <a:ext cx="22320" cy="86400"/>
            </a:xfrm>
            <a:custGeom>
              <a:avLst/>
              <a:gdLst/>
              <a:ah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a:noFill/>
            </a:ln>
          </p:spPr>
          <p:style>
            <a:lnRef idx="0"/>
            <a:fillRef idx="0"/>
            <a:effectRef idx="0"/>
            <a:fontRef idx="minor"/>
          </p:style>
        </p:sp>
        <p:sp>
          <p:nvSpPr>
            <p:cNvPr id="11094" name="Freeform: Shape 404"/>
            <p:cNvSpPr/>
            <p:nvPr/>
          </p:nvSpPr>
          <p:spPr>
            <a:xfrm>
              <a:off x="11061360" y="4613400"/>
              <a:ext cx="22320" cy="275760"/>
            </a:xfrm>
            <a:custGeom>
              <a:avLst/>
              <a:gdLst/>
              <a:ah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a:noFill/>
            </a:ln>
          </p:spPr>
          <p:style>
            <a:lnRef idx="0"/>
            <a:fillRef idx="0"/>
            <a:effectRef idx="0"/>
            <a:fontRef idx="minor"/>
          </p:style>
        </p:sp>
        <p:sp>
          <p:nvSpPr>
            <p:cNvPr id="11095" name="Freeform: Shape 405"/>
            <p:cNvSpPr/>
            <p:nvPr/>
          </p:nvSpPr>
          <p:spPr>
            <a:xfrm>
              <a:off x="10923480" y="6210000"/>
              <a:ext cx="22320" cy="124200"/>
            </a:xfrm>
            <a:custGeom>
              <a:avLst/>
              <a:gdLst/>
              <a:ah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a:noFill/>
            </a:ln>
          </p:spPr>
          <p:style>
            <a:lnRef idx="0"/>
            <a:fillRef idx="0"/>
            <a:effectRef idx="0"/>
            <a:fontRef idx="minor"/>
          </p:style>
        </p:sp>
        <p:sp>
          <p:nvSpPr>
            <p:cNvPr id="11096" name="Freeform: Shape 406"/>
            <p:cNvSpPr/>
            <p:nvPr/>
          </p:nvSpPr>
          <p:spPr>
            <a:xfrm>
              <a:off x="6621840" y="3291120"/>
              <a:ext cx="21600" cy="15840"/>
            </a:xfrm>
            <a:custGeom>
              <a:avLst/>
              <a:gdLst/>
              <a:ah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a:noFill/>
            </a:ln>
          </p:spPr>
          <p:style>
            <a:lnRef idx="0"/>
            <a:fillRef idx="0"/>
            <a:effectRef idx="0"/>
            <a:fontRef idx="minor"/>
          </p:style>
        </p:sp>
        <p:sp>
          <p:nvSpPr>
            <p:cNvPr id="11097" name="Freeform: Shape 407"/>
            <p:cNvSpPr/>
            <p:nvPr/>
          </p:nvSpPr>
          <p:spPr>
            <a:xfrm>
              <a:off x="9793080" y="2221560"/>
              <a:ext cx="547560" cy="22680"/>
            </a:xfrm>
            <a:custGeom>
              <a:avLst/>
              <a:gdLst/>
              <a:ah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a:noFill/>
            </a:ln>
          </p:spPr>
          <p:style>
            <a:lnRef idx="0"/>
            <a:fillRef idx="0"/>
            <a:effectRef idx="0"/>
            <a:fontRef idx="minor"/>
          </p:style>
        </p:sp>
        <p:sp>
          <p:nvSpPr>
            <p:cNvPr id="11098" name="Freeform: Shape 408"/>
            <p:cNvSpPr/>
            <p:nvPr/>
          </p:nvSpPr>
          <p:spPr>
            <a:xfrm>
              <a:off x="8428680" y="1771200"/>
              <a:ext cx="21960" cy="56880"/>
            </a:xfrm>
            <a:custGeom>
              <a:avLst/>
              <a:gdLst/>
              <a:ah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a:noFill/>
            </a:ln>
          </p:spPr>
          <p:style>
            <a:lnRef idx="0"/>
            <a:fillRef idx="0"/>
            <a:effectRef idx="0"/>
            <a:fontRef idx="minor"/>
          </p:style>
        </p:sp>
        <p:sp>
          <p:nvSpPr>
            <p:cNvPr id="11099" name="Freeform: Shape 409"/>
            <p:cNvSpPr/>
            <p:nvPr/>
          </p:nvSpPr>
          <p:spPr>
            <a:xfrm>
              <a:off x="9722160" y="1894320"/>
              <a:ext cx="21960" cy="329040"/>
            </a:xfrm>
            <a:custGeom>
              <a:avLst/>
              <a:gdLst/>
              <a:ah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a:noFill/>
            </a:ln>
          </p:spPr>
          <p:style>
            <a:lnRef idx="0"/>
            <a:fillRef idx="0"/>
            <a:effectRef idx="0"/>
            <a:fontRef idx="minor"/>
          </p:style>
        </p:sp>
        <p:sp>
          <p:nvSpPr>
            <p:cNvPr id="11100" name="Freeform: Shape 410"/>
            <p:cNvSpPr/>
            <p:nvPr/>
          </p:nvSpPr>
          <p:spPr>
            <a:xfrm>
              <a:off x="9722160" y="1853640"/>
              <a:ext cx="21960" cy="51840"/>
            </a:xfrm>
            <a:custGeom>
              <a:avLst/>
              <a:gdLst/>
              <a:ah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a:noFill/>
            </a:ln>
          </p:spPr>
          <p:style>
            <a:lnRef idx="0"/>
            <a:fillRef idx="0"/>
            <a:effectRef idx="0"/>
            <a:fontRef idx="minor"/>
          </p:style>
        </p:sp>
        <p:sp>
          <p:nvSpPr>
            <p:cNvPr id="11101" name="Freeform: Shape 411"/>
            <p:cNvSpPr/>
            <p:nvPr/>
          </p:nvSpPr>
          <p:spPr>
            <a:xfrm>
              <a:off x="11368800" y="4866840"/>
              <a:ext cx="21960" cy="1033920"/>
            </a:xfrm>
            <a:custGeom>
              <a:avLst/>
              <a:gdLst/>
              <a:ah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a:noFill/>
            </a:ln>
          </p:spPr>
          <p:style>
            <a:lnRef idx="0"/>
            <a:fillRef idx="0"/>
            <a:effectRef idx="0"/>
            <a:fontRef idx="minor"/>
          </p:style>
        </p:sp>
        <p:sp>
          <p:nvSpPr>
            <p:cNvPr id="11102" name="Freeform: Shape 412"/>
            <p:cNvSpPr/>
            <p:nvPr/>
          </p:nvSpPr>
          <p:spPr>
            <a:xfrm>
              <a:off x="11368800" y="5890680"/>
              <a:ext cx="21960" cy="121680"/>
            </a:xfrm>
            <a:custGeom>
              <a:avLst/>
              <a:gdLst/>
              <a:ah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a:noFill/>
            </a:ln>
          </p:spPr>
          <p:style>
            <a:lnRef idx="0"/>
            <a:fillRef idx="0"/>
            <a:effectRef idx="0"/>
            <a:fontRef idx="minor"/>
          </p:style>
        </p:sp>
        <p:sp>
          <p:nvSpPr>
            <p:cNvPr id="11103" name="Freeform: Shape 413"/>
            <p:cNvSpPr/>
            <p:nvPr/>
          </p:nvSpPr>
          <p:spPr>
            <a:xfrm>
              <a:off x="9042840" y="5494320"/>
              <a:ext cx="6120" cy="1800"/>
            </a:xfrm>
            <a:custGeom>
              <a:avLst/>
              <a:gdLst/>
              <a:ah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a:noFill/>
            </a:ln>
          </p:spPr>
          <p:style>
            <a:lnRef idx="0"/>
            <a:fillRef idx="0"/>
            <a:effectRef idx="0"/>
            <a:fontRef idx="minor"/>
          </p:style>
        </p:sp>
        <p:sp>
          <p:nvSpPr>
            <p:cNvPr id="11104" name="Freeform: Shape 414"/>
            <p:cNvSpPr/>
            <p:nvPr/>
          </p:nvSpPr>
          <p:spPr>
            <a:xfrm>
              <a:off x="9040320" y="5497560"/>
              <a:ext cx="1080" cy="11160"/>
            </a:xfrm>
            <a:custGeom>
              <a:avLst/>
              <a:gdLst/>
              <a:ahLst/>
              <a:rect l="l" t="t" r="r" b="b"/>
              <a:pathLst>
                <a:path w="2541" h="12705">
                  <a:moveTo>
                    <a:pt x="0" y="0"/>
                  </a:moveTo>
                  <a:lnTo>
                    <a:pt x="2541" y="0"/>
                  </a:lnTo>
                  <a:lnTo>
                    <a:pt x="1270" y="0"/>
                  </a:lnTo>
                  <a:close/>
                </a:path>
              </a:pathLst>
            </a:custGeom>
            <a:solidFill>
              <a:srgbClr val="000000"/>
            </a:solidFill>
            <a:ln w="12704">
              <a:noFill/>
            </a:ln>
          </p:spPr>
          <p:style>
            <a:lnRef idx="0"/>
            <a:fillRef idx="0"/>
            <a:effectRef idx="0"/>
            <a:fontRef idx="minor"/>
          </p:style>
        </p:sp>
        <p:sp>
          <p:nvSpPr>
            <p:cNvPr id="11105" name="Freeform: Shape 415"/>
            <p:cNvSpPr/>
            <p:nvPr/>
          </p:nvSpPr>
          <p:spPr>
            <a:xfrm>
              <a:off x="8934480" y="5472720"/>
              <a:ext cx="105480" cy="21960"/>
            </a:xfrm>
            <a:custGeom>
              <a:avLst/>
              <a:gdLst/>
              <a:ah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a:noFill/>
            </a:ln>
          </p:spPr>
          <p:style>
            <a:lnRef idx="0"/>
            <a:fillRef idx="0"/>
            <a:effectRef idx="0"/>
            <a:fontRef idx="minor"/>
          </p:style>
        </p:sp>
        <p:sp>
          <p:nvSpPr>
            <p:cNvPr id="11106" name="Freeform: Shape 416"/>
            <p:cNvSpPr/>
            <p:nvPr/>
          </p:nvSpPr>
          <p:spPr>
            <a:xfrm>
              <a:off x="5439960" y="5708160"/>
              <a:ext cx="153720" cy="95400"/>
            </a:xfrm>
            <a:custGeom>
              <a:avLst/>
              <a:gdLst/>
              <a:ah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a:noFill/>
            </a:ln>
          </p:spPr>
          <p:style>
            <a:lnRef idx="0"/>
            <a:fillRef idx="0"/>
            <a:effectRef idx="0"/>
            <a:fontRef idx="minor"/>
          </p:style>
        </p:sp>
        <p:sp>
          <p:nvSpPr>
            <p:cNvPr id="11107" name="Freeform: Shape 417"/>
            <p:cNvSpPr/>
            <p:nvPr/>
          </p:nvSpPr>
          <p:spPr>
            <a:xfrm>
              <a:off x="5594040" y="5652000"/>
              <a:ext cx="82800" cy="73440"/>
            </a:xfrm>
            <a:custGeom>
              <a:avLst/>
              <a:gdLst/>
              <a:ah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a:noFill/>
            </a:ln>
          </p:spPr>
          <p:style>
            <a:lnRef idx="0"/>
            <a:fillRef idx="0"/>
            <a:effectRef idx="0"/>
            <a:fontRef idx="minor"/>
          </p:style>
        </p:sp>
        <p:sp>
          <p:nvSpPr>
            <p:cNvPr id="11108" name="Freeform: Shape 418"/>
            <p:cNvSpPr/>
            <p:nvPr/>
          </p:nvSpPr>
          <p:spPr>
            <a:xfrm>
              <a:off x="5585040" y="5726520"/>
              <a:ext cx="6840" cy="360"/>
            </a:xfrm>
            <a:custGeom>
              <a:avLst/>
              <a:gdLst/>
              <a:ah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a:noFill/>
            </a:ln>
          </p:spPr>
          <p:style>
            <a:lnRef idx="0"/>
            <a:fillRef idx="0"/>
            <a:effectRef idx="0"/>
            <a:fontRef idx="minor"/>
          </p:style>
        </p:sp>
        <p:sp>
          <p:nvSpPr>
            <p:cNvPr id="11109" name="Freeform: Shape 419"/>
            <p:cNvSpPr/>
            <p:nvPr/>
          </p:nvSpPr>
          <p:spPr>
            <a:xfrm>
              <a:off x="5579280" y="5720760"/>
              <a:ext cx="720" cy="1800"/>
            </a:xfrm>
            <a:custGeom>
              <a:avLst/>
              <a:gdLst/>
              <a:ah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a:noFill/>
            </a:ln>
          </p:spPr>
          <p:style>
            <a:lnRef idx="0"/>
            <a:fillRef idx="0"/>
            <a:effectRef idx="0"/>
            <a:fontRef idx="minor"/>
          </p:style>
        </p:sp>
        <p:sp>
          <p:nvSpPr>
            <p:cNvPr id="11110" name="Freeform: Shape 420"/>
            <p:cNvSpPr/>
            <p:nvPr/>
          </p:nvSpPr>
          <p:spPr>
            <a:xfrm>
              <a:off x="5677920" y="5659200"/>
              <a:ext cx="22320" cy="41040"/>
            </a:xfrm>
            <a:custGeom>
              <a:avLst/>
              <a:gdLst/>
              <a:ah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a:noFill/>
            </a:ln>
          </p:spPr>
          <p:style>
            <a:lnRef idx="0"/>
            <a:fillRef idx="0"/>
            <a:effectRef idx="0"/>
            <a:fontRef idx="minor"/>
          </p:style>
        </p:sp>
        <p:sp>
          <p:nvSpPr>
            <p:cNvPr id="11111" name="Freeform: Shape 421"/>
            <p:cNvSpPr/>
            <p:nvPr/>
          </p:nvSpPr>
          <p:spPr>
            <a:xfrm>
              <a:off x="5679360" y="4919760"/>
              <a:ext cx="21240" cy="749880"/>
            </a:xfrm>
            <a:custGeom>
              <a:avLst/>
              <a:gdLst/>
              <a:ah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a:noFill/>
            </a:ln>
          </p:spPr>
          <p:style>
            <a:lnRef idx="0"/>
            <a:fillRef idx="0"/>
            <a:effectRef idx="0"/>
            <a:fontRef idx="minor"/>
          </p:style>
        </p:sp>
        <p:sp>
          <p:nvSpPr>
            <p:cNvPr id="11112" name="Freeform: Shape 422"/>
            <p:cNvSpPr/>
            <p:nvPr/>
          </p:nvSpPr>
          <p:spPr>
            <a:xfrm>
              <a:off x="10348200" y="2164680"/>
              <a:ext cx="310320" cy="22680"/>
            </a:xfrm>
            <a:custGeom>
              <a:avLst/>
              <a:gdLst/>
              <a:ah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a:noFill/>
            </a:ln>
          </p:spPr>
          <p:style>
            <a:lnRef idx="0"/>
            <a:fillRef idx="0"/>
            <a:effectRef idx="0"/>
            <a:fontRef idx="minor"/>
          </p:style>
        </p:sp>
        <p:sp>
          <p:nvSpPr>
            <p:cNvPr id="11113" name="Freeform: Shape 423"/>
            <p:cNvSpPr/>
            <p:nvPr/>
          </p:nvSpPr>
          <p:spPr>
            <a:xfrm>
              <a:off x="10648080" y="2164320"/>
              <a:ext cx="40680" cy="23400"/>
            </a:xfrm>
            <a:custGeom>
              <a:avLst/>
              <a:gdLst/>
              <a:ah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a:noFill/>
            </a:ln>
          </p:spPr>
          <p:style>
            <a:lnRef idx="0"/>
            <a:fillRef idx="0"/>
            <a:effectRef idx="0"/>
            <a:fontRef idx="minor"/>
          </p:style>
        </p:sp>
        <p:sp>
          <p:nvSpPr>
            <p:cNvPr id="11114" name="Freeform: Shape 424"/>
            <p:cNvSpPr/>
            <p:nvPr/>
          </p:nvSpPr>
          <p:spPr>
            <a:xfrm>
              <a:off x="11296800" y="4221000"/>
              <a:ext cx="22320" cy="61200"/>
            </a:xfrm>
            <a:custGeom>
              <a:avLst/>
              <a:gdLst/>
              <a:ah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a:noFill/>
            </a:ln>
          </p:spPr>
          <p:style>
            <a:lnRef idx="0"/>
            <a:fillRef idx="0"/>
            <a:effectRef idx="0"/>
            <a:fontRef idx="minor"/>
          </p:style>
        </p:sp>
        <p:sp>
          <p:nvSpPr>
            <p:cNvPr id="11115" name="Freeform: Shape 425"/>
            <p:cNvSpPr/>
            <p:nvPr/>
          </p:nvSpPr>
          <p:spPr>
            <a:xfrm>
              <a:off x="11297520" y="3943800"/>
              <a:ext cx="22320" cy="289440"/>
            </a:xfrm>
            <a:custGeom>
              <a:avLst/>
              <a:gdLst/>
              <a:ah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a:noFill/>
            </a:ln>
          </p:spPr>
          <p:style>
            <a:lnRef idx="0"/>
            <a:fillRef idx="0"/>
            <a:effectRef idx="0"/>
            <a:fontRef idx="minor"/>
          </p:style>
        </p:sp>
        <p:sp>
          <p:nvSpPr>
            <p:cNvPr id="11116" name="Freeform: Shape 426"/>
            <p:cNvSpPr/>
            <p:nvPr/>
          </p:nvSpPr>
          <p:spPr>
            <a:xfrm>
              <a:off x="10678320" y="2165400"/>
              <a:ext cx="21960" cy="93960"/>
            </a:xfrm>
            <a:custGeom>
              <a:avLst/>
              <a:gdLst/>
              <a:ah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a:noFill/>
            </a:ln>
          </p:spPr>
          <p:style>
            <a:lnRef idx="0"/>
            <a:fillRef idx="0"/>
            <a:effectRef idx="0"/>
            <a:fontRef idx="minor"/>
          </p:style>
        </p:sp>
        <p:sp>
          <p:nvSpPr>
            <p:cNvPr id="11117" name="Freeform: Shape 427"/>
            <p:cNvSpPr/>
            <p:nvPr/>
          </p:nvSpPr>
          <p:spPr>
            <a:xfrm>
              <a:off x="10679040" y="2248920"/>
              <a:ext cx="21960" cy="1016640"/>
            </a:xfrm>
            <a:custGeom>
              <a:avLst/>
              <a:gdLst/>
              <a:ah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a:noFill/>
            </a:ln>
          </p:spPr>
          <p:style>
            <a:lnRef idx="0"/>
            <a:fillRef idx="0"/>
            <a:effectRef idx="0"/>
            <a:fontRef idx="minor"/>
          </p:style>
        </p:sp>
        <p:sp>
          <p:nvSpPr>
            <p:cNvPr id="11118" name="Freeform: Shape 428"/>
            <p:cNvSpPr/>
            <p:nvPr/>
          </p:nvSpPr>
          <p:spPr>
            <a:xfrm>
              <a:off x="8610840" y="2924280"/>
              <a:ext cx="21240" cy="352440"/>
            </a:xfrm>
            <a:custGeom>
              <a:avLst/>
              <a:gdLst/>
              <a:ah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a:noFill/>
            </a:ln>
          </p:spPr>
          <p:style>
            <a:lnRef idx="0"/>
            <a:fillRef idx="0"/>
            <a:effectRef idx="0"/>
            <a:fontRef idx="minor"/>
          </p:style>
        </p:sp>
        <p:sp>
          <p:nvSpPr>
            <p:cNvPr id="11119" name="Freeform: Shape 429"/>
            <p:cNvSpPr/>
            <p:nvPr/>
          </p:nvSpPr>
          <p:spPr>
            <a:xfrm>
              <a:off x="8633520" y="3290760"/>
              <a:ext cx="3240" cy="360"/>
            </a:xfrm>
            <a:custGeom>
              <a:avLst/>
              <a:gdLst/>
              <a:ah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a:noFill/>
            </a:ln>
          </p:spPr>
          <p:style>
            <a:lnRef idx="0"/>
            <a:fillRef idx="0"/>
            <a:effectRef idx="0"/>
            <a:fontRef idx="minor"/>
          </p:style>
        </p:sp>
        <p:sp>
          <p:nvSpPr>
            <p:cNvPr id="11120" name="Freeform: Shape 430"/>
            <p:cNvSpPr/>
            <p:nvPr/>
          </p:nvSpPr>
          <p:spPr>
            <a:xfrm>
              <a:off x="8628480" y="3268080"/>
              <a:ext cx="8280" cy="1080"/>
            </a:xfrm>
            <a:custGeom>
              <a:avLst/>
              <a:gdLst/>
              <a:ah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a:noFill/>
            </a:ln>
          </p:spPr>
          <p:style>
            <a:lnRef idx="0"/>
            <a:fillRef idx="0"/>
            <a:effectRef idx="0"/>
            <a:fontRef idx="minor"/>
          </p:style>
        </p:sp>
        <p:sp>
          <p:nvSpPr>
            <p:cNvPr id="11121" name="Freeform: Shape 431"/>
            <p:cNvSpPr/>
            <p:nvPr/>
          </p:nvSpPr>
          <p:spPr>
            <a:xfrm>
              <a:off x="8631000" y="3267720"/>
              <a:ext cx="426960" cy="22680"/>
            </a:xfrm>
            <a:custGeom>
              <a:avLst/>
              <a:gdLst/>
              <a:ah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a:noFill/>
            </a:ln>
          </p:spPr>
          <p:style>
            <a:lnRef idx="0"/>
            <a:fillRef idx="0"/>
            <a:effectRef idx="0"/>
            <a:fontRef idx="minor"/>
          </p:style>
        </p:sp>
        <p:sp>
          <p:nvSpPr>
            <p:cNvPr id="11122" name="Freeform: Shape 432"/>
            <p:cNvSpPr/>
            <p:nvPr/>
          </p:nvSpPr>
          <p:spPr>
            <a:xfrm>
              <a:off x="8610120" y="2487960"/>
              <a:ext cx="21960" cy="233280"/>
            </a:xfrm>
            <a:custGeom>
              <a:avLst/>
              <a:gdLst/>
              <a:ah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a:noFill/>
            </a:ln>
          </p:spPr>
          <p:style>
            <a:lnRef idx="0"/>
            <a:fillRef idx="0"/>
            <a:effectRef idx="0"/>
            <a:fontRef idx="minor"/>
          </p:style>
        </p:sp>
        <p:sp>
          <p:nvSpPr>
            <p:cNvPr id="11123" name="Freeform: Shape 433"/>
            <p:cNvSpPr/>
            <p:nvPr/>
          </p:nvSpPr>
          <p:spPr>
            <a:xfrm>
              <a:off x="8621640" y="762120"/>
              <a:ext cx="287280" cy="22680"/>
            </a:xfrm>
            <a:custGeom>
              <a:avLst/>
              <a:gdLst/>
              <a:ah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a:noFill/>
            </a:ln>
          </p:spPr>
          <p:style>
            <a:lnRef idx="0"/>
            <a:fillRef idx="0"/>
            <a:effectRef idx="0"/>
            <a:fontRef idx="minor"/>
          </p:style>
        </p:sp>
        <p:sp>
          <p:nvSpPr>
            <p:cNvPr id="11124" name="Freeform: Shape 434"/>
            <p:cNvSpPr/>
            <p:nvPr/>
          </p:nvSpPr>
          <p:spPr>
            <a:xfrm>
              <a:off x="8899560" y="762480"/>
              <a:ext cx="180000" cy="22680"/>
            </a:xfrm>
            <a:custGeom>
              <a:avLst/>
              <a:gdLst/>
              <a:ah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a:noFill/>
            </a:ln>
          </p:spPr>
          <p:style>
            <a:lnRef idx="0"/>
            <a:fillRef idx="0"/>
            <a:effectRef idx="0"/>
            <a:fontRef idx="minor"/>
          </p:style>
        </p:sp>
        <p:sp>
          <p:nvSpPr>
            <p:cNvPr id="11125" name="Freeform: Shape 435"/>
            <p:cNvSpPr/>
            <p:nvPr/>
          </p:nvSpPr>
          <p:spPr>
            <a:xfrm>
              <a:off x="8563680" y="5555880"/>
              <a:ext cx="22320" cy="84240"/>
            </a:xfrm>
            <a:custGeom>
              <a:avLst/>
              <a:gdLst/>
              <a:ah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a:noFill/>
            </a:ln>
          </p:spPr>
          <p:style>
            <a:lnRef idx="0"/>
            <a:fillRef idx="0"/>
            <a:effectRef idx="0"/>
            <a:fontRef idx="minor"/>
          </p:style>
        </p:sp>
        <p:sp>
          <p:nvSpPr>
            <p:cNvPr id="11126" name="Freeform: Shape 436"/>
            <p:cNvSpPr/>
            <p:nvPr/>
          </p:nvSpPr>
          <p:spPr>
            <a:xfrm>
              <a:off x="11945880" y="4558680"/>
              <a:ext cx="22320" cy="39960"/>
            </a:xfrm>
            <a:custGeom>
              <a:avLst/>
              <a:gdLst/>
              <a:ah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a:noFill/>
            </a:ln>
          </p:spPr>
          <p:style>
            <a:lnRef idx="0"/>
            <a:fillRef idx="0"/>
            <a:effectRef idx="0"/>
            <a:fontRef idx="minor"/>
          </p:style>
        </p:sp>
        <p:sp>
          <p:nvSpPr>
            <p:cNvPr id="11127" name="Freeform: Shape 437"/>
            <p:cNvSpPr/>
            <p:nvPr/>
          </p:nvSpPr>
          <p:spPr>
            <a:xfrm>
              <a:off x="12046320" y="4611240"/>
              <a:ext cx="146520" cy="22680"/>
            </a:xfrm>
            <a:custGeom>
              <a:avLst/>
              <a:gdLst/>
              <a:ah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a:noFill/>
            </a:ln>
          </p:spPr>
          <p:style>
            <a:lnRef idx="0"/>
            <a:fillRef idx="0"/>
            <a:effectRef idx="0"/>
            <a:fontRef idx="minor"/>
          </p:style>
        </p:sp>
        <p:sp>
          <p:nvSpPr>
            <p:cNvPr id="11128" name="Freeform: Shape 438"/>
            <p:cNvSpPr/>
            <p:nvPr/>
          </p:nvSpPr>
          <p:spPr>
            <a:xfrm>
              <a:off x="9113760" y="2714760"/>
              <a:ext cx="225360" cy="6480"/>
            </a:xfrm>
            <a:custGeom>
              <a:avLst/>
              <a:gdLst/>
              <a:ah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a:noFill/>
            </a:ln>
          </p:spPr>
          <p:style>
            <a:lnRef idx="0"/>
            <a:fillRef idx="0"/>
            <a:effectRef idx="0"/>
            <a:fontRef idx="minor"/>
          </p:style>
        </p:sp>
        <p:sp>
          <p:nvSpPr>
            <p:cNvPr id="11129" name="Freeform: Shape 439"/>
            <p:cNvSpPr/>
            <p:nvPr/>
          </p:nvSpPr>
          <p:spPr>
            <a:xfrm>
              <a:off x="9441720" y="2704320"/>
              <a:ext cx="20520" cy="16200"/>
            </a:xfrm>
            <a:custGeom>
              <a:avLst/>
              <a:gdLst/>
              <a:ah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a:noFill/>
            </a:ln>
          </p:spPr>
          <p:style>
            <a:lnRef idx="0"/>
            <a:fillRef idx="0"/>
            <a:effectRef idx="0"/>
            <a:fontRef idx="minor"/>
          </p:style>
        </p:sp>
        <p:sp>
          <p:nvSpPr>
            <p:cNvPr id="11130" name="Freeform: Shape 440"/>
            <p:cNvSpPr/>
            <p:nvPr/>
          </p:nvSpPr>
          <p:spPr>
            <a:xfrm>
              <a:off x="7900560" y="2131560"/>
              <a:ext cx="95040" cy="22680"/>
            </a:xfrm>
            <a:custGeom>
              <a:avLst/>
              <a:gdLst/>
              <a:ah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a:noFill/>
            </a:ln>
          </p:spPr>
          <p:style>
            <a:lnRef idx="0"/>
            <a:fillRef idx="0"/>
            <a:effectRef idx="0"/>
            <a:fontRef idx="minor"/>
          </p:style>
        </p:sp>
        <p:sp>
          <p:nvSpPr>
            <p:cNvPr id="11131" name="Freeform: Shape 441"/>
            <p:cNvSpPr/>
            <p:nvPr/>
          </p:nvSpPr>
          <p:spPr>
            <a:xfrm>
              <a:off x="7986240" y="2131560"/>
              <a:ext cx="622080" cy="22680"/>
            </a:xfrm>
            <a:custGeom>
              <a:avLst/>
              <a:gdLst/>
              <a:ah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a:noFill/>
            </a:ln>
          </p:spPr>
          <p:style>
            <a:lnRef idx="0"/>
            <a:fillRef idx="0"/>
            <a:effectRef idx="0"/>
            <a:fontRef idx="minor"/>
          </p:style>
        </p:sp>
        <p:sp>
          <p:nvSpPr>
            <p:cNvPr id="11132" name="Freeform: Shape 442"/>
            <p:cNvSpPr/>
            <p:nvPr/>
          </p:nvSpPr>
          <p:spPr>
            <a:xfrm>
              <a:off x="9092520" y="2131560"/>
              <a:ext cx="246240" cy="22680"/>
            </a:xfrm>
            <a:custGeom>
              <a:avLst/>
              <a:gdLst/>
              <a:ah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a:noFill/>
            </a:ln>
          </p:spPr>
          <p:style>
            <a:lnRef idx="0"/>
            <a:fillRef idx="0"/>
            <a:effectRef idx="0"/>
            <a:fontRef idx="minor"/>
          </p:style>
        </p:sp>
        <p:sp>
          <p:nvSpPr>
            <p:cNvPr id="11133" name="Freeform: Shape 443"/>
            <p:cNvSpPr/>
            <p:nvPr/>
          </p:nvSpPr>
          <p:spPr>
            <a:xfrm>
              <a:off x="11237040" y="3392640"/>
              <a:ext cx="21600" cy="12600"/>
            </a:xfrm>
            <a:custGeom>
              <a:avLst/>
              <a:gdLst/>
              <a:ah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a:noFill/>
            </a:ln>
          </p:spPr>
          <p:style>
            <a:lnRef idx="0"/>
            <a:fillRef idx="0"/>
            <a:effectRef idx="0"/>
            <a:fontRef idx="minor"/>
          </p:style>
        </p:sp>
        <p:sp>
          <p:nvSpPr>
            <p:cNvPr id="11134" name="Freeform: Shape 444"/>
            <p:cNvSpPr/>
            <p:nvPr/>
          </p:nvSpPr>
          <p:spPr>
            <a:xfrm>
              <a:off x="5576760" y="5679000"/>
              <a:ext cx="21960" cy="46440"/>
            </a:xfrm>
            <a:custGeom>
              <a:avLst/>
              <a:gdLst/>
              <a:ah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a:noFill/>
            </a:ln>
          </p:spPr>
          <p:style>
            <a:lnRef idx="0"/>
            <a:fillRef idx="0"/>
            <a:effectRef idx="0"/>
            <a:fontRef idx="minor"/>
          </p:style>
        </p:sp>
        <p:sp>
          <p:nvSpPr>
            <p:cNvPr id="11135" name="Freeform: Shape 445"/>
            <p:cNvSpPr/>
            <p:nvPr/>
          </p:nvSpPr>
          <p:spPr>
            <a:xfrm>
              <a:off x="5578560" y="4697640"/>
              <a:ext cx="20880" cy="992520"/>
            </a:xfrm>
            <a:custGeom>
              <a:avLst/>
              <a:gdLst/>
              <a:ah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a:noFill/>
            </a:ln>
          </p:spPr>
          <p:style>
            <a:lnRef idx="0"/>
            <a:fillRef idx="0"/>
            <a:effectRef idx="0"/>
            <a:fontRef idx="minor"/>
          </p:style>
        </p:sp>
        <p:sp>
          <p:nvSpPr>
            <p:cNvPr id="11136" name="Freeform: Shape 446"/>
            <p:cNvSpPr/>
            <p:nvPr/>
          </p:nvSpPr>
          <p:spPr>
            <a:xfrm>
              <a:off x="8599680" y="2722680"/>
              <a:ext cx="20520" cy="22680"/>
            </a:xfrm>
            <a:custGeom>
              <a:avLst/>
              <a:gdLst/>
              <a:ah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a:noFill/>
            </a:ln>
          </p:spPr>
          <p:style>
            <a:lnRef idx="0"/>
            <a:fillRef idx="0"/>
            <a:effectRef idx="0"/>
            <a:fontRef idx="minor"/>
          </p:style>
        </p:sp>
        <p:sp>
          <p:nvSpPr>
            <p:cNvPr id="11137" name="Freeform: Shape 447"/>
            <p:cNvSpPr/>
            <p:nvPr/>
          </p:nvSpPr>
          <p:spPr>
            <a:xfrm>
              <a:off x="9050400" y="3279240"/>
              <a:ext cx="20880" cy="11160"/>
            </a:xfrm>
            <a:custGeom>
              <a:avLst/>
              <a:gdLst/>
              <a:ah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a:noFill/>
            </a:ln>
          </p:spPr>
          <p:style>
            <a:lnRef idx="0"/>
            <a:fillRef idx="0"/>
            <a:effectRef idx="0"/>
            <a:fontRef idx="minor"/>
          </p:style>
        </p:sp>
        <p:sp>
          <p:nvSpPr>
            <p:cNvPr id="11138" name="Freeform: Shape 448"/>
            <p:cNvSpPr/>
            <p:nvPr/>
          </p:nvSpPr>
          <p:spPr>
            <a:xfrm>
              <a:off x="9062280" y="5618880"/>
              <a:ext cx="1761480" cy="22680"/>
            </a:xfrm>
            <a:custGeom>
              <a:avLst/>
              <a:gdLst/>
              <a:ah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a:noFill/>
            </a:ln>
          </p:spPr>
          <p:style>
            <a:lnRef idx="0"/>
            <a:fillRef idx="0"/>
            <a:effectRef idx="0"/>
            <a:fontRef idx="minor"/>
          </p:style>
        </p:sp>
        <p:sp>
          <p:nvSpPr>
            <p:cNvPr id="11139" name="Freeform: Shape 449"/>
            <p:cNvSpPr/>
            <p:nvPr/>
          </p:nvSpPr>
          <p:spPr>
            <a:xfrm>
              <a:off x="9069120" y="790200"/>
              <a:ext cx="22320" cy="1352160"/>
            </a:xfrm>
            <a:custGeom>
              <a:avLst/>
              <a:gdLst/>
              <a:ah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a:noFill/>
            </a:ln>
          </p:spPr>
          <p:style>
            <a:lnRef idx="0"/>
            <a:fillRef idx="0"/>
            <a:effectRef idx="0"/>
            <a:fontRef idx="minor"/>
          </p:style>
        </p:sp>
        <p:sp>
          <p:nvSpPr>
            <p:cNvPr id="11140" name="Freeform: Shape 450"/>
            <p:cNvSpPr/>
            <p:nvPr/>
          </p:nvSpPr>
          <p:spPr>
            <a:xfrm>
              <a:off x="9069120" y="2131560"/>
              <a:ext cx="21960" cy="421200"/>
            </a:xfrm>
            <a:custGeom>
              <a:avLst/>
              <a:gdLst/>
              <a:ah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a:noFill/>
            </a:ln>
          </p:spPr>
          <p:style>
            <a:lnRef idx="0"/>
            <a:fillRef idx="0"/>
            <a:effectRef idx="0"/>
            <a:fontRef idx="minor"/>
          </p:style>
        </p:sp>
        <p:sp>
          <p:nvSpPr>
            <p:cNvPr id="11141" name="Freeform: Shape 451"/>
            <p:cNvSpPr/>
            <p:nvPr/>
          </p:nvSpPr>
          <p:spPr>
            <a:xfrm>
              <a:off x="9808560" y="2730600"/>
              <a:ext cx="21960" cy="547560"/>
            </a:xfrm>
            <a:custGeom>
              <a:avLst/>
              <a:gdLst/>
              <a:ah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a:noFill/>
            </a:ln>
          </p:spPr>
          <p:style>
            <a:lnRef idx="0"/>
            <a:fillRef idx="0"/>
            <a:effectRef idx="0"/>
            <a:fontRef idx="minor"/>
          </p:style>
        </p:sp>
        <p:sp>
          <p:nvSpPr>
            <p:cNvPr id="11142" name="Freeform: Shape 452"/>
            <p:cNvSpPr/>
            <p:nvPr/>
          </p:nvSpPr>
          <p:spPr>
            <a:xfrm>
              <a:off x="9808200" y="3279240"/>
              <a:ext cx="360" cy="2880"/>
            </a:xfrm>
            <a:custGeom>
              <a:avLst/>
              <a:gdLst/>
              <a:ah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a:noFill/>
            </a:ln>
          </p:spPr>
          <p:style>
            <a:lnRef idx="0"/>
            <a:fillRef idx="0"/>
            <a:effectRef idx="0"/>
            <a:fontRef idx="minor"/>
          </p:style>
        </p:sp>
        <p:sp>
          <p:nvSpPr>
            <p:cNvPr id="11143" name="Freeform: Shape 453"/>
            <p:cNvSpPr/>
            <p:nvPr/>
          </p:nvSpPr>
          <p:spPr>
            <a:xfrm>
              <a:off x="9809640" y="3284280"/>
              <a:ext cx="12960" cy="6480"/>
            </a:xfrm>
            <a:custGeom>
              <a:avLst/>
              <a:gdLst/>
              <a:ah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a:noFill/>
            </a:ln>
          </p:spPr>
          <p:style>
            <a:lnRef idx="0"/>
            <a:fillRef idx="0"/>
            <a:effectRef idx="0"/>
            <a:fontRef idx="minor"/>
          </p:style>
        </p:sp>
        <p:sp>
          <p:nvSpPr>
            <p:cNvPr id="11144" name="Freeform: Shape 454"/>
            <p:cNvSpPr/>
            <p:nvPr/>
          </p:nvSpPr>
          <p:spPr>
            <a:xfrm>
              <a:off x="10848960" y="4087800"/>
              <a:ext cx="11160" cy="15120"/>
            </a:xfrm>
            <a:custGeom>
              <a:avLst/>
              <a:gdLst/>
              <a:ah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a:noFill/>
            </a:ln>
          </p:spPr>
          <p:style>
            <a:lnRef idx="0"/>
            <a:fillRef idx="0"/>
            <a:effectRef idx="0"/>
            <a:fontRef idx="minor"/>
          </p:style>
        </p:sp>
        <p:sp>
          <p:nvSpPr>
            <p:cNvPr id="11145" name="Freeform: Shape 455"/>
            <p:cNvSpPr/>
            <p:nvPr/>
          </p:nvSpPr>
          <p:spPr>
            <a:xfrm>
              <a:off x="10837080" y="4099680"/>
              <a:ext cx="22320" cy="777960"/>
            </a:xfrm>
            <a:custGeom>
              <a:avLst/>
              <a:gdLst/>
              <a:ah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a:noFill/>
            </a:ln>
          </p:spPr>
          <p:style>
            <a:lnRef idx="0"/>
            <a:fillRef idx="0"/>
            <a:effectRef idx="0"/>
            <a:fontRef idx="minor"/>
          </p:style>
        </p:sp>
        <p:sp>
          <p:nvSpPr>
            <p:cNvPr id="11146" name="Freeform: Shape 456"/>
            <p:cNvSpPr/>
            <p:nvPr/>
          </p:nvSpPr>
          <p:spPr>
            <a:xfrm>
              <a:off x="10837080" y="4866840"/>
              <a:ext cx="21960" cy="762840"/>
            </a:xfrm>
            <a:custGeom>
              <a:avLst/>
              <a:gdLst/>
              <a:ah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a:noFill/>
            </a:ln>
          </p:spPr>
          <p:style>
            <a:lnRef idx="0"/>
            <a:fillRef idx="0"/>
            <a:effectRef idx="0"/>
            <a:fontRef idx="minor"/>
          </p:style>
        </p:sp>
        <p:sp>
          <p:nvSpPr>
            <p:cNvPr id="11147" name="Freeform: Shape 457"/>
            <p:cNvSpPr/>
            <p:nvPr/>
          </p:nvSpPr>
          <p:spPr>
            <a:xfrm>
              <a:off x="9050400" y="5485320"/>
              <a:ext cx="22320" cy="156960"/>
            </a:xfrm>
            <a:custGeom>
              <a:avLst/>
              <a:gdLst/>
              <a:ah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a:noFill/>
            </a:ln>
          </p:spPr>
          <p:style>
            <a:lnRef idx="0"/>
            <a:fillRef idx="0"/>
            <a:effectRef idx="0"/>
            <a:fontRef idx="minor"/>
          </p:style>
        </p:sp>
        <p:sp>
          <p:nvSpPr>
            <p:cNvPr id="11148" name="Freeform: Shape 458"/>
            <p:cNvSpPr/>
            <p:nvPr/>
          </p:nvSpPr>
          <p:spPr>
            <a:xfrm>
              <a:off x="6927120" y="5689440"/>
              <a:ext cx="21600" cy="113760"/>
            </a:xfrm>
            <a:custGeom>
              <a:avLst/>
              <a:gdLst/>
              <a:ah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a:noFill/>
            </a:ln>
          </p:spPr>
          <p:style>
            <a:lnRef idx="0"/>
            <a:fillRef idx="0"/>
            <a:effectRef idx="0"/>
            <a:fontRef idx="minor"/>
          </p:style>
        </p:sp>
        <p:sp>
          <p:nvSpPr>
            <p:cNvPr id="11149" name="Freeform: Shape 459"/>
            <p:cNvSpPr/>
            <p:nvPr/>
          </p:nvSpPr>
          <p:spPr>
            <a:xfrm>
              <a:off x="6927480" y="5587200"/>
              <a:ext cx="21960" cy="112680"/>
            </a:xfrm>
            <a:custGeom>
              <a:avLst/>
              <a:gdLst/>
              <a:ah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a:noFill/>
            </a:ln>
          </p:spPr>
          <p:style>
            <a:lnRef idx="0"/>
            <a:fillRef idx="0"/>
            <a:effectRef idx="0"/>
            <a:fontRef idx="minor"/>
          </p:style>
        </p:sp>
        <p:sp>
          <p:nvSpPr>
            <p:cNvPr id="11150" name="Freeform: Shape 460"/>
            <p:cNvSpPr/>
            <p:nvPr/>
          </p:nvSpPr>
          <p:spPr>
            <a:xfrm>
              <a:off x="8505720" y="1830240"/>
              <a:ext cx="102960" cy="22680"/>
            </a:xfrm>
            <a:custGeom>
              <a:avLst/>
              <a:gdLst/>
              <a:ah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a:noFill/>
            </a:ln>
          </p:spPr>
          <p:style>
            <a:lnRef idx="0"/>
            <a:fillRef idx="0"/>
            <a:effectRef idx="0"/>
            <a:fontRef idx="minor"/>
          </p:style>
        </p:sp>
        <p:sp>
          <p:nvSpPr>
            <p:cNvPr id="11151" name="Freeform: Shape 461"/>
            <p:cNvSpPr/>
            <p:nvPr/>
          </p:nvSpPr>
          <p:spPr>
            <a:xfrm>
              <a:off x="5969520" y="4708800"/>
              <a:ext cx="20880" cy="117720"/>
            </a:xfrm>
            <a:custGeom>
              <a:avLst/>
              <a:gdLst/>
              <a:ah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a:noFill/>
            </a:ln>
          </p:spPr>
          <p:style>
            <a:lnRef idx="0"/>
            <a:fillRef idx="0"/>
            <a:effectRef idx="0"/>
            <a:fontRef idx="minor"/>
          </p:style>
        </p:sp>
        <p:sp>
          <p:nvSpPr>
            <p:cNvPr id="11152" name="Freeform: Shape 462"/>
            <p:cNvSpPr/>
            <p:nvPr/>
          </p:nvSpPr>
          <p:spPr>
            <a:xfrm>
              <a:off x="5969520" y="4586400"/>
              <a:ext cx="22320" cy="134640"/>
            </a:xfrm>
            <a:custGeom>
              <a:avLst/>
              <a:gdLst/>
              <a:ah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a:noFill/>
            </a:ln>
          </p:spPr>
          <p:style>
            <a:lnRef idx="0"/>
            <a:fillRef idx="0"/>
            <a:effectRef idx="0"/>
            <a:fontRef idx="minor"/>
          </p:style>
        </p:sp>
        <p:sp>
          <p:nvSpPr>
            <p:cNvPr id="11153" name="Freeform: Shape 463"/>
            <p:cNvSpPr/>
            <p:nvPr/>
          </p:nvSpPr>
          <p:spPr>
            <a:xfrm>
              <a:off x="5969520" y="4135320"/>
              <a:ext cx="22320" cy="462600"/>
            </a:xfrm>
            <a:custGeom>
              <a:avLst/>
              <a:gdLst/>
              <a:ah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a:noFill/>
            </a:ln>
          </p:spPr>
          <p:style>
            <a:lnRef idx="0"/>
            <a:fillRef idx="0"/>
            <a:effectRef idx="0"/>
            <a:fontRef idx="minor"/>
          </p:style>
        </p:sp>
        <p:sp>
          <p:nvSpPr>
            <p:cNvPr id="11154" name="Freeform: Shape 464"/>
            <p:cNvSpPr/>
            <p:nvPr/>
          </p:nvSpPr>
          <p:spPr>
            <a:xfrm>
              <a:off x="11994480" y="4521960"/>
              <a:ext cx="22320" cy="48240"/>
            </a:xfrm>
            <a:custGeom>
              <a:avLst/>
              <a:gdLst/>
              <a:ah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a:noFill/>
            </a:ln>
          </p:spPr>
          <p:style>
            <a:lnRef idx="0"/>
            <a:fillRef idx="0"/>
            <a:effectRef idx="0"/>
            <a:fontRef idx="minor"/>
          </p:style>
        </p:sp>
        <p:sp>
          <p:nvSpPr>
            <p:cNvPr id="11155" name="Freeform: Shape 465"/>
            <p:cNvSpPr/>
            <p:nvPr/>
          </p:nvSpPr>
          <p:spPr>
            <a:xfrm>
              <a:off x="12014280" y="4654440"/>
              <a:ext cx="26640" cy="18720"/>
            </a:xfrm>
            <a:custGeom>
              <a:avLst/>
              <a:gdLst/>
              <a:ah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a:noFill/>
            </a:ln>
          </p:spPr>
          <p:style>
            <a:lnRef idx="0"/>
            <a:fillRef idx="0"/>
            <a:effectRef idx="0"/>
            <a:fontRef idx="minor"/>
          </p:style>
        </p:sp>
        <p:sp>
          <p:nvSpPr>
            <p:cNvPr id="11156" name="Freeform: Shape 466"/>
            <p:cNvSpPr/>
            <p:nvPr/>
          </p:nvSpPr>
          <p:spPr>
            <a:xfrm>
              <a:off x="12024720" y="4662000"/>
              <a:ext cx="51840" cy="44640"/>
            </a:xfrm>
            <a:custGeom>
              <a:avLst/>
              <a:gdLst/>
              <a:ah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a:noFill/>
            </a:ln>
          </p:spPr>
          <p:style>
            <a:lnRef idx="0"/>
            <a:fillRef idx="0"/>
            <a:effectRef idx="0"/>
            <a:fontRef idx="minor"/>
          </p:style>
        </p:sp>
        <p:sp>
          <p:nvSpPr>
            <p:cNvPr id="11157" name="Freeform: Shape 467"/>
            <p:cNvSpPr/>
            <p:nvPr/>
          </p:nvSpPr>
          <p:spPr>
            <a:xfrm>
              <a:off x="7739640" y="3278880"/>
              <a:ext cx="31320" cy="22680"/>
            </a:xfrm>
            <a:custGeom>
              <a:avLst/>
              <a:gdLst/>
              <a:ah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a:noFill/>
            </a:ln>
          </p:spPr>
          <p:style>
            <a:lnRef idx="0"/>
            <a:fillRef idx="0"/>
            <a:effectRef idx="0"/>
            <a:fontRef idx="minor"/>
          </p:style>
        </p:sp>
        <p:sp>
          <p:nvSpPr>
            <p:cNvPr id="11158" name="Freeform: Shape 468"/>
            <p:cNvSpPr/>
            <p:nvPr/>
          </p:nvSpPr>
          <p:spPr>
            <a:xfrm>
              <a:off x="7761240" y="3278880"/>
              <a:ext cx="58320" cy="22680"/>
            </a:xfrm>
            <a:custGeom>
              <a:avLst/>
              <a:gdLst/>
              <a:ah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a:noFill/>
            </a:ln>
          </p:spPr>
          <p:style>
            <a:lnRef idx="0"/>
            <a:fillRef idx="0"/>
            <a:effectRef idx="0"/>
            <a:fontRef idx="minor"/>
          </p:style>
        </p:sp>
        <p:sp>
          <p:nvSpPr>
            <p:cNvPr id="11159" name="Freeform: Shape 469"/>
            <p:cNvSpPr/>
            <p:nvPr/>
          </p:nvSpPr>
          <p:spPr>
            <a:xfrm>
              <a:off x="7064640" y="2058480"/>
              <a:ext cx="22320" cy="1246320"/>
            </a:xfrm>
            <a:custGeom>
              <a:avLst/>
              <a:gdLst/>
              <a:ah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a:noFill/>
            </a:ln>
          </p:spPr>
          <p:style>
            <a:lnRef idx="0"/>
            <a:fillRef idx="0"/>
            <a:effectRef idx="0"/>
            <a:fontRef idx="minor"/>
          </p:style>
        </p:sp>
        <p:sp>
          <p:nvSpPr>
            <p:cNvPr id="11160" name="Freeform: Shape 470"/>
            <p:cNvSpPr/>
            <p:nvPr/>
          </p:nvSpPr>
          <p:spPr>
            <a:xfrm>
              <a:off x="7064640" y="1540440"/>
              <a:ext cx="22320" cy="528480"/>
            </a:xfrm>
            <a:custGeom>
              <a:avLst/>
              <a:gdLst/>
              <a:ah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a:noFill/>
            </a:ln>
          </p:spPr>
          <p:style>
            <a:lnRef idx="0"/>
            <a:fillRef idx="0"/>
            <a:effectRef idx="0"/>
            <a:fontRef idx="minor"/>
          </p:style>
        </p:sp>
        <p:sp>
          <p:nvSpPr>
            <p:cNvPr id="11161" name="Freeform: Shape 471"/>
            <p:cNvSpPr/>
            <p:nvPr/>
          </p:nvSpPr>
          <p:spPr>
            <a:xfrm>
              <a:off x="7727760" y="1840320"/>
              <a:ext cx="21960" cy="1461240"/>
            </a:xfrm>
            <a:custGeom>
              <a:avLst/>
              <a:gdLst/>
              <a:ah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a:noFill/>
            </a:ln>
          </p:spPr>
          <p:style>
            <a:lnRef idx="0"/>
            <a:fillRef idx="0"/>
            <a:effectRef idx="0"/>
            <a:fontRef idx="minor"/>
          </p:style>
        </p:sp>
        <p:sp>
          <p:nvSpPr>
            <p:cNvPr id="11162" name="Freeform: Shape 472"/>
            <p:cNvSpPr/>
            <p:nvPr/>
          </p:nvSpPr>
          <p:spPr>
            <a:xfrm>
              <a:off x="7727760" y="1570680"/>
              <a:ext cx="21960" cy="279720"/>
            </a:xfrm>
            <a:custGeom>
              <a:avLst/>
              <a:gdLst/>
              <a:ah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a:noFill/>
            </a:ln>
          </p:spPr>
          <p:style>
            <a:lnRef idx="0"/>
            <a:fillRef idx="0"/>
            <a:effectRef idx="0"/>
            <a:fontRef idx="minor"/>
          </p:style>
        </p:sp>
        <p:sp>
          <p:nvSpPr>
            <p:cNvPr id="11163" name="Freeform: Shape 473"/>
            <p:cNvSpPr/>
            <p:nvPr/>
          </p:nvSpPr>
          <p:spPr>
            <a:xfrm>
              <a:off x="6806880" y="3282840"/>
              <a:ext cx="22320" cy="18720"/>
            </a:xfrm>
            <a:custGeom>
              <a:avLst/>
              <a:gdLst/>
              <a:ah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a:noFill/>
            </a:ln>
          </p:spPr>
          <p:style>
            <a:lnRef idx="0"/>
            <a:fillRef idx="0"/>
            <a:effectRef idx="0"/>
            <a:fontRef idx="minor"/>
          </p:style>
        </p:sp>
        <p:sp>
          <p:nvSpPr>
            <p:cNvPr id="11164" name="Freeform: Shape 474"/>
            <p:cNvSpPr/>
            <p:nvPr/>
          </p:nvSpPr>
          <p:spPr>
            <a:xfrm>
              <a:off x="8002440" y="3296520"/>
              <a:ext cx="21960" cy="1456200"/>
            </a:xfrm>
            <a:custGeom>
              <a:avLst/>
              <a:gdLst/>
              <a:ah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a:noFill/>
            </a:ln>
          </p:spPr>
          <p:style>
            <a:lnRef idx="0"/>
            <a:fillRef idx="0"/>
            <a:effectRef idx="0"/>
            <a:fontRef idx="minor"/>
          </p:style>
        </p:sp>
        <p:sp>
          <p:nvSpPr>
            <p:cNvPr id="11165" name="Freeform: Shape 475"/>
            <p:cNvSpPr/>
            <p:nvPr/>
          </p:nvSpPr>
          <p:spPr>
            <a:xfrm>
              <a:off x="11920320" y="4577400"/>
              <a:ext cx="11880" cy="22680"/>
            </a:xfrm>
            <a:custGeom>
              <a:avLst/>
              <a:gdLst/>
              <a:ah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a:noFill/>
            </a:ln>
          </p:spPr>
          <p:style>
            <a:lnRef idx="0"/>
            <a:fillRef idx="0"/>
            <a:effectRef idx="0"/>
            <a:fontRef idx="minor"/>
          </p:style>
        </p:sp>
        <p:sp>
          <p:nvSpPr>
            <p:cNvPr id="11166" name="Freeform: Shape 476"/>
            <p:cNvSpPr/>
            <p:nvPr/>
          </p:nvSpPr>
          <p:spPr>
            <a:xfrm>
              <a:off x="11926440" y="4613040"/>
              <a:ext cx="29880" cy="30240"/>
            </a:xfrm>
            <a:custGeom>
              <a:avLst/>
              <a:gdLst/>
              <a:ah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a:noFill/>
            </a:ln>
          </p:spPr>
          <p:style>
            <a:lnRef idx="0"/>
            <a:fillRef idx="0"/>
            <a:effectRef idx="0"/>
            <a:fontRef idx="minor"/>
          </p:style>
        </p:sp>
        <p:sp>
          <p:nvSpPr>
            <p:cNvPr id="11167" name="Freeform: Shape 477"/>
            <p:cNvSpPr/>
            <p:nvPr/>
          </p:nvSpPr>
          <p:spPr>
            <a:xfrm>
              <a:off x="7985160" y="2702520"/>
              <a:ext cx="21960" cy="598680"/>
            </a:xfrm>
            <a:custGeom>
              <a:avLst/>
              <a:gdLst/>
              <a:ah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a:noFill/>
            </a:ln>
          </p:spPr>
          <p:style>
            <a:lnRef idx="0"/>
            <a:fillRef idx="0"/>
            <a:effectRef idx="0"/>
            <a:fontRef idx="minor"/>
          </p:style>
        </p:sp>
        <p:sp>
          <p:nvSpPr>
            <p:cNvPr id="11168" name="Freeform: Shape 478"/>
            <p:cNvSpPr/>
            <p:nvPr/>
          </p:nvSpPr>
          <p:spPr>
            <a:xfrm>
              <a:off x="8610120" y="4860000"/>
              <a:ext cx="21960" cy="630000"/>
            </a:xfrm>
            <a:custGeom>
              <a:avLst/>
              <a:gdLst/>
              <a:ah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a:noFill/>
            </a:ln>
          </p:spPr>
          <p:style>
            <a:lnRef idx="0"/>
            <a:fillRef idx="0"/>
            <a:effectRef idx="0"/>
            <a:fontRef idx="minor"/>
          </p:style>
        </p:sp>
        <p:sp>
          <p:nvSpPr>
            <p:cNvPr id="11169" name="Freeform: Shape 479"/>
            <p:cNvSpPr/>
            <p:nvPr/>
          </p:nvSpPr>
          <p:spPr>
            <a:xfrm>
              <a:off x="8610120" y="3279960"/>
              <a:ext cx="22320" cy="1590480"/>
            </a:xfrm>
            <a:custGeom>
              <a:avLst/>
              <a:gdLst/>
              <a:ah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a:noFill/>
            </a:ln>
          </p:spPr>
          <p:style>
            <a:lnRef idx="0"/>
            <a:fillRef idx="0"/>
            <a:effectRef idx="0"/>
            <a:fontRef idx="minor"/>
          </p:style>
        </p:sp>
        <p:sp>
          <p:nvSpPr>
            <p:cNvPr id="11170" name="Freeform: Shape 480"/>
            <p:cNvSpPr/>
            <p:nvPr/>
          </p:nvSpPr>
          <p:spPr>
            <a:xfrm>
              <a:off x="11061720" y="4587840"/>
              <a:ext cx="22320" cy="36000"/>
            </a:xfrm>
            <a:custGeom>
              <a:avLst/>
              <a:gdLst/>
              <a:ah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a:noFill/>
            </a:ln>
          </p:spPr>
          <p:style>
            <a:lnRef idx="0"/>
            <a:fillRef idx="0"/>
            <a:effectRef idx="0"/>
            <a:fontRef idx="minor"/>
          </p:style>
        </p:sp>
        <p:sp>
          <p:nvSpPr>
            <p:cNvPr id="11171" name="Freeform: Shape 481"/>
            <p:cNvSpPr/>
            <p:nvPr/>
          </p:nvSpPr>
          <p:spPr>
            <a:xfrm>
              <a:off x="10924200" y="5976000"/>
              <a:ext cx="22320" cy="24480"/>
            </a:xfrm>
            <a:custGeom>
              <a:avLst/>
              <a:gdLst/>
              <a:ah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a:noFill/>
            </a:ln>
          </p:spPr>
          <p:style>
            <a:lnRef idx="0"/>
            <a:fillRef idx="0"/>
            <a:effectRef idx="0"/>
            <a:fontRef idx="minor"/>
          </p:style>
        </p:sp>
        <p:sp>
          <p:nvSpPr>
            <p:cNvPr id="11172" name="Freeform: Shape 482"/>
            <p:cNvSpPr/>
            <p:nvPr/>
          </p:nvSpPr>
          <p:spPr>
            <a:xfrm>
              <a:off x="10923480" y="5989680"/>
              <a:ext cx="22320" cy="231840"/>
            </a:xfrm>
            <a:custGeom>
              <a:avLst/>
              <a:gdLst/>
              <a:ah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a:noFill/>
            </a:ln>
          </p:spPr>
          <p:style>
            <a:lnRef idx="0"/>
            <a:fillRef idx="0"/>
            <a:effectRef idx="0"/>
            <a:fontRef idx="minor"/>
          </p:style>
        </p:sp>
        <p:sp>
          <p:nvSpPr>
            <p:cNvPr id="11173" name="Freeform: Shape 483"/>
            <p:cNvSpPr/>
            <p:nvPr/>
          </p:nvSpPr>
          <p:spPr>
            <a:xfrm>
              <a:off x="3333960" y="6336000"/>
              <a:ext cx="1042560" cy="22680"/>
            </a:xfrm>
            <a:custGeom>
              <a:avLst/>
              <a:gdLst/>
              <a:ah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a:noFill/>
            </a:ln>
          </p:spPr>
          <p:style>
            <a:lnRef idx="0"/>
            <a:fillRef idx="0"/>
            <a:effectRef idx="0"/>
            <a:fontRef idx="minor"/>
          </p:style>
        </p:sp>
        <p:sp>
          <p:nvSpPr>
            <p:cNvPr id="11174" name="Freeform: Shape 484"/>
            <p:cNvSpPr/>
            <p:nvPr/>
          </p:nvSpPr>
          <p:spPr>
            <a:xfrm>
              <a:off x="4367160" y="6336000"/>
              <a:ext cx="1082520" cy="22680"/>
            </a:xfrm>
            <a:custGeom>
              <a:avLst/>
              <a:gdLst/>
              <a:ah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a:noFill/>
            </a:ln>
          </p:spPr>
          <p:style>
            <a:lnRef idx="0"/>
            <a:fillRef idx="0"/>
            <a:effectRef idx="0"/>
            <a:fontRef idx="minor"/>
          </p:style>
        </p:sp>
        <p:sp>
          <p:nvSpPr>
            <p:cNvPr id="11175" name="Freeform: Shape 485"/>
            <p:cNvSpPr/>
            <p:nvPr/>
          </p:nvSpPr>
          <p:spPr>
            <a:xfrm>
              <a:off x="5440320" y="6336000"/>
              <a:ext cx="6216120" cy="22680"/>
            </a:xfrm>
            <a:custGeom>
              <a:avLst/>
              <a:gdLst/>
              <a:ah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a:noFill/>
            </a:ln>
          </p:spPr>
          <p:style>
            <a:lnRef idx="0"/>
            <a:fillRef idx="0"/>
            <a:effectRef idx="0"/>
            <a:fontRef idx="minor"/>
          </p:style>
        </p:sp>
        <p:sp>
          <p:nvSpPr>
            <p:cNvPr id="11176" name="Freeform: Shape 486"/>
            <p:cNvSpPr/>
            <p:nvPr/>
          </p:nvSpPr>
          <p:spPr>
            <a:xfrm>
              <a:off x="6621840" y="3282840"/>
              <a:ext cx="22320" cy="19800"/>
            </a:xfrm>
            <a:custGeom>
              <a:avLst/>
              <a:gdLst/>
              <a:ah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a:noFill/>
            </a:ln>
          </p:spPr>
          <p:style>
            <a:lnRef idx="0"/>
            <a:fillRef idx="0"/>
            <a:effectRef idx="0"/>
            <a:fontRef idx="minor"/>
          </p:style>
        </p:sp>
        <p:sp>
          <p:nvSpPr>
            <p:cNvPr id="11177" name="Freeform: Shape 487"/>
            <p:cNvSpPr/>
            <p:nvPr/>
          </p:nvSpPr>
          <p:spPr>
            <a:xfrm>
              <a:off x="10331280" y="2222280"/>
              <a:ext cx="10080" cy="22680"/>
            </a:xfrm>
            <a:custGeom>
              <a:avLst/>
              <a:gdLst/>
              <a:ah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a:noFill/>
            </a:ln>
          </p:spPr>
          <p:style>
            <a:lnRef idx="0"/>
            <a:fillRef idx="0"/>
            <a:effectRef idx="0"/>
            <a:fontRef idx="minor"/>
          </p:style>
        </p:sp>
        <p:sp>
          <p:nvSpPr>
            <p:cNvPr id="11178" name="Freeform: Shape 488"/>
            <p:cNvSpPr/>
            <p:nvPr/>
          </p:nvSpPr>
          <p:spPr>
            <a:xfrm>
              <a:off x="8610120" y="3278520"/>
              <a:ext cx="22320" cy="12240"/>
            </a:xfrm>
            <a:custGeom>
              <a:avLst/>
              <a:gdLst/>
              <a:ah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a:noFill/>
            </a:ln>
          </p:spPr>
          <p:style>
            <a:lnRef idx="0"/>
            <a:fillRef idx="0"/>
            <a:effectRef idx="0"/>
            <a:fontRef idx="minor"/>
          </p:style>
        </p:sp>
        <p:sp>
          <p:nvSpPr>
            <p:cNvPr id="11179" name="Freeform: Shape 489"/>
            <p:cNvSpPr/>
            <p:nvPr/>
          </p:nvSpPr>
          <p:spPr>
            <a:xfrm>
              <a:off x="8610120" y="3264840"/>
              <a:ext cx="21960" cy="24840"/>
            </a:xfrm>
            <a:custGeom>
              <a:avLst/>
              <a:gdLst/>
              <a:ah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a:noFill/>
            </a:ln>
          </p:spPr>
          <p:style>
            <a:lnRef idx="0"/>
            <a:fillRef idx="0"/>
            <a:effectRef idx="0"/>
            <a:fontRef idx="minor"/>
          </p:style>
        </p:sp>
        <p:sp>
          <p:nvSpPr>
            <p:cNvPr id="11180" name="Freeform: Shape 490"/>
            <p:cNvSpPr/>
            <p:nvPr/>
          </p:nvSpPr>
          <p:spPr>
            <a:xfrm>
              <a:off x="8626680" y="4847400"/>
              <a:ext cx="110880" cy="22680"/>
            </a:xfrm>
            <a:custGeom>
              <a:avLst/>
              <a:gdLst/>
              <a:ah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a:noFill/>
            </a:ln>
          </p:spPr>
          <p:style>
            <a:lnRef idx="0"/>
            <a:fillRef idx="0"/>
            <a:effectRef idx="0"/>
            <a:fontRef idx="minor"/>
          </p:style>
        </p:sp>
        <p:sp>
          <p:nvSpPr>
            <p:cNvPr id="11181" name="Freeform: Shape 491"/>
            <p:cNvSpPr/>
            <p:nvPr/>
          </p:nvSpPr>
          <p:spPr>
            <a:xfrm>
              <a:off x="8727840" y="4847760"/>
              <a:ext cx="162000" cy="22680"/>
            </a:xfrm>
            <a:custGeom>
              <a:avLst/>
              <a:gdLst/>
              <a:ah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a:noFill/>
            </a:ln>
          </p:spPr>
          <p:style>
            <a:lnRef idx="0"/>
            <a:fillRef idx="0"/>
            <a:effectRef idx="0"/>
            <a:fontRef idx="minor"/>
          </p:style>
        </p:sp>
        <p:sp>
          <p:nvSpPr>
            <p:cNvPr id="11182" name="Freeform: Shape 492"/>
            <p:cNvSpPr/>
            <p:nvPr/>
          </p:nvSpPr>
          <p:spPr>
            <a:xfrm>
              <a:off x="9042480" y="4847760"/>
              <a:ext cx="6480" cy="1800"/>
            </a:xfrm>
            <a:custGeom>
              <a:avLst/>
              <a:gdLst/>
              <a:ahLst/>
              <a:rect l="l" t="t" r="r" b="b"/>
              <a:pathLst>
                <a:path w="7878" h="3303">
                  <a:moveTo>
                    <a:pt x="7878" y="0"/>
                  </a:moveTo>
                  <a:lnTo>
                    <a:pt x="0" y="0"/>
                  </a:lnTo>
                  <a:cubicBezTo>
                    <a:pt x="2948" y="38"/>
                    <a:pt x="5781" y="1232"/>
                    <a:pt x="7878" y="3303"/>
                  </a:cubicBezTo>
                  <a:close/>
                </a:path>
              </a:pathLst>
            </a:custGeom>
            <a:solidFill>
              <a:srgbClr val="000000"/>
            </a:solidFill>
            <a:ln w="12704">
              <a:noFill/>
            </a:ln>
          </p:spPr>
          <p:style>
            <a:lnRef idx="0"/>
            <a:fillRef idx="0"/>
            <a:effectRef idx="0"/>
            <a:fontRef idx="minor"/>
          </p:style>
        </p:sp>
        <p:sp>
          <p:nvSpPr>
            <p:cNvPr id="11183" name="Freeform: Shape 493"/>
            <p:cNvSpPr/>
            <p:nvPr/>
          </p:nvSpPr>
          <p:spPr>
            <a:xfrm>
              <a:off x="9040320" y="4847760"/>
              <a:ext cx="1080" cy="11160"/>
            </a:xfrm>
            <a:custGeom>
              <a:avLst/>
              <a:gdLst/>
              <a:ahLst/>
              <a:rect l="l" t="t" r="r" b="b"/>
              <a:pathLst>
                <a:path w="2541" h="12705">
                  <a:moveTo>
                    <a:pt x="2541" y="0"/>
                  </a:moveTo>
                  <a:lnTo>
                    <a:pt x="0" y="0"/>
                  </a:lnTo>
                  <a:lnTo>
                    <a:pt x="1270" y="0"/>
                  </a:lnTo>
                  <a:close/>
                </a:path>
              </a:pathLst>
            </a:custGeom>
            <a:solidFill>
              <a:srgbClr val="000000"/>
            </a:solidFill>
            <a:ln w="12704">
              <a:noFill/>
            </a:ln>
          </p:spPr>
          <p:style>
            <a:lnRef idx="0"/>
            <a:fillRef idx="0"/>
            <a:effectRef idx="0"/>
            <a:fontRef idx="minor"/>
          </p:style>
        </p:sp>
        <p:sp>
          <p:nvSpPr>
            <p:cNvPr id="11184" name="Freeform: Shape 494"/>
            <p:cNvSpPr/>
            <p:nvPr/>
          </p:nvSpPr>
          <p:spPr>
            <a:xfrm>
              <a:off x="9111960" y="2715840"/>
              <a:ext cx="360" cy="5040"/>
            </a:xfrm>
            <a:custGeom>
              <a:avLst/>
              <a:gdLst/>
              <a:ah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a:noFill/>
            </a:ln>
          </p:spPr>
          <p:style>
            <a:lnRef idx="0"/>
            <a:fillRef idx="0"/>
            <a:effectRef idx="0"/>
            <a:fontRef idx="minor"/>
          </p:style>
        </p:sp>
        <p:sp>
          <p:nvSpPr>
            <p:cNvPr id="11185" name="Freeform: Shape 495"/>
            <p:cNvSpPr/>
            <p:nvPr/>
          </p:nvSpPr>
          <p:spPr>
            <a:xfrm>
              <a:off x="9090360" y="2715840"/>
              <a:ext cx="720" cy="5040"/>
            </a:xfrm>
            <a:custGeom>
              <a:avLst/>
              <a:gdLst/>
              <a:ahLst/>
              <a:rect l="l" t="t" r="r" b="b"/>
              <a:pathLst>
                <a:path w="2033" h="6352">
                  <a:moveTo>
                    <a:pt x="0" y="0"/>
                  </a:moveTo>
                  <a:lnTo>
                    <a:pt x="0" y="6353"/>
                  </a:lnTo>
                  <a:lnTo>
                    <a:pt x="2033" y="6353"/>
                  </a:lnTo>
                  <a:cubicBezTo>
                    <a:pt x="800" y="4460"/>
                    <a:pt x="102" y="2262"/>
                    <a:pt x="0" y="0"/>
                  </a:cubicBezTo>
                  <a:close/>
                </a:path>
              </a:pathLst>
            </a:custGeom>
            <a:solidFill>
              <a:srgbClr val="000000"/>
            </a:solidFill>
            <a:ln w="12704">
              <a:noFill/>
            </a:ln>
          </p:spPr>
          <p:style>
            <a:lnRef idx="0"/>
            <a:fillRef idx="0"/>
            <a:effectRef idx="0"/>
            <a:fontRef idx="minor"/>
          </p:style>
        </p:sp>
        <p:sp>
          <p:nvSpPr>
            <p:cNvPr id="11186" name="Freeform: Shape 496"/>
            <p:cNvSpPr/>
            <p:nvPr/>
          </p:nvSpPr>
          <p:spPr>
            <a:xfrm>
              <a:off x="8610120" y="2143800"/>
              <a:ext cx="22320" cy="354600"/>
            </a:xfrm>
            <a:custGeom>
              <a:avLst/>
              <a:gdLst/>
              <a:ah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a:noFill/>
            </a:ln>
          </p:spPr>
          <p:style>
            <a:lnRef idx="0"/>
            <a:fillRef idx="0"/>
            <a:effectRef idx="0"/>
            <a:fontRef idx="minor"/>
          </p:style>
        </p:sp>
        <p:sp>
          <p:nvSpPr>
            <p:cNvPr id="11187" name="Freeform: Shape 497"/>
            <p:cNvSpPr/>
            <p:nvPr/>
          </p:nvSpPr>
          <p:spPr>
            <a:xfrm>
              <a:off x="8564400" y="4918680"/>
              <a:ext cx="22320" cy="559080"/>
            </a:xfrm>
            <a:custGeom>
              <a:avLst/>
              <a:gdLst/>
              <a:ah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a:noFill/>
            </a:ln>
          </p:spPr>
          <p:style>
            <a:lnRef idx="0"/>
            <a:fillRef idx="0"/>
            <a:effectRef idx="0"/>
            <a:fontRef idx="minor"/>
          </p:style>
        </p:sp>
        <p:sp>
          <p:nvSpPr>
            <p:cNvPr id="11188" name="Freeform: Shape 498"/>
            <p:cNvSpPr/>
            <p:nvPr/>
          </p:nvSpPr>
          <p:spPr>
            <a:xfrm>
              <a:off x="8564400" y="5466600"/>
              <a:ext cx="22320" cy="100800"/>
            </a:xfrm>
            <a:custGeom>
              <a:avLst/>
              <a:gdLst/>
              <a:ah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a:noFill/>
            </a:ln>
          </p:spPr>
          <p:style>
            <a:lnRef idx="0"/>
            <a:fillRef idx="0"/>
            <a:effectRef idx="0"/>
            <a:fontRef idx="minor"/>
          </p:style>
        </p:sp>
        <p:sp>
          <p:nvSpPr>
            <p:cNvPr id="11189" name="Freeform: Shape 499"/>
            <p:cNvSpPr/>
            <p:nvPr/>
          </p:nvSpPr>
          <p:spPr>
            <a:xfrm>
              <a:off x="11945880" y="4260600"/>
              <a:ext cx="22320" cy="261000"/>
            </a:xfrm>
            <a:custGeom>
              <a:avLst/>
              <a:gdLst/>
              <a:ah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a:noFill/>
            </a:ln>
          </p:spPr>
          <p:style>
            <a:lnRef idx="0"/>
            <a:fillRef idx="0"/>
            <a:effectRef idx="0"/>
            <a:fontRef idx="minor"/>
          </p:style>
        </p:sp>
        <p:sp>
          <p:nvSpPr>
            <p:cNvPr id="11190" name="Freeform: Shape 500"/>
            <p:cNvSpPr/>
            <p:nvPr/>
          </p:nvSpPr>
          <p:spPr>
            <a:xfrm>
              <a:off x="11945880" y="4510080"/>
              <a:ext cx="22320" cy="60120"/>
            </a:xfrm>
            <a:custGeom>
              <a:avLst/>
              <a:gdLst/>
              <a:ah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a:noFill/>
            </a:ln>
          </p:spPr>
          <p:style>
            <a:lnRef idx="0"/>
            <a:fillRef idx="0"/>
            <a:effectRef idx="0"/>
            <a:fontRef idx="minor"/>
          </p:style>
        </p:sp>
        <p:sp>
          <p:nvSpPr>
            <p:cNvPr id="11191" name="Freeform: Shape 501"/>
            <p:cNvSpPr/>
            <p:nvPr/>
          </p:nvSpPr>
          <p:spPr>
            <a:xfrm>
              <a:off x="9329760" y="2714760"/>
              <a:ext cx="22320" cy="6480"/>
            </a:xfrm>
            <a:custGeom>
              <a:avLst/>
              <a:gdLst/>
              <a:ah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a:noFill/>
            </a:ln>
          </p:spPr>
          <p:style>
            <a:lnRef idx="0"/>
            <a:fillRef idx="0"/>
            <a:effectRef idx="0"/>
            <a:fontRef idx="minor"/>
          </p:style>
        </p:sp>
        <p:sp>
          <p:nvSpPr>
            <p:cNvPr id="11192" name="Freeform: Shape 502"/>
            <p:cNvSpPr/>
            <p:nvPr/>
          </p:nvSpPr>
          <p:spPr>
            <a:xfrm>
              <a:off x="9341280" y="2714760"/>
              <a:ext cx="119880" cy="6480"/>
            </a:xfrm>
            <a:custGeom>
              <a:avLst/>
              <a:gdLst/>
              <a:ah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a:noFill/>
            </a:ln>
          </p:spPr>
          <p:style>
            <a:lnRef idx="0"/>
            <a:fillRef idx="0"/>
            <a:effectRef idx="0"/>
            <a:fontRef idx="minor"/>
          </p:style>
        </p:sp>
        <p:sp>
          <p:nvSpPr>
            <p:cNvPr id="11193" name="Freeform: Shape 503"/>
            <p:cNvSpPr/>
            <p:nvPr/>
          </p:nvSpPr>
          <p:spPr>
            <a:xfrm>
              <a:off x="9328320" y="2132280"/>
              <a:ext cx="23040" cy="22680"/>
            </a:xfrm>
            <a:custGeom>
              <a:avLst/>
              <a:gdLst/>
              <a:ah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a:noFill/>
            </a:ln>
          </p:spPr>
          <p:style>
            <a:lnRef idx="0"/>
            <a:fillRef idx="0"/>
            <a:effectRef idx="0"/>
            <a:fontRef idx="minor"/>
          </p:style>
        </p:sp>
        <p:sp>
          <p:nvSpPr>
            <p:cNvPr id="11194" name="Freeform: Shape 504"/>
            <p:cNvSpPr/>
            <p:nvPr/>
          </p:nvSpPr>
          <p:spPr>
            <a:xfrm>
              <a:off x="9340560" y="2133000"/>
              <a:ext cx="79920" cy="21960"/>
            </a:xfrm>
            <a:custGeom>
              <a:avLst/>
              <a:gdLst/>
              <a:ah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a:noFill/>
            </a:ln>
          </p:spPr>
          <p:style>
            <a:lnRef idx="0"/>
            <a:fillRef idx="0"/>
            <a:effectRef idx="0"/>
            <a:fontRef idx="minor"/>
          </p:style>
        </p:sp>
        <p:sp>
          <p:nvSpPr>
            <p:cNvPr id="11195" name="Freeform: Shape 505"/>
            <p:cNvSpPr/>
            <p:nvPr/>
          </p:nvSpPr>
          <p:spPr>
            <a:xfrm>
              <a:off x="11237040" y="3391560"/>
              <a:ext cx="21960" cy="11520"/>
            </a:xfrm>
            <a:custGeom>
              <a:avLst/>
              <a:gdLst/>
              <a:ah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a:noFill/>
            </a:ln>
          </p:spPr>
          <p:style>
            <a:lnRef idx="0"/>
            <a:fillRef idx="0"/>
            <a:effectRef idx="0"/>
            <a:fontRef idx="minor"/>
          </p:style>
        </p:sp>
        <p:sp>
          <p:nvSpPr>
            <p:cNvPr id="11196" name="Freeform: Shape 506"/>
            <p:cNvSpPr/>
            <p:nvPr/>
          </p:nvSpPr>
          <p:spPr>
            <a:xfrm>
              <a:off x="9050400" y="2935800"/>
              <a:ext cx="22320" cy="355680"/>
            </a:xfrm>
            <a:custGeom>
              <a:avLst/>
              <a:gdLst/>
              <a:ah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a:noFill/>
            </a:ln>
          </p:spPr>
          <p:style>
            <a:lnRef idx="0"/>
            <a:fillRef idx="0"/>
            <a:effectRef idx="0"/>
            <a:fontRef idx="minor"/>
          </p:style>
        </p:sp>
        <p:sp>
          <p:nvSpPr>
            <p:cNvPr id="11197" name="Freeform: Shape 507"/>
            <p:cNvSpPr/>
            <p:nvPr/>
          </p:nvSpPr>
          <p:spPr>
            <a:xfrm>
              <a:off x="9050400" y="2921760"/>
              <a:ext cx="22320" cy="25560"/>
            </a:xfrm>
            <a:custGeom>
              <a:avLst/>
              <a:gdLst/>
              <a:ah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a:noFill/>
            </a:ln>
          </p:spPr>
          <p:style>
            <a:lnRef idx="0"/>
            <a:fillRef idx="0"/>
            <a:effectRef idx="0"/>
            <a:fontRef idx="minor"/>
          </p:style>
        </p:sp>
        <p:sp>
          <p:nvSpPr>
            <p:cNvPr id="11198" name="Freeform: Shape 508"/>
            <p:cNvSpPr/>
            <p:nvPr/>
          </p:nvSpPr>
          <p:spPr>
            <a:xfrm>
              <a:off x="10813680" y="5618880"/>
              <a:ext cx="28440" cy="22680"/>
            </a:xfrm>
            <a:custGeom>
              <a:avLst/>
              <a:gdLst/>
              <a:ah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a:noFill/>
            </a:ln>
          </p:spPr>
          <p:style>
            <a:lnRef idx="0"/>
            <a:fillRef idx="0"/>
            <a:effectRef idx="0"/>
            <a:fontRef idx="minor"/>
          </p:style>
        </p:sp>
        <p:sp>
          <p:nvSpPr>
            <p:cNvPr id="11199" name="Freeform: Shape 509"/>
            <p:cNvSpPr/>
            <p:nvPr/>
          </p:nvSpPr>
          <p:spPr>
            <a:xfrm>
              <a:off x="10832400" y="5619240"/>
              <a:ext cx="25920" cy="22680"/>
            </a:xfrm>
            <a:custGeom>
              <a:avLst/>
              <a:gdLst/>
              <a:ah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a:noFill/>
            </a:ln>
          </p:spPr>
          <p:style>
            <a:lnRef idx="0"/>
            <a:fillRef idx="0"/>
            <a:effectRef idx="0"/>
            <a:fontRef idx="minor"/>
          </p:style>
        </p:sp>
        <p:sp>
          <p:nvSpPr>
            <p:cNvPr id="11200" name="Freeform: Shape 510"/>
            <p:cNvSpPr/>
            <p:nvPr/>
          </p:nvSpPr>
          <p:spPr>
            <a:xfrm>
              <a:off x="9808560" y="3267360"/>
              <a:ext cx="542880" cy="22680"/>
            </a:xfrm>
            <a:custGeom>
              <a:avLst/>
              <a:gdLst/>
              <a:ah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a:noFill/>
            </a:ln>
          </p:spPr>
          <p:style>
            <a:lnRef idx="0"/>
            <a:fillRef idx="0"/>
            <a:effectRef idx="0"/>
            <a:fontRef idx="minor"/>
          </p:style>
        </p:sp>
        <p:sp>
          <p:nvSpPr>
            <p:cNvPr id="11201" name="Freeform: Shape 511"/>
            <p:cNvSpPr/>
            <p:nvPr/>
          </p:nvSpPr>
          <p:spPr>
            <a:xfrm>
              <a:off x="10342440" y="3267360"/>
              <a:ext cx="15840" cy="22680"/>
            </a:xfrm>
            <a:custGeom>
              <a:avLst/>
              <a:gdLst/>
              <a:ah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a:noFill/>
            </a:ln>
          </p:spPr>
          <p:style>
            <a:lnRef idx="0"/>
            <a:fillRef idx="0"/>
            <a:effectRef idx="0"/>
            <a:fontRef idx="minor"/>
          </p:style>
        </p:sp>
        <p:sp>
          <p:nvSpPr>
            <p:cNvPr id="11202" name="Freeform: Shape 512"/>
            <p:cNvSpPr/>
            <p:nvPr/>
          </p:nvSpPr>
          <p:spPr>
            <a:xfrm>
              <a:off x="10347840" y="3267720"/>
              <a:ext cx="340560" cy="22680"/>
            </a:xfrm>
            <a:custGeom>
              <a:avLst/>
              <a:gdLst/>
              <a:ah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a:noFill/>
            </a:ln>
          </p:spPr>
          <p:style>
            <a:lnRef idx="0"/>
            <a:fillRef idx="0"/>
            <a:effectRef idx="0"/>
            <a:fontRef idx="minor"/>
          </p:style>
        </p:sp>
        <p:sp>
          <p:nvSpPr>
            <p:cNvPr id="11203" name="Freeform: Shape 513"/>
            <p:cNvSpPr/>
            <p:nvPr/>
          </p:nvSpPr>
          <p:spPr>
            <a:xfrm>
              <a:off x="10678320" y="3267720"/>
              <a:ext cx="165960" cy="22680"/>
            </a:xfrm>
            <a:custGeom>
              <a:avLst/>
              <a:gdLst/>
              <a:ah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a:noFill/>
            </a:ln>
          </p:spPr>
          <p:style>
            <a:lnRef idx="0"/>
            <a:fillRef idx="0"/>
            <a:effectRef idx="0"/>
            <a:fontRef idx="minor"/>
          </p:style>
        </p:sp>
        <p:sp>
          <p:nvSpPr>
            <p:cNvPr id="11204" name="Freeform: Shape 514"/>
            <p:cNvSpPr/>
            <p:nvPr/>
          </p:nvSpPr>
          <p:spPr>
            <a:xfrm>
              <a:off x="9049320" y="4087800"/>
              <a:ext cx="11520" cy="15480"/>
            </a:xfrm>
            <a:custGeom>
              <a:avLst/>
              <a:gdLst/>
              <a:ah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a:noFill/>
            </a:ln>
          </p:spPr>
          <p:style>
            <a:lnRef idx="0"/>
            <a:fillRef idx="0"/>
            <a:effectRef idx="0"/>
            <a:fontRef idx="minor"/>
          </p:style>
        </p:sp>
        <p:sp>
          <p:nvSpPr>
            <p:cNvPr id="11205" name="Freeform: Shape 515"/>
            <p:cNvSpPr/>
            <p:nvPr/>
          </p:nvSpPr>
          <p:spPr>
            <a:xfrm>
              <a:off x="9062280" y="4087800"/>
              <a:ext cx="1796040" cy="22680"/>
            </a:xfrm>
            <a:custGeom>
              <a:avLst/>
              <a:gdLst/>
              <a:ah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a:noFill/>
            </a:ln>
          </p:spPr>
          <p:style>
            <a:lnRef idx="0"/>
            <a:fillRef idx="0"/>
            <a:effectRef idx="0"/>
            <a:fontRef idx="minor"/>
          </p:style>
        </p:sp>
        <p:sp>
          <p:nvSpPr>
            <p:cNvPr id="11206" name="Freeform: Shape 516"/>
            <p:cNvSpPr/>
            <p:nvPr/>
          </p:nvSpPr>
          <p:spPr>
            <a:xfrm>
              <a:off x="9052560" y="5472720"/>
              <a:ext cx="20160" cy="23040"/>
            </a:xfrm>
            <a:custGeom>
              <a:avLst/>
              <a:gdLst/>
              <a:ah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a:noFill/>
            </a:ln>
          </p:spPr>
          <p:style>
            <a:lnRef idx="0"/>
            <a:fillRef idx="0"/>
            <a:effectRef idx="0"/>
            <a:fontRef idx="minor"/>
          </p:style>
        </p:sp>
        <p:sp>
          <p:nvSpPr>
            <p:cNvPr id="11207" name="Freeform: Shape 517"/>
            <p:cNvSpPr/>
            <p:nvPr/>
          </p:nvSpPr>
          <p:spPr>
            <a:xfrm>
              <a:off x="8154360" y="1829520"/>
              <a:ext cx="86400" cy="22680"/>
            </a:xfrm>
            <a:custGeom>
              <a:avLst/>
              <a:gdLst/>
              <a:ah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a:noFill/>
            </a:ln>
          </p:spPr>
          <p:style>
            <a:lnRef idx="0"/>
            <a:fillRef idx="0"/>
            <a:effectRef idx="0"/>
            <a:fontRef idx="minor"/>
          </p:style>
        </p:sp>
        <p:sp>
          <p:nvSpPr>
            <p:cNvPr id="11208" name="Freeform: Shape 518"/>
            <p:cNvSpPr/>
            <p:nvPr/>
          </p:nvSpPr>
          <p:spPr>
            <a:xfrm>
              <a:off x="5969520" y="4127760"/>
              <a:ext cx="22320" cy="18360"/>
            </a:xfrm>
            <a:custGeom>
              <a:avLst/>
              <a:gdLst/>
              <a:ah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a:noFill/>
            </a:ln>
          </p:spPr>
          <p:style>
            <a:lnRef idx="0"/>
            <a:fillRef idx="0"/>
            <a:effectRef idx="0"/>
            <a:fontRef idx="minor"/>
          </p:style>
        </p:sp>
        <p:sp>
          <p:nvSpPr>
            <p:cNvPr id="11209" name="Freeform: Shape 519"/>
            <p:cNvSpPr/>
            <p:nvPr/>
          </p:nvSpPr>
          <p:spPr>
            <a:xfrm>
              <a:off x="5969520" y="2315520"/>
              <a:ext cx="22320" cy="1822680"/>
            </a:xfrm>
            <a:custGeom>
              <a:avLst/>
              <a:gdLst/>
              <a:ah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a:noFill/>
            </a:ln>
          </p:spPr>
          <p:style>
            <a:lnRef idx="0"/>
            <a:fillRef idx="0"/>
            <a:effectRef idx="0"/>
            <a:fontRef idx="minor"/>
          </p:style>
        </p:sp>
        <p:sp>
          <p:nvSpPr>
            <p:cNvPr id="11210" name="Freeform: Shape 520"/>
            <p:cNvSpPr/>
            <p:nvPr/>
          </p:nvSpPr>
          <p:spPr>
            <a:xfrm>
              <a:off x="11994480" y="3394080"/>
              <a:ext cx="22320" cy="1139040"/>
            </a:xfrm>
            <a:custGeom>
              <a:avLst/>
              <a:gdLst/>
              <a:ah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a:noFill/>
            </a:ln>
          </p:spPr>
          <p:style>
            <a:lnRef idx="0"/>
            <a:fillRef idx="0"/>
            <a:effectRef idx="0"/>
            <a:fontRef idx="minor"/>
          </p:style>
        </p:sp>
        <p:sp>
          <p:nvSpPr>
            <p:cNvPr id="11211" name="Freeform: Shape 521"/>
            <p:cNvSpPr/>
            <p:nvPr/>
          </p:nvSpPr>
          <p:spPr>
            <a:xfrm>
              <a:off x="6806880" y="3281400"/>
              <a:ext cx="22320" cy="11880"/>
            </a:xfrm>
            <a:custGeom>
              <a:avLst/>
              <a:gdLst/>
              <a:ah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a:noFill/>
            </a:ln>
          </p:spPr>
          <p:style>
            <a:lnRef idx="0"/>
            <a:fillRef idx="0"/>
            <a:effectRef idx="0"/>
            <a:fontRef idx="minor"/>
          </p:style>
        </p:sp>
        <p:sp>
          <p:nvSpPr>
            <p:cNvPr id="11212" name="Freeform: Shape 522"/>
            <p:cNvSpPr/>
            <p:nvPr/>
          </p:nvSpPr>
          <p:spPr>
            <a:xfrm>
              <a:off x="6806880" y="2045160"/>
              <a:ext cx="22320" cy="1245960"/>
            </a:xfrm>
            <a:custGeom>
              <a:avLst/>
              <a:gdLst/>
              <a:ah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a:noFill/>
            </a:ln>
          </p:spPr>
          <p:style>
            <a:lnRef idx="0"/>
            <a:fillRef idx="0"/>
            <a:effectRef idx="0"/>
            <a:fontRef idx="minor"/>
          </p:style>
        </p:sp>
        <p:sp>
          <p:nvSpPr>
            <p:cNvPr id="11213" name="Freeform: Shape 523"/>
            <p:cNvSpPr/>
            <p:nvPr/>
          </p:nvSpPr>
          <p:spPr>
            <a:xfrm>
              <a:off x="8002440" y="3294000"/>
              <a:ext cx="21960" cy="12960"/>
            </a:xfrm>
            <a:custGeom>
              <a:avLst/>
              <a:gdLst/>
              <a:ah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a:noFill/>
            </a:ln>
          </p:spPr>
          <p:style>
            <a:lnRef idx="0"/>
            <a:fillRef idx="0"/>
            <a:effectRef idx="0"/>
            <a:fontRef idx="minor"/>
          </p:style>
        </p:sp>
        <p:sp>
          <p:nvSpPr>
            <p:cNvPr id="11214" name="Freeform: Shape 524"/>
            <p:cNvSpPr/>
            <p:nvPr/>
          </p:nvSpPr>
          <p:spPr>
            <a:xfrm>
              <a:off x="8003160" y="3267000"/>
              <a:ext cx="21240" cy="37080"/>
            </a:xfrm>
            <a:custGeom>
              <a:avLst/>
              <a:gdLst/>
              <a:ah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a:noFill/>
            </a:ln>
          </p:spPr>
          <p:style>
            <a:lnRef idx="0"/>
            <a:fillRef idx="0"/>
            <a:effectRef idx="0"/>
            <a:fontRef idx="minor"/>
          </p:style>
        </p:sp>
        <p:sp>
          <p:nvSpPr>
            <p:cNvPr id="11215" name="Freeform: Shape 525"/>
            <p:cNvSpPr/>
            <p:nvPr/>
          </p:nvSpPr>
          <p:spPr>
            <a:xfrm>
              <a:off x="11939400" y="4622760"/>
              <a:ext cx="91800" cy="76320"/>
            </a:xfrm>
            <a:custGeom>
              <a:avLst/>
              <a:gdLst/>
              <a:ah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a:noFill/>
            </a:ln>
          </p:spPr>
          <p:style>
            <a:lnRef idx="0"/>
            <a:fillRef idx="0"/>
            <a:effectRef idx="0"/>
            <a:fontRef idx="minor"/>
          </p:style>
        </p:sp>
        <p:sp>
          <p:nvSpPr>
            <p:cNvPr id="11216" name="Freeform: Shape 526"/>
            <p:cNvSpPr/>
            <p:nvPr/>
          </p:nvSpPr>
          <p:spPr>
            <a:xfrm>
              <a:off x="12014280" y="4678560"/>
              <a:ext cx="178200" cy="151560"/>
            </a:xfrm>
            <a:custGeom>
              <a:avLst/>
              <a:gdLst/>
              <a:ah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a:noFill/>
            </a:ln>
          </p:spPr>
          <p:style>
            <a:lnRef idx="0"/>
            <a:fillRef idx="0"/>
            <a:effectRef idx="0"/>
            <a:fontRef idx="minor"/>
          </p:style>
        </p:sp>
        <p:sp>
          <p:nvSpPr>
            <p:cNvPr id="11217" name="Freeform: Shape 527"/>
            <p:cNvSpPr/>
            <p:nvPr/>
          </p:nvSpPr>
          <p:spPr>
            <a:xfrm>
              <a:off x="11061720" y="3955680"/>
              <a:ext cx="22320" cy="642960"/>
            </a:xfrm>
            <a:custGeom>
              <a:avLst/>
              <a:gdLst/>
              <a:ah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a:noFill/>
            </a:ln>
          </p:spPr>
          <p:style>
            <a:lnRef idx="0"/>
            <a:fillRef idx="0"/>
            <a:effectRef idx="0"/>
            <a:fontRef idx="minor"/>
          </p:style>
        </p:sp>
        <p:sp>
          <p:nvSpPr>
            <p:cNvPr id="11218" name="Freeform: Shape 528"/>
            <p:cNvSpPr/>
            <p:nvPr/>
          </p:nvSpPr>
          <p:spPr>
            <a:xfrm>
              <a:off x="11647080" y="6336000"/>
              <a:ext cx="545760" cy="22680"/>
            </a:xfrm>
            <a:custGeom>
              <a:avLst/>
              <a:gdLst/>
              <a:ah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a:noFill/>
            </a:ln>
          </p:spPr>
          <p:style>
            <a:lnRef idx="0"/>
            <a:fillRef idx="0"/>
            <a:effectRef idx="0"/>
            <a:fontRef idx="minor"/>
          </p:style>
        </p:sp>
        <p:sp>
          <p:nvSpPr>
            <p:cNvPr id="11219" name="Freeform: Shape 529"/>
            <p:cNvSpPr/>
            <p:nvPr/>
          </p:nvSpPr>
          <p:spPr>
            <a:xfrm>
              <a:off x="6621840" y="3281400"/>
              <a:ext cx="22320" cy="11880"/>
            </a:xfrm>
            <a:custGeom>
              <a:avLst/>
              <a:gdLst/>
              <a:ah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a:noFill/>
            </a:ln>
          </p:spPr>
          <p:style>
            <a:lnRef idx="0"/>
            <a:fillRef idx="0"/>
            <a:effectRef idx="0"/>
            <a:fontRef idx="minor"/>
          </p:style>
        </p:sp>
        <p:sp>
          <p:nvSpPr>
            <p:cNvPr id="11220" name="Freeform: Shape 530"/>
            <p:cNvSpPr/>
            <p:nvPr/>
          </p:nvSpPr>
          <p:spPr>
            <a:xfrm>
              <a:off x="6621840" y="2349360"/>
              <a:ext cx="22320" cy="943560"/>
            </a:xfrm>
            <a:custGeom>
              <a:avLst/>
              <a:gdLst/>
              <a:ah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a:noFill/>
            </a:ln>
          </p:spPr>
          <p:style>
            <a:lnRef idx="0"/>
            <a:fillRef idx="0"/>
            <a:effectRef idx="0"/>
            <a:fontRef idx="minor"/>
          </p:style>
        </p:sp>
        <p:sp>
          <p:nvSpPr>
            <p:cNvPr id="11221" name="Freeform: Shape 531"/>
            <p:cNvSpPr/>
            <p:nvPr/>
          </p:nvSpPr>
          <p:spPr>
            <a:xfrm>
              <a:off x="10332360" y="2222280"/>
              <a:ext cx="11520" cy="22680"/>
            </a:xfrm>
            <a:custGeom>
              <a:avLst/>
              <a:gdLst/>
              <a:ah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a:noFill/>
            </a:ln>
          </p:spPr>
          <p:style>
            <a:lnRef idx="0"/>
            <a:fillRef idx="0"/>
            <a:effectRef idx="0"/>
            <a:fontRef idx="minor"/>
          </p:style>
        </p:sp>
        <p:sp>
          <p:nvSpPr>
            <p:cNvPr id="11222" name="Freeform: Shape 532"/>
            <p:cNvSpPr/>
            <p:nvPr/>
          </p:nvSpPr>
          <p:spPr>
            <a:xfrm>
              <a:off x="10334160" y="2223360"/>
              <a:ext cx="28440" cy="22680"/>
            </a:xfrm>
            <a:custGeom>
              <a:avLst/>
              <a:gdLst/>
              <a:ah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a:noFill/>
            </a:ln>
          </p:spPr>
          <p:style>
            <a:lnRef idx="0"/>
            <a:fillRef idx="0"/>
            <a:effectRef idx="0"/>
            <a:fontRef idx="minor"/>
          </p:style>
        </p:sp>
        <p:sp>
          <p:nvSpPr>
            <p:cNvPr id="11223" name="Freeform: Shape 533"/>
            <p:cNvSpPr/>
            <p:nvPr/>
          </p:nvSpPr>
          <p:spPr>
            <a:xfrm>
              <a:off x="8880120" y="4847760"/>
              <a:ext cx="64440" cy="22680"/>
            </a:xfrm>
            <a:custGeom>
              <a:avLst/>
              <a:gdLst/>
              <a:ah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a:noFill/>
            </a:ln>
          </p:spPr>
          <p:style>
            <a:lnRef idx="0"/>
            <a:fillRef idx="0"/>
            <a:effectRef idx="0"/>
            <a:fontRef idx="minor"/>
          </p:style>
        </p:sp>
        <p:sp>
          <p:nvSpPr>
            <p:cNvPr id="11224" name="Freeform: Shape 534"/>
            <p:cNvSpPr/>
            <p:nvPr/>
          </p:nvSpPr>
          <p:spPr>
            <a:xfrm>
              <a:off x="8934480" y="4848120"/>
              <a:ext cx="105480" cy="22320"/>
            </a:xfrm>
            <a:custGeom>
              <a:avLst/>
              <a:gdLst/>
              <a:ah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a:noFill/>
            </a:ln>
          </p:spPr>
          <p:style>
            <a:lnRef idx="0"/>
            <a:fillRef idx="0"/>
            <a:effectRef idx="0"/>
            <a:fontRef idx="minor"/>
          </p:style>
        </p:sp>
        <p:sp>
          <p:nvSpPr>
            <p:cNvPr id="11225" name="Freeform: Shape 535"/>
            <p:cNvSpPr/>
            <p:nvPr/>
          </p:nvSpPr>
          <p:spPr>
            <a:xfrm>
              <a:off x="9090360" y="2545920"/>
              <a:ext cx="22320" cy="134280"/>
            </a:xfrm>
            <a:custGeom>
              <a:avLst/>
              <a:gdLst/>
              <a:ah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a:noFill/>
            </a:ln>
          </p:spPr>
          <p:style>
            <a:lnRef idx="0"/>
            <a:fillRef idx="0"/>
            <a:effectRef idx="0"/>
            <a:fontRef idx="minor"/>
          </p:style>
        </p:sp>
        <p:sp>
          <p:nvSpPr>
            <p:cNvPr id="11226" name="Freeform: Shape 536"/>
            <p:cNvSpPr/>
            <p:nvPr/>
          </p:nvSpPr>
          <p:spPr>
            <a:xfrm>
              <a:off x="8610120" y="761040"/>
              <a:ext cx="22320" cy="1080360"/>
            </a:xfrm>
            <a:custGeom>
              <a:avLst/>
              <a:gdLst/>
              <a:ah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a:noFill/>
            </a:ln>
          </p:spPr>
          <p:style>
            <a:lnRef idx="0"/>
            <a:fillRef idx="0"/>
            <a:effectRef idx="0"/>
            <a:fontRef idx="minor"/>
          </p:style>
        </p:sp>
        <p:sp>
          <p:nvSpPr>
            <p:cNvPr id="11227" name="Freeform: Shape 537"/>
            <p:cNvSpPr/>
            <p:nvPr/>
          </p:nvSpPr>
          <p:spPr>
            <a:xfrm>
              <a:off x="8610120" y="1829160"/>
              <a:ext cx="22320" cy="326160"/>
            </a:xfrm>
            <a:custGeom>
              <a:avLst/>
              <a:gdLst/>
              <a:ah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a:noFill/>
            </a:ln>
          </p:spPr>
          <p:style>
            <a:lnRef idx="0"/>
            <a:fillRef idx="0"/>
            <a:effectRef idx="0"/>
            <a:fontRef idx="minor"/>
          </p:style>
        </p:sp>
        <p:sp>
          <p:nvSpPr>
            <p:cNvPr id="11228" name="Freeform: Shape 538"/>
            <p:cNvSpPr/>
            <p:nvPr/>
          </p:nvSpPr>
          <p:spPr>
            <a:xfrm>
              <a:off x="11237040" y="3389040"/>
              <a:ext cx="21960" cy="12960"/>
            </a:xfrm>
            <a:custGeom>
              <a:avLst/>
              <a:gdLst/>
              <a:ah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a:noFill/>
            </a:ln>
          </p:spPr>
          <p:style>
            <a:lnRef idx="0"/>
            <a:fillRef idx="0"/>
            <a:effectRef idx="0"/>
            <a:fontRef idx="minor"/>
          </p:style>
        </p:sp>
        <p:sp>
          <p:nvSpPr>
            <p:cNvPr id="11229" name="Freeform: Shape 539"/>
            <p:cNvSpPr/>
            <p:nvPr/>
          </p:nvSpPr>
          <p:spPr>
            <a:xfrm>
              <a:off x="8610120" y="2722680"/>
              <a:ext cx="457920" cy="22680"/>
            </a:xfrm>
            <a:custGeom>
              <a:avLst/>
              <a:gdLst/>
              <a:ah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a:noFill/>
            </a:ln>
          </p:spPr>
          <p:style>
            <a:lnRef idx="0"/>
            <a:fillRef idx="0"/>
            <a:effectRef idx="0"/>
            <a:fontRef idx="minor"/>
          </p:style>
        </p:sp>
        <p:sp>
          <p:nvSpPr>
            <p:cNvPr id="11230" name="Freeform: Shape 540"/>
            <p:cNvSpPr/>
            <p:nvPr/>
          </p:nvSpPr>
          <p:spPr>
            <a:xfrm>
              <a:off x="9340200" y="2743920"/>
              <a:ext cx="11160" cy="720"/>
            </a:xfrm>
            <a:custGeom>
              <a:avLst/>
              <a:gdLst/>
              <a:ahLst/>
              <a:rect l="l" t="t" r="r" b="b"/>
              <a:pathLst>
                <a:path w="12706" h="2229">
                  <a:moveTo>
                    <a:pt x="0" y="2230"/>
                  </a:moveTo>
                  <a:lnTo>
                    <a:pt x="12707" y="2230"/>
                  </a:lnTo>
                  <a:cubicBezTo>
                    <a:pt x="8997" y="-743"/>
                    <a:pt x="3710" y="-743"/>
                    <a:pt x="0" y="2230"/>
                  </a:cubicBezTo>
                  <a:close/>
                </a:path>
              </a:pathLst>
            </a:custGeom>
            <a:solidFill>
              <a:srgbClr val="000000"/>
            </a:solidFill>
            <a:ln w="12704">
              <a:noFill/>
            </a:ln>
          </p:spPr>
          <p:style>
            <a:lnRef idx="0"/>
            <a:fillRef idx="0"/>
            <a:effectRef idx="0"/>
            <a:fontRef idx="minor"/>
          </p:style>
        </p:sp>
        <p:sp>
          <p:nvSpPr>
            <p:cNvPr id="11231" name="Freeform: Shape 541"/>
            <p:cNvSpPr/>
            <p:nvPr/>
          </p:nvSpPr>
          <p:spPr>
            <a:xfrm>
              <a:off x="9340200" y="2722320"/>
              <a:ext cx="11160" cy="720"/>
            </a:xfrm>
            <a:custGeom>
              <a:avLst/>
              <a:gdLst/>
              <a:ahLst/>
              <a:rect l="l" t="t" r="r" b="b"/>
              <a:pathLst>
                <a:path w="12706" h="2096">
                  <a:moveTo>
                    <a:pt x="0" y="0"/>
                  </a:moveTo>
                  <a:cubicBezTo>
                    <a:pt x="3774" y="2795"/>
                    <a:pt x="8933" y="2795"/>
                    <a:pt x="12707" y="0"/>
                  </a:cubicBezTo>
                  <a:lnTo>
                    <a:pt x="0" y="0"/>
                  </a:lnTo>
                  <a:close/>
                </a:path>
              </a:pathLst>
            </a:custGeom>
            <a:solidFill>
              <a:srgbClr val="000000"/>
            </a:solidFill>
            <a:ln w="12704">
              <a:noFill/>
            </a:ln>
          </p:spPr>
          <p:style>
            <a:lnRef idx="0"/>
            <a:fillRef idx="0"/>
            <a:effectRef idx="0"/>
            <a:fontRef idx="minor"/>
          </p:style>
        </p:sp>
        <p:sp>
          <p:nvSpPr>
            <p:cNvPr id="11232" name="Freeform: Shape 542"/>
            <p:cNvSpPr/>
            <p:nvPr/>
          </p:nvSpPr>
          <p:spPr>
            <a:xfrm>
              <a:off x="9050400" y="4086720"/>
              <a:ext cx="22320" cy="771840"/>
            </a:xfrm>
            <a:custGeom>
              <a:avLst/>
              <a:gdLst/>
              <a:ah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a:noFill/>
            </a:ln>
          </p:spPr>
          <p:style>
            <a:lnRef idx="0"/>
            <a:fillRef idx="0"/>
            <a:effectRef idx="0"/>
            <a:fontRef idx="minor"/>
          </p:style>
        </p:sp>
        <p:sp>
          <p:nvSpPr>
            <p:cNvPr id="11233" name="Freeform: Shape 543"/>
            <p:cNvSpPr/>
            <p:nvPr/>
          </p:nvSpPr>
          <p:spPr>
            <a:xfrm>
              <a:off x="9052560" y="4847760"/>
              <a:ext cx="20160" cy="635760"/>
            </a:xfrm>
            <a:custGeom>
              <a:avLst/>
              <a:gdLst/>
              <a:ah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a:noFill/>
            </a:ln>
          </p:spPr>
          <p:style>
            <a:lnRef idx="0"/>
            <a:fillRef idx="0"/>
            <a:effectRef idx="0"/>
            <a:fontRef idx="minor"/>
          </p:style>
        </p:sp>
        <p:sp>
          <p:nvSpPr>
            <p:cNvPr id="11234" name="Freeform: Shape 544"/>
            <p:cNvSpPr/>
            <p:nvPr/>
          </p:nvSpPr>
          <p:spPr>
            <a:xfrm>
              <a:off x="8230320" y="1830240"/>
              <a:ext cx="208440" cy="22680"/>
            </a:xfrm>
            <a:custGeom>
              <a:avLst/>
              <a:gdLst/>
              <a:ah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a:noFill/>
            </a:ln>
          </p:spPr>
          <p:style>
            <a:lnRef idx="0"/>
            <a:fillRef idx="0"/>
            <a:effectRef idx="0"/>
            <a:fontRef idx="minor"/>
          </p:style>
        </p:sp>
        <p:sp>
          <p:nvSpPr>
            <p:cNvPr id="11235" name="Freeform: Shape 545"/>
            <p:cNvSpPr/>
            <p:nvPr/>
          </p:nvSpPr>
          <p:spPr>
            <a:xfrm>
              <a:off x="8427600" y="1830240"/>
              <a:ext cx="87120" cy="22680"/>
            </a:xfrm>
            <a:custGeom>
              <a:avLst/>
              <a:gdLst/>
              <a:ah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a:noFill/>
            </a:ln>
          </p:spPr>
          <p:style>
            <a:lnRef idx="0"/>
            <a:fillRef idx="0"/>
            <a:effectRef idx="0"/>
            <a:fontRef idx="minor"/>
          </p:style>
        </p:sp>
        <p:sp>
          <p:nvSpPr>
            <p:cNvPr id="11236" name="Freeform: Shape 546"/>
            <p:cNvSpPr/>
            <p:nvPr/>
          </p:nvSpPr>
          <p:spPr>
            <a:xfrm>
              <a:off x="11994480" y="3391920"/>
              <a:ext cx="22320" cy="13320"/>
            </a:xfrm>
            <a:custGeom>
              <a:avLst/>
              <a:gdLst/>
              <a:ah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a:noFill/>
            </a:ln>
          </p:spPr>
          <p:style>
            <a:lnRef idx="0"/>
            <a:fillRef idx="0"/>
            <a:effectRef idx="0"/>
            <a:fontRef idx="minor"/>
          </p:style>
        </p:sp>
        <p:sp>
          <p:nvSpPr>
            <p:cNvPr id="11237" name="Freeform: Shape 547"/>
            <p:cNvSpPr/>
            <p:nvPr/>
          </p:nvSpPr>
          <p:spPr>
            <a:xfrm>
              <a:off x="11061720" y="3919680"/>
              <a:ext cx="22320" cy="46440"/>
            </a:xfrm>
            <a:custGeom>
              <a:avLst/>
              <a:gdLst/>
              <a:ah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a:noFill/>
            </a:ln>
          </p:spPr>
          <p:style>
            <a:lnRef idx="0"/>
            <a:fillRef idx="0"/>
            <a:effectRef idx="0"/>
            <a:fontRef idx="minor"/>
          </p:style>
        </p:sp>
        <p:sp>
          <p:nvSpPr>
            <p:cNvPr id="11238" name="Freeform: Shape 548"/>
            <p:cNvSpPr/>
            <p:nvPr/>
          </p:nvSpPr>
          <p:spPr>
            <a:xfrm>
              <a:off x="9090360" y="2712600"/>
              <a:ext cx="3960" cy="8640"/>
            </a:xfrm>
            <a:custGeom>
              <a:avLst/>
              <a:gdLst/>
              <a:ah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a:noFill/>
            </a:ln>
          </p:spPr>
          <p:style>
            <a:lnRef idx="0"/>
            <a:fillRef idx="0"/>
            <a:effectRef idx="0"/>
            <a:fontRef idx="minor"/>
          </p:style>
        </p:sp>
        <p:sp>
          <p:nvSpPr>
            <p:cNvPr id="11239" name="Freeform: Shape 549"/>
            <p:cNvSpPr/>
            <p:nvPr/>
          </p:nvSpPr>
          <p:spPr>
            <a:xfrm>
              <a:off x="9108360" y="2712240"/>
              <a:ext cx="3960" cy="8640"/>
            </a:xfrm>
            <a:custGeom>
              <a:avLst/>
              <a:gdLst/>
              <a:ah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a:noFill/>
            </a:ln>
          </p:spPr>
          <p:style>
            <a:lnRef idx="0"/>
            <a:fillRef idx="0"/>
            <a:effectRef idx="0"/>
            <a:fontRef idx="minor"/>
          </p:style>
        </p:sp>
        <p:sp>
          <p:nvSpPr>
            <p:cNvPr id="11240" name="Freeform: Shape 550"/>
            <p:cNvSpPr/>
            <p:nvPr/>
          </p:nvSpPr>
          <p:spPr>
            <a:xfrm>
              <a:off x="9090720" y="2668680"/>
              <a:ext cx="22320" cy="52200"/>
            </a:xfrm>
            <a:custGeom>
              <a:avLst/>
              <a:gdLst/>
              <a:ah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a:noFill/>
            </a:ln>
          </p:spPr>
          <p:style>
            <a:lnRef idx="0"/>
            <a:fillRef idx="0"/>
            <a:effectRef idx="0"/>
            <a:fontRef idx="minor"/>
          </p:style>
        </p:sp>
        <p:sp>
          <p:nvSpPr>
            <p:cNvPr id="11241" name="Freeform: Shape 551"/>
            <p:cNvSpPr/>
            <p:nvPr/>
          </p:nvSpPr>
          <p:spPr>
            <a:xfrm>
              <a:off x="9102240" y="2721960"/>
              <a:ext cx="242640" cy="22680"/>
            </a:xfrm>
            <a:custGeom>
              <a:avLst/>
              <a:gdLst/>
              <a:ah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a:noFill/>
            </a:ln>
          </p:spPr>
          <p:style>
            <a:lnRef idx="0"/>
            <a:fillRef idx="0"/>
            <a:effectRef idx="0"/>
            <a:fontRef idx="minor"/>
          </p:style>
        </p:sp>
        <p:sp>
          <p:nvSpPr>
            <p:cNvPr id="11242" name="Freeform: Shape 552"/>
            <p:cNvSpPr/>
            <p:nvPr/>
          </p:nvSpPr>
          <p:spPr>
            <a:xfrm>
              <a:off x="11994480" y="3391560"/>
              <a:ext cx="22320" cy="11520"/>
            </a:xfrm>
            <a:custGeom>
              <a:avLst/>
              <a:gdLst/>
              <a:ah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a:noFill/>
            </a:ln>
          </p:spPr>
          <p:style>
            <a:lnRef idx="0"/>
            <a:fillRef idx="0"/>
            <a:effectRef idx="0"/>
            <a:fontRef idx="minor"/>
          </p:style>
        </p:sp>
        <p:sp>
          <p:nvSpPr>
            <p:cNvPr id="11243" name="Freeform: Shape 553"/>
            <p:cNvSpPr/>
            <p:nvPr/>
          </p:nvSpPr>
          <p:spPr>
            <a:xfrm>
              <a:off x="11061720" y="3267000"/>
              <a:ext cx="22320" cy="126000"/>
            </a:xfrm>
            <a:custGeom>
              <a:avLst/>
              <a:gdLst/>
              <a:ah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a:noFill/>
            </a:ln>
          </p:spPr>
          <p:style>
            <a:lnRef idx="0"/>
            <a:fillRef idx="0"/>
            <a:effectRef idx="0"/>
            <a:fontRef idx="minor"/>
          </p:style>
        </p:sp>
        <p:sp>
          <p:nvSpPr>
            <p:cNvPr id="11244" name="Freeform: Shape 554"/>
            <p:cNvSpPr/>
            <p:nvPr/>
          </p:nvSpPr>
          <p:spPr>
            <a:xfrm>
              <a:off x="11061720" y="3381480"/>
              <a:ext cx="22320" cy="549000"/>
            </a:xfrm>
            <a:custGeom>
              <a:avLst/>
              <a:gdLst/>
              <a:ah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a:noFill/>
            </a:ln>
          </p:spPr>
          <p:style>
            <a:lnRef idx="0"/>
            <a:fillRef idx="0"/>
            <a:effectRef idx="0"/>
            <a:fontRef idx="minor"/>
          </p:style>
        </p:sp>
        <p:sp>
          <p:nvSpPr>
            <p:cNvPr id="11245" name="Freeform: Shape 555"/>
            <p:cNvSpPr/>
            <p:nvPr/>
          </p:nvSpPr>
          <p:spPr>
            <a:xfrm>
              <a:off x="9058680" y="2721960"/>
              <a:ext cx="20880" cy="22680"/>
            </a:xfrm>
            <a:custGeom>
              <a:avLst/>
              <a:gdLst/>
              <a:ah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a:noFill/>
            </a:ln>
          </p:spPr>
          <p:style>
            <a:lnRef idx="0"/>
            <a:fillRef idx="0"/>
            <a:effectRef idx="0"/>
            <a:fontRef idx="minor"/>
          </p:style>
        </p:sp>
        <p:sp>
          <p:nvSpPr>
            <p:cNvPr id="11246" name="Freeform: Shape 556"/>
            <p:cNvSpPr/>
            <p:nvPr/>
          </p:nvSpPr>
          <p:spPr>
            <a:xfrm>
              <a:off x="9069840" y="2721960"/>
              <a:ext cx="42480" cy="22680"/>
            </a:xfrm>
            <a:custGeom>
              <a:avLst/>
              <a:gdLst/>
              <a:ah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a:noFill/>
            </a:ln>
          </p:spPr>
          <p:style>
            <a:lnRef idx="0"/>
            <a:fillRef idx="0"/>
            <a:effectRef idx="0"/>
            <a:fontRef idx="minor"/>
          </p:style>
        </p:sp>
        <p:sp>
          <p:nvSpPr>
            <p:cNvPr id="11247" name="Freeform: Shape 557"/>
            <p:cNvSpPr/>
            <p:nvPr/>
          </p:nvSpPr>
          <p:spPr>
            <a:xfrm>
              <a:off x="9340560" y="2721960"/>
              <a:ext cx="109800" cy="22680"/>
            </a:xfrm>
            <a:custGeom>
              <a:avLst/>
              <a:gdLst/>
              <a:ah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a:noFill/>
            </a:ln>
          </p:spPr>
          <p:style>
            <a:lnRef idx="0"/>
            <a:fillRef idx="0"/>
            <a:effectRef idx="0"/>
            <a:fontRef idx="minor"/>
          </p:style>
        </p:sp>
        <p:sp>
          <p:nvSpPr>
            <p:cNvPr id="11248" name="Freeform: Shape 558"/>
            <p:cNvSpPr/>
            <p:nvPr/>
          </p:nvSpPr>
          <p:spPr>
            <a:xfrm>
              <a:off x="9441000" y="2722320"/>
              <a:ext cx="21960" cy="22680"/>
            </a:xfrm>
            <a:custGeom>
              <a:avLst/>
              <a:gdLst/>
              <a:ah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a:noFill/>
            </a:ln>
          </p:spPr>
          <p:style>
            <a:lnRef idx="0"/>
            <a:fillRef idx="0"/>
            <a:effectRef idx="0"/>
            <a:fontRef idx="minor"/>
          </p:style>
        </p:sp>
        <p:sp>
          <p:nvSpPr>
            <p:cNvPr id="11249" name="Freeform: Shape 559"/>
            <p:cNvSpPr/>
            <p:nvPr/>
          </p:nvSpPr>
          <p:spPr>
            <a:xfrm>
              <a:off x="9453240" y="2722680"/>
              <a:ext cx="279000" cy="22680"/>
            </a:xfrm>
            <a:custGeom>
              <a:avLst/>
              <a:gdLst/>
              <a:ah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a:noFill/>
            </a:ln>
          </p:spPr>
          <p:style>
            <a:lnRef idx="0"/>
            <a:fillRef idx="0"/>
            <a:effectRef idx="0"/>
            <a:fontRef idx="minor"/>
          </p:style>
        </p:sp>
        <p:sp>
          <p:nvSpPr>
            <p:cNvPr id="11250" name="Freeform: Shape 560"/>
            <p:cNvSpPr/>
            <p:nvPr/>
          </p:nvSpPr>
          <p:spPr>
            <a:xfrm>
              <a:off x="11994480" y="3389040"/>
              <a:ext cx="22320" cy="12960"/>
            </a:xfrm>
            <a:custGeom>
              <a:avLst/>
              <a:gdLst/>
              <a:ah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a:noFill/>
            </a:ln>
          </p:spPr>
          <p:style>
            <a:lnRef idx="0"/>
            <a:fillRef idx="0"/>
            <a:effectRef idx="0"/>
            <a:fontRef idx="minor"/>
          </p:style>
        </p:sp>
        <p:sp>
          <p:nvSpPr>
            <p:cNvPr id="11251" name="Freeform: Shape 561"/>
            <p:cNvSpPr/>
            <p:nvPr/>
          </p:nvSpPr>
          <p:spPr>
            <a:xfrm>
              <a:off x="11994480" y="3243240"/>
              <a:ext cx="22320" cy="158040"/>
            </a:xfrm>
            <a:custGeom>
              <a:avLst/>
              <a:gdLst/>
              <a:ah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a:noFill/>
            </a:ln>
          </p:spPr>
          <p:style>
            <a:lnRef idx="0"/>
            <a:fillRef idx="0"/>
            <a:effectRef idx="0"/>
            <a:fontRef idx="minor"/>
          </p:style>
        </p:sp>
        <p:sp>
          <p:nvSpPr>
            <p:cNvPr id="11252" name="Freeform: Shape 562"/>
            <p:cNvSpPr/>
            <p:nvPr/>
          </p:nvSpPr>
          <p:spPr>
            <a:xfrm>
              <a:off x="9722160" y="2722680"/>
              <a:ext cx="76680" cy="22680"/>
            </a:xfrm>
            <a:custGeom>
              <a:avLst/>
              <a:gdLst/>
              <a:ah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a:noFill/>
            </a:ln>
          </p:spPr>
          <p:style>
            <a:lnRef idx="0"/>
            <a:fillRef idx="0"/>
            <a:effectRef idx="0"/>
            <a:fontRef idx="minor"/>
          </p:style>
        </p:sp>
        <p:sp>
          <p:nvSpPr>
            <p:cNvPr id="11253" name="Freeform: Shape 563"/>
            <p:cNvSpPr/>
            <p:nvPr/>
          </p:nvSpPr>
          <p:spPr>
            <a:xfrm>
              <a:off x="9787320" y="2722680"/>
              <a:ext cx="15840" cy="22680"/>
            </a:xfrm>
            <a:custGeom>
              <a:avLst/>
              <a:gdLst/>
              <a:ah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a:noFill/>
            </a:ln>
          </p:spPr>
          <p:style>
            <a:lnRef idx="0"/>
            <a:fillRef idx="0"/>
            <a:effectRef idx="0"/>
            <a:fontRef idx="minor"/>
          </p:style>
        </p:sp>
        <p:sp>
          <p:nvSpPr>
            <p:cNvPr id="11254" name="Freeform: Shape 564"/>
            <p:cNvSpPr/>
            <p:nvPr/>
          </p:nvSpPr>
          <p:spPr>
            <a:xfrm>
              <a:off x="9793080" y="2723040"/>
              <a:ext cx="35640" cy="22320"/>
            </a:xfrm>
            <a:custGeom>
              <a:avLst/>
              <a:gdLst/>
              <a:ah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a:noFill/>
            </a:ln>
          </p:spPr>
          <p:style>
            <a:lnRef idx="0"/>
            <a:fillRef idx="0"/>
            <a:effectRef idx="0"/>
            <a:fontRef idx="minor"/>
          </p:style>
        </p:sp>
        <p:sp>
          <p:nvSpPr>
            <p:cNvPr id="11255" name="Freeform: Shape 565"/>
            <p:cNvSpPr/>
            <p:nvPr/>
          </p:nvSpPr>
          <p:spPr>
            <a:xfrm>
              <a:off x="11540880" y="4857840"/>
              <a:ext cx="651600" cy="2880"/>
            </a:xfrm>
            <a:custGeom>
              <a:avLst/>
              <a:gdLst/>
              <a:ah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a:noFill/>
            </a:ln>
          </p:spPr>
          <p:style>
            <a:lnRef idx="0"/>
            <a:fillRef idx="0"/>
            <a:effectRef idx="0"/>
            <a:fontRef idx="minor"/>
          </p:style>
        </p:sp>
        <p:sp>
          <p:nvSpPr>
            <p:cNvPr id="11256" name="Freeform: Shape 566"/>
            <p:cNvSpPr/>
            <p:nvPr/>
          </p:nvSpPr>
          <p:spPr>
            <a:xfrm>
              <a:off x="11411640" y="4857840"/>
              <a:ext cx="104760" cy="2880"/>
            </a:xfrm>
            <a:custGeom>
              <a:avLst/>
              <a:gdLst/>
              <a:ah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a:noFill/>
            </a:ln>
          </p:spPr>
          <p:style>
            <a:lnRef idx="0"/>
            <a:fillRef idx="0"/>
            <a:effectRef idx="0"/>
            <a:fontRef idx="minor"/>
          </p:style>
        </p:sp>
        <p:sp>
          <p:nvSpPr>
            <p:cNvPr id="11257" name="Freeform: Shape 567"/>
            <p:cNvSpPr/>
            <p:nvPr/>
          </p:nvSpPr>
          <p:spPr>
            <a:xfrm>
              <a:off x="11298240" y="4578120"/>
              <a:ext cx="632160" cy="22680"/>
            </a:xfrm>
            <a:custGeom>
              <a:avLst/>
              <a:gdLst/>
              <a:ah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a:noFill/>
            </a:ln>
          </p:spPr>
          <p:style>
            <a:lnRef idx="0"/>
            <a:fillRef idx="0"/>
            <a:effectRef idx="0"/>
            <a:fontRef idx="minor"/>
          </p:style>
        </p:sp>
        <p:sp>
          <p:nvSpPr>
            <p:cNvPr id="11258" name="Freeform: Shape 568"/>
            <p:cNvSpPr/>
            <p:nvPr/>
          </p:nvSpPr>
          <p:spPr>
            <a:xfrm>
              <a:off x="11237400" y="2248920"/>
              <a:ext cx="21960" cy="1150920"/>
            </a:xfrm>
            <a:custGeom>
              <a:avLst/>
              <a:gdLst/>
              <a:ah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a:noFill/>
            </a:ln>
          </p:spPr>
          <p:style>
            <a:lnRef idx="0"/>
            <a:fillRef idx="0"/>
            <a:effectRef idx="0"/>
            <a:fontRef idx="minor"/>
          </p:style>
        </p:sp>
        <p:sp>
          <p:nvSpPr>
            <p:cNvPr id="11259" name="Freeform: Shape 569"/>
            <p:cNvSpPr/>
            <p:nvPr/>
          </p:nvSpPr>
          <p:spPr>
            <a:xfrm>
              <a:off x="10831680" y="5675760"/>
              <a:ext cx="113760" cy="312480"/>
            </a:xfrm>
            <a:custGeom>
              <a:avLst/>
              <a:gdLst/>
              <a:ah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a:noFill/>
            </a:ln>
          </p:spPr>
          <p:style>
            <a:lnRef idx="0"/>
            <a:fillRef idx="0"/>
            <a:effectRef idx="0"/>
            <a:fontRef idx="minor"/>
          </p:style>
        </p:sp>
        <p:sp>
          <p:nvSpPr>
            <p:cNvPr id="11260" name="Freeform: Shape 570"/>
            <p:cNvSpPr/>
            <p:nvPr/>
          </p:nvSpPr>
          <p:spPr>
            <a:xfrm>
              <a:off x="9030960" y="4847760"/>
              <a:ext cx="21960" cy="647640"/>
            </a:xfrm>
            <a:custGeom>
              <a:avLst/>
              <a:gdLst/>
              <a:ah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a:noFill/>
            </a:ln>
          </p:spPr>
          <p:style>
            <a:lnRef idx="0"/>
            <a:fillRef idx="0"/>
            <a:effectRef idx="0"/>
            <a:fontRef idx="minor"/>
          </p:style>
        </p:sp>
        <p:sp>
          <p:nvSpPr>
            <p:cNvPr id="11261" name="Freeform: Shape 571"/>
            <p:cNvSpPr/>
            <p:nvPr/>
          </p:nvSpPr>
          <p:spPr>
            <a:xfrm>
              <a:off x="11517840" y="4848120"/>
              <a:ext cx="21960" cy="1121040"/>
            </a:xfrm>
            <a:custGeom>
              <a:avLst/>
              <a:gdLst/>
              <a:ah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a:noFill/>
            </a:ln>
          </p:spPr>
          <p:style>
            <a:lnRef idx="0"/>
            <a:fillRef idx="0"/>
            <a:effectRef idx="0"/>
            <a:fontRef idx="minor"/>
          </p:style>
        </p:sp>
        <p:sp>
          <p:nvSpPr>
            <p:cNvPr id="11262" name="Freeform: Shape 572"/>
            <p:cNvSpPr/>
            <p:nvPr/>
          </p:nvSpPr>
          <p:spPr>
            <a:xfrm>
              <a:off x="7986240" y="2676600"/>
              <a:ext cx="21960" cy="36360"/>
            </a:xfrm>
            <a:custGeom>
              <a:avLst/>
              <a:gdLst/>
              <a:ah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a:noFill/>
            </a:ln>
          </p:spPr>
          <p:style>
            <a:lnRef idx="0"/>
            <a:fillRef idx="0"/>
            <a:effectRef idx="0"/>
            <a:fontRef idx="minor"/>
          </p:style>
        </p:sp>
        <p:sp>
          <p:nvSpPr>
            <p:cNvPr id="11263" name="Freeform: Shape 573"/>
            <p:cNvSpPr/>
            <p:nvPr/>
          </p:nvSpPr>
          <p:spPr>
            <a:xfrm>
              <a:off x="11517840" y="5958000"/>
              <a:ext cx="84600" cy="142200"/>
            </a:xfrm>
            <a:custGeom>
              <a:avLst/>
              <a:gdLst/>
              <a:ah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a:noFill/>
            </a:ln>
          </p:spPr>
          <p:style>
            <a:lnRef idx="0"/>
            <a:fillRef idx="0"/>
            <a:effectRef idx="0"/>
            <a:fontRef idx="minor"/>
          </p:style>
        </p:sp>
      </p:grpSp>
      <p:sp>
        <p:nvSpPr>
          <p:cNvPr id="11264" name="PlaceHolder 1"/>
          <p:cNvSpPr>
            <a:spLocks noGrp="1"/>
          </p:cNvSpPr>
          <p:nvPr>
            <p:ph type="ftr" idx="6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11265" name="PlaceHolder 2"/>
          <p:cNvSpPr>
            <a:spLocks noGrp="1"/>
          </p:cNvSpPr>
          <p:nvPr>
            <p:ph type="sldNum" idx="6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10C0414F-5E0B-422F-9847-8DE85DF068E8}"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1266" name="PlaceHolder 3"/>
          <p:cNvSpPr>
            <a:spLocks noGrp="1"/>
          </p:cNvSpPr>
          <p:nvPr>
            <p:ph type="dt" idx="66"/>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12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12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25" name="Picture Placeholder 57"/>
          <p:cNvGrpSpPr/>
          <p:nvPr/>
        </p:nvGrpSpPr>
        <p:grpSpPr>
          <a:xfrm>
            <a:off x="8485560" y="182880"/>
            <a:ext cx="3733200" cy="6671880"/>
            <a:chOff x="8485560" y="182880"/>
            <a:chExt cx="3733200" cy="6671880"/>
          </a:xfrm>
        </p:grpSpPr>
        <p:sp>
          <p:nvSpPr>
            <p:cNvPr id="1426" name="Freeform: Shape 20"/>
            <p:cNvSpPr/>
            <p:nvPr/>
          </p:nvSpPr>
          <p:spPr>
            <a:xfrm>
              <a:off x="10104480" y="3236760"/>
              <a:ext cx="1100160" cy="878760"/>
            </a:xfrm>
            <a:custGeom>
              <a:avLst/>
              <a:gdLst/>
              <a:ah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a:noFill/>
            </a:ln>
          </p:spPr>
          <p:style>
            <a:lnRef idx="0"/>
            <a:fillRef idx="0"/>
            <a:effectRef idx="0"/>
            <a:fontRef idx="minor"/>
          </p:style>
        </p:sp>
        <p:sp>
          <p:nvSpPr>
            <p:cNvPr id="1427" name="Freeform: Shape 21"/>
            <p:cNvSpPr/>
            <p:nvPr/>
          </p:nvSpPr>
          <p:spPr>
            <a:xfrm>
              <a:off x="10608840" y="3943800"/>
              <a:ext cx="488160" cy="889920"/>
            </a:xfrm>
            <a:custGeom>
              <a:avLst/>
              <a:gdLst/>
              <a:ahLst/>
              <a:rect l="l" t="t" r="r" b="b"/>
              <a:pathLst>
                <a:path w="489424" h="891512">
                  <a:moveTo>
                    <a:pt x="489424" y="710681"/>
                  </a:moveTo>
                  <a:lnTo>
                    <a:pt x="369281" y="0"/>
                  </a:lnTo>
                  <a:lnTo>
                    <a:pt x="0" y="171980"/>
                  </a:lnTo>
                  <a:lnTo>
                    <a:pt x="131525" y="891512"/>
                  </a:lnTo>
                  <a:close/>
                </a:path>
              </a:pathLst>
            </a:custGeom>
            <a:solidFill>
              <a:schemeClr val="accent1"/>
            </a:solidFill>
            <a:ln w="12625">
              <a:noFill/>
            </a:ln>
          </p:spPr>
          <p:style>
            <a:lnRef idx="0"/>
            <a:fillRef idx="0"/>
            <a:effectRef idx="0"/>
            <a:fontRef idx="minor"/>
          </p:style>
        </p:sp>
        <p:sp>
          <p:nvSpPr>
            <p:cNvPr id="1428" name="Freeform: Shape 22"/>
            <p:cNvSpPr/>
            <p:nvPr/>
          </p:nvSpPr>
          <p:spPr>
            <a:xfrm>
              <a:off x="10591200" y="4120560"/>
              <a:ext cx="138960" cy="720720"/>
            </a:xfrm>
            <a:custGeom>
              <a:avLst/>
              <a:gdLst/>
              <a:ahLst/>
              <a:rect l="l" t="t" r="r" b="b"/>
              <a:pathLst>
                <a:path w="140377" h="722061">
                  <a:moveTo>
                    <a:pt x="140378" y="718268"/>
                  </a:moveTo>
                  <a:lnTo>
                    <a:pt x="8853" y="0"/>
                  </a:lnTo>
                  <a:lnTo>
                    <a:pt x="0" y="3794"/>
                  </a:lnTo>
                  <a:lnTo>
                    <a:pt x="131525" y="722062"/>
                  </a:lnTo>
                  <a:close/>
                </a:path>
              </a:pathLst>
            </a:custGeom>
            <a:solidFill>
              <a:srgbClr val="66b2b0"/>
            </a:solidFill>
            <a:ln w="12625">
              <a:noFill/>
            </a:ln>
          </p:spPr>
          <p:style>
            <a:lnRef idx="0"/>
            <a:fillRef idx="0"/>
            <a:effectRef idx="0"/>
            <a:fontRef idx="minor"/>
          </p:style>
        </p:sp>
        <p:sp>
          <p:nvSpPr>
            <p:cNvPr id="1429" name="Freeform: Shape 23"/>
            <p:cNvSpPr/>
            <p:nvPr/>
          </p:nvSpPr>
          <p:spPr>
            <a:xfrm>
              <a:off x="10152360" y="3902040"/>
              <a:ext cx="560160" cy="938160"/>
            </a:xfrm>
            <a:custGeom>
              <a:avLst/>
              <a:gdLst/>
              <a:ahLst/>
              <a:rect l="l" t="t" r="r" b="b"/>
              <a:pathLst>
                <a:path w="561509" h="939564">
                  <a:moveTo>
                    <a:pt x="429985" y="222562"/>
                  </a:moveTo>
                  <a:lnTo>
                    <a:pt x="0" y="0"/>
                  </a:lnTo>
                  <a:lnTo>
                    <a:pt x="139113" y="699299"/>
                  </a:lnTo>
                  <a:lnTo>
                    <a:pt x="561510" y="939565"/>
                  </a:lnTo>
                  <a:close/>
                </a:path>
              </a:pathLst>
            </a:custGeom>
            <a:solidFill>
              <a:schemeClr val="bg2"/>
            </a:solidFill>
            <a:ln w="12625">
              <a:noFill/>
            </a:ln>
          </p:spPr>
          <p:style>
            <a:lnRef idx="0"/>
            <a:fillRef idx="0"/>
            <a:effectRef idx="0"/>
            <a:fontRef idx="minor"/>
          </p:style>
        </p:sp>
        <p:sp>
          <p:nvSpPr>
            <p:cNvPr id="1430" name="Freeform: Shape 24"/>
            <p:cNvSpPr/>
            <p:nvPr/>
          </p:nvSpPr>
          <p:spPr>
            <a:xfrm>
              <a:off x="10613880" y="314280"/>
              <a:ext cx="938160" cy="4582440"/>
            </a:xfrm>
            <a:custGeom>
              <a:avLst/>
              <a:gdLst/>
              <a:ah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a:noFill/>
            </a:ln>
          </p:spPr>
          <p:style>
            <a:lnRef idx="0"/>
            <a:fillRef idx="0"/>
            <a:effectRef idx="0"/>
            <a:fontRef idx="minor"/>
          </p:style>
        </p:sp>
        <p:sp>
          <p:nvSpPr>
            <p:cNvPr id="1431" name="Freeform: Shape 25"/>
            <p:cNvSpPr/>
            <p:nvPr/>
          </p:nvSpPr>
          <p:spPr>
            <a:xfrm>
              <a:off x="9991800" y="4660200"/>
              <a:ext cx="1560240" cy="833760"/>
            </a:xfrm>
            <a:custGeom>
              <a:avLst/>
              <a:gdLst/>
              <a:ah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a:noFill/>
            </a:ln>
          </p:spPr>
          <p:style>
            <a:lnRef idx="0"/>
            <a:fillRef idx="0"/>
            <a:effectRef idx="0"/>
            <a:fontRef idx="minor"/>
          </p:style>
        </p:sp>
        <p:sp>
          <p:nvSpPr>
            <p:cNvPr id="1432" name="Freeform: Shape 26"/>
            <p:cNvSpPr/>
            <p:nvPr/>
          </p:nvSpPr>
          <p:spPr>
            <a:xfrm>
              <a:off x="10191600" y="5104440"/>
              <a:ext cx="1056960" cy="923040"/>
            </a:xfrm>
            <a:custGeom>
              <a:avLst/>
              <a:gdLst/>
              <a:ah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a:noFill/>
            </a:ln>
          </p:spPr>
          <p:style>
            <a:lnRef idx="0"/>
            <a:fillRef idx="0"/>
            <a:effectRef idx="0"/>
            <a:fontRef idx="minor"/>
          </p:style>
        </p:sp>
        <p:sp>
          <p:nvSpPr>
            <p:cNvPr id="1433" name="Freeform: Shape 27"/>
            <p:cNvSpPr/>
            <p:nvPr/>
          </p:nvSpPr>
          <p:spPr>
            <a:xfrm>
              <a:off x="11198160" y="4912200"/>
              <a:ext cx="464040" cy="410760"/>
            </a:xfrm>
            <a:custGeom>
              <a:avLst/>
              <a:gdLst/>
              <a:ah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a:noFill/>
            </a:ln>
          </p:spPr>
          <p:style>
            <a:lnRef idx="0"/>
            <a:fillRef idx="0"/>
            <a:effectRef idx="0"/>
            <a:fontRef idx="minor"/>
          </p:style>
        </p:sp>
        <p:sp>
          <p:nvSpPr>
            <p:cNvPr id="1434" name="Freeform: Shape 28"/>
            <p:cNvSpPr/>
            <p:nvPr/>
          </p:nvSpPr>
          <p:spPr>
            <a:xfrm>
              <a:off x="11195640" y="5110920"/>
              <a:ext cx="84600" cy="378000"/>
            </a:xfrm>
            <a:custGeom>
              <a:avLst/>
              <a:gdLst/>
              <a:ahLst/>
              <a:rect l="l" t="t" r="r" b="b"/>
              <a:pathLst>
                <a:path w="85997" h="379366">
                  <a:moveTo>
                    <a:pt x="63233" y="379367"/>
                  </a:moveTo>
                  <a:lnTo>
                    <a:pt x="85997" y="367986"/>
                  </a:lnTo>
                  <a:lnTo>
                    <a:pt x="26558" y="15174"/>
                  </a:lnTo>
                  <a:lnTo>
                    <a:pt x="0" y="0"/>
                  </a:lnTo>
                  <a:close/>
                </a:path>
              </a:pathLst>
            </a:custGeom>
            <a:solidFill>
              <a:schemeClr val="accent4"/>
            </a:solidFill>
            <a:ln w="12625">
              <a:noFill/>
            </a:ln>
          </p:spPr>
          <p:style>
            <a:lnRef idx="0"/>
            <a:fillRef idx="0"/>
            <a:effectRef idx="0"/>
            <a:fontRef idx="minor"/>
          </p:style>
        </p:sp>
        <p:sp>
          <p:nvSpPr>
            <p:cNvPr id="1435" name="Freeform: Shape 29"/>
            <p:cNvSpPr/>
            <p:nvPr/>
          </p:nvSpPr>
          <p:spPr>
            <a:xfrm>
              <a:off x="11565000" y="4883400"/>
              <a:ext cx="43920" cy="37800"/>
            </a:xfrm>
            <a:custGeom>
              <a:avLst/>
              <a:gdLst/>
              <a:ah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a:noFill/>
            </a:ln>
          </p:spPr>
          <p:style>
            <a:lnRef idx="0"/>
            <a:fillRef idx="0"/>
            <a:effectRef idx="0"/>
            <a:fontRef idx="minor"/>
          </p:style>
        </p:sp>
        <p:sp>
          <p:nvSpPr>
            <p:cNvPr id="1436" name="Freeform: Shape 30"/>
            <p:cNvSpPr/>
            <p:nvPr/>
          </p:nvSpPr>
          <p:spPr>
            <a:xfrm>
              <a:off x="9755280" y="5349960"/>
              <a:ext cx="600480" cy="1106280"/>
            </a:xfrm>
            <a:custGeom>
              <a:avLst/>
              <a:gdLst/>
              <a:ah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a:noFill/>
            </a:ln>
          </p:spPr>
          <p:style>
            <a:lnRef idx="0"/>
            <a:fillRef idx="0"/>
            <a:effectRef idx="0"/>
            <a:fontRef idx="minor"/>
          </p:style>
        </p:sp>
        <p:sp>
          <p:nvSpPr>
            <p:cNvPr id="1437" name="Freeform: Shape 31"/>
            <p:cNvSpPr/>
            <p:nvPr/>
          </p:nvSpPr>
          <p:spPr>
            <a:xfrm>
              <a:off x="9829800" y="5193000"/>
              <a:ext cx="85680" cy="89640"/>
            </a:xfrm>
            <a:custGeom>
              <a:avLst/>
              <a:gdLst/>
              <a:ahLst/>
              <a:rect l="l" t="t" r="r" b="b"/>
              <a:pathLst>
                <a:path w="87261" h="91047">
                  <a:moveTo>
                    <a:pt x="0" y="0"/>
                  </a:moveTo>
                  <a:lnTo>
                    <a:pt x="18970" y="91048"/>
                  </a:lnTo>
                  <a:lnTo>
                    <a:pt x="87262" y="55640"/>
                  </a:lnTo>
                  <a:close/>
                </a:path>
              </a:pathLst>
            </a:custGeom>
            <a:solidFill>
              <a:schemeClr val="accent2"/>
            </a:solidFill>
            <a:ln w="12625">
              <a:noFill/>
            </a:ln>
          </p:spPr>
          <p:style>
            <a:lnRef idx="0"/>
            <a:fillRef idx="0"/>
            <a:effectRef idx="0"/>
            <a:fontRef idx="minor"/>
          </p:style>
        </p:sp>
        <p:sp>
          <p:nvSpPr>
            <p:cNvPr id="1438" name="Freeform: Shape 32"/>
            <p:cNvSpPr/>
            <p:nvPr/>
          </p:nvSpPr>
          <p:spPr>
            <a:xfrm>
              <a:off x="9231840" y="2481840"/>
              <a:ext cx="973440" cy="2760480"/>
            </a:xfrm>
            <a:custGeom>
              <a:avLst/>
              <a:gdLst/>
              <a:ah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a:noFill/>
            </a:ln>
          </p:spPr>
          <p:style>
            <a:lnRef idx="0"/>
            <a:fillRef idx="0"/>
            <a:effectRef idx="0"/>
            <a:fontRef idx="minor"/>
          </p:style>
        </p:sp>
        <p:sp>
          <p:nvSpPr>
            <p:cNvPr id="1439" name="Freeform: Shape 33"/>
            <p:cNvSpPr/>
            <p:nvPr/>
          </p:nvSpPr>
          <p:spPr>
            <a:xfrm>
              <a:off x="10179000" y="4856760"/>
              <a:ext cx="164160" cy="241200"/>
            </a:xfrm>
            <a:custGeom>
              <a:avLst/>
              <a:gdLst/>
              <a:ah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a:noFill/>
            </a:ln>
          </p:spPr>
          <p:style>
            <a:lnRef idx="0"/>
            <a:fillRef idx="0"/>
            <a:effectRef idx="0"/>
            <a:fontRef idx="minor"/>
          </p:style>
        </p:sp>
        <p:sp>
          <p:nvSpPr>
            <p:cNvPr id="1440" name="Freeform: Shape 34"/>
            <p:cNvSpPr/>
            <p:nvPr/>
          </p:nvSpPr>
          <p:spPr>
            <a:xfrm>
              <a:off x="9945000" y="4608720"/>
              <a:ext cx="765000" cy="343800"/>
            </a:xfrm>
            <a:custGeom>
              <a:avLst/>
              <a:gdLst/>
              <a:ah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a:noFill/>
            </a:ln>
          </p:spPr>
          <p:style>
            <a:lnRef idx="0"/>
            <a:fillRef idx="0"/>
            <a:effectRef idx="0"/>
            <a:fontRef idx="minor"/>
          </p:style>
        </p:sp>
        <p:sp>
          <p:nvSpPr>
            <p:cNvPr id="1441" name="Freeform: Shape 35"/>
            <p:cNvSpPr/>
            <p:nvPr/>
          </p:nvSpPr>
          <p:spPr>
            <a:xfrm>
              <a:off x="10319400" y="4859280"/>
              <a:ext cx="170640" cy="169200"/>
            </a:xfrm>
            <a:custGeom>
              <a:avLst/>
              <a:gdLst/>
              <a:ahLst/>
              <a:rect l="l" t="t" r="r" b="b"/>
              <a:pathLst>
                <a:path w="171994" h="170715">
                  <a:moveTo>
                    <a:pt x="34146" y="170715"/>
                  </a:moveTo>
                  <a:lnTo>
                    <a:pt x="171994" y="101164"/>
                  </a:lnTo>
                  <a:lnTo>
                    <a:pt x="0" y="0"/>
                  </a:lnTo>
                  <a:close/>
                </a:path>
              </a:pathLst>
            </a:custGeom>
            <a:solidFill>
              <a:srgbClr val="f4f5f3"/>
            </a:solidFill>
            <a:ln w="12625">
              <a:noFill/>
            </a:ln>
          </p:spPr>
          <p:style>
            <a:lnRef idx="0"/>
            <a:fillRef idx="0"/>
            <a:effectRef idx="0"/>
            <a:fontRef idx="minor"/>
          </p:style>
        </p:sp>
        <p:sp>
          <p:nvSpPr>
            <p:cNvPr id="1442" name="Freeform: Shape 36"/>
            <p:cNvSpPr/>
            <p:nvPr/>
          </p:nvSpPr>
          <p:spPr>
            <a:xfrm>
              <a:off x="9757800" y="5227200"/>
              <a:ext cx="656280" cy="391680"/>
            </a:xfrm>
            <a:custGeom>
              <a:avLst/>
              <a:gdLst/>
              <a:ah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a:noFill/>
            </a:ln>
          </p:spPr>
          <p:style>
            <a:lnRef idx="0"/>
            <a:fillRef idx="0"/>
            <a:effectRef idx="0"/>
            <a:fontRef idx="minor"/>
          </p:style>
        </p:sp>
        <p:sp>
          <p:nvSpPr>
            <p:cNvPr id="1443" name="Freeform: Shape 37"/>
            <p:cNvSpPr/>
            <p:nvPr/>
          </p:nvSpPr>
          <p:spPr>
            <a:xfrm>
              <a:off x="10276560" y="5506560"/>
              <a:ext cx="973440" cy="954720"/>
            </a:xfrm>
            <a:custGeom>
              <a:avLst/>
              <a:gdLst/>
              <a:ah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a:noFill/>
            </a:ln>
          </p:spPr>
          <p:style>
            <a:lnRef idx="0"/>
            <a:fillRef idx="0"/>
            <a:effectRef idx="0"/>
            <a:fontRef idx="minor"/>
          </p:style>
        </p:sp>
        <p:sp>
          <p:nvSpPr>
            <p:cNvPr id="1444" name="Freeform: Shape 38"/>
            <p:cNvSpPr/>
            <p:nvPr/>
          </p:nvSpPr>
          <p:spPr>
            <a:xfrm>
              <a:off x="11507040" y="4526640"/>
              <a:ext cx="95760" cy="367920"/>
            </a:xfrm>
            <a:custGeom>
              <a:avLst/>
              <a:gdLst/>
              <a:ahLst/>
              <a:rect l="l" t="t" r="r" b="b"/>
              <a:pathLst>
                <a:path w="97379" h="369250">
                  <a:moveTo>
                    <a:pt x="48057" y="25291"/>
                  </a:moveTo>
                  <a:lnTo>
                    <a:pt x="0" y="0"/>
                  </a:lnTo>
                  <a:lnTo>
                    <a:pt x="55645" y="369251"/>
                  </a:lnTo>
                  <a:lnTo>
                    <a:pt x="97379" y="346488"/>
                  </a:lnTo>
                  <a:close/>
                </a:path>
              </a:pathLst>
            </a:custGeom>
            <a:solidFill>
              <a:schemeClr val="accent1"/>
            </a:solidFill>
            <a:ln w="12625">
              <a:noFill/>
            </a:ln>
          </p:spPr>
          <p:style>
            <a:lnRef idx="0"/>
            <a:fillRef idx="0"/>
            <a:effectRef idx="0"/>
            <a:fontRef idx="minor"/>
          </p:style>
        </p:sp>
        <p:sp>
          <p:nvSpPr>
            <p:cNvPr id="1445" name="Freeform: Shape 39"/>
            <p:cNvSpPr/>
            <p:nvPr/>
          </p:nvSpPr>
          <p:spPr>
            <a:xfrm>
              <a:off x="11451240" y="4146120"/>
              <a:ext cx="101160" cy="393120"/>
            </a:xfrm>
            <a:custGeom>
              <a:avLst/>
              <a:gdLst/>
              <a:ahLst/>
              <a:rect l="l" t="t" r="r" b="b"/>
              <a:pathLst>
                <a:path w="102437" h="394541">
                  <a:moveTo>
                    <a:pt x="42998" y="0"/>
                  </a:moveTo>
                  <a:lnTo>
                    <a:pt x="0" y="21498"/>
                  </a:lnTo>
                  <a:lnTo>
                    <a:pt x="53116" y="369251"/>
                  </a:lnTo>
                  <a:lnTo>
                    <a:pt x="102438" y="394542"/>
                  </a:lnTo>
                  <a:close/>
                </a:path>
              </a:pathLst>
            </a:custGeom>
            <a:solidFill>
              <a:schemeClr val="accent2"/>
            </a:solidFill>
            <a:ln w="12625">
              <a:noFill/>
            </a:ln>
          </p:spPr>
          <p:style>
            <a:lnRef idx="0"/>
            <a:fillRef idx="0"/>
            <a:effectRef idx="0"/>
            <a:fontRef idx="minor"/>
          </p:style>
        </p:sp>
        <p:sp>
          <p:nvSpPr>
            <p:cNvPr id="1446" name="Freeform: Shape 40"/>
            <p:cNvSpPr/>
            <p:nvPr/>
          </p:nvSpPr>
          <p:spPr>
            <a:xfrm>
              <a:off x="10873440" y="251280"/>
              <a:ext cx="794160" cy="3904920"/>
            </a:xfrm>
            <a:custGeom>
              <a:avLst/>
              <a:gdLst/>
              <a:ah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a:noFill/>
            </a:ln>
          </p:spPr>
          <p:style>
            <a:lnRef idx="0"/>
            <a:fillRef idx="0"/>
            <a:effectRef idx="0"/>
            <a:fontRef idx="minor"/>
          </p:style>
        </p:sp>
        <p:sp>
          <p:nvSpPr>
            <p:cNvPr id="1447" name="Freeform: Shape 41"/>
            <p:cNvSpPr/>
            <p:nvPr/>
          </p:nvSpPr>
          <p:spPr>
            <a:xfrm>
              <a:off x="11260440" y="5487840"/>
              <a:ext cx="22680" cy="16200"/>
            </a:xfrm>
            <a:custGeom>
              <a:avLst/>
              <a:gdLst/>
              <a:ahLst/>
              <a:rect l="l" t="t" r="r" b="b"/>
              <a:pathLst>
                <a:path w="24028" h="17703">
                  <a:moveTo>
                    <a:pt x="0" y="12646"/>
                  </a:moveTo>
                  <a:lnTo>
                    <a:pt x="1265" y="17704"/>
                  </a:lnTo>
                  <a:lnTo>
                    <a:pt x="24029" y="5058"/>
                  </a:lnTo>
                  <a:lnTo>
                    <a:pt x="22764" y="0"/>
                  </a:lnTo>
                  <a:close/>
                </a:path>
              </a:pathLst>
            </a:custGeom>
            <a:solidFill>
              <a:srgbClr val="f2494c"/>
            </a:solidFill>
            <a:ln w="12625">
              <a:noFill/>
            </a:ln>
          </p:spPr>
          <p:style>
            <a:lnRef idx="0"/>
            <a:fillRef idx="0"/>
            <a:effectRef idx="0"/>
            <a:fontRef idx="minor"/>
          </p:style>
        </p:sp>
        <p:sp>
          <p:nvSpPr>
            <p:cNvPr id="1448" name="Freeform: Shape 42"/>
            <p:cNvSpPr/>
            <p:nvPr/>
          </p:nvSpPr>
          <p:spPr>
            <a:xfrm>
              <a:off x="11233800" y="5132520"/>
              <a:ext cx="829440" cy="814320"/>
            </a:xfrm>
            <a:custGeom>
              <a:avLst/>
              <a:gdLst/>
              <a:ah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a:noFill/>
            </a:ln>
          </p:spPr>
          <p:style>
            <a:lnRef idx="0"/>
            <a:fillRef idx="0"/>
            <a:effectRef idx="0"/>
            <a:fontRef idx="minor"/>
          </p:style>
        </p:sp>
        <p:sp>
          <p:nvSpPr>
            <p:cNvPr id="1449" name="Freeform: Shape 43"/>
            <p:cNvSpPr/>
            <p:nvPr/>
          </p:nvSpPr>
          <p:spPr>
            <a:xfrm>
              <a:off x="12022920" y="5462280"/>
              <a:ext cx="193320" cy="485280"/>
            </a:xfrm>
            <a:custGeom>
              <a:avLst/>
              <a:gdLst/>
              <a:ah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a:noFill/>
            </a:ln>
          </p:spPr>
          <p:style>
            <a:lnRef idx="0"/>
            <a:fillRef idx="0"/>
            <a:effectRef idx="0"/>
            <a:fontRef idx="minor"/>
          </p:style>
        </p:sp>
        <p:sp>
          <p:nvSpPr>
            <p:cNvPr id="1450" name="Freeform: Shape 44"/>
            <p:cNvSpPr/>
            <p:nvPr/>
          </p:nvSpPr>
          <p:spPr>
            <a:xfrm>
              <a:off x="11600640" y="5291640"/>
              <a:ext cx="485280" cy="272880"/>
            </a:xfrm>
            <a:custGeom>
              <a:avLst/>
              <a:gdLst/>
              <a:ah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a:noFill/>
            </a:ln>
          </p:spPr>
          <p:style>
            <a:lnRef idx="0"/>
            <a:fillRef idx="0"/>
            <a:effectRef idx="0"/>
            <a:fontRef idx="minor"/>
          </p:style>
        </p:sp>
        <p:sp>
          <p:nvSpPr>
            <p:cNvPr id="1451" name="Freeform: Shape 45"/>
            <p:cNvSpPr/>
            <p:nvPr/>
          </p:nvSpPr>
          <p:spPr>
            <a:xfrm>
              <a:off x="9469440" y="2436480"/>
              <a:ext cx="811800" cy="2330280"/>
            </a:xfrm>
            <a:custGeom>
              <a:avLst/>
              <a:gdLst/>
              <a:ah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a:noFill/>
            </a:ln>
          </p:spPr>
          <p:style>
            <a:lnRef idx="0"/>
            <a:fillRef idx="0"/>
            <a:effectRef idx="0"/>
            <a:fontRef idx="minor"/>
          </p:style>
        </p:sp>
        <p:sp>
          <p:nvSpPr>
            <p:cNvPr id="1452" name="Freeform: Shape 46"/>
            <p:cNvSpPr/>
            <p:nvPr/>
          </p:nvSpPr>
          <p:spPr>
            <a:xfrm>
              <a:off x="11523240" y="1927800"/>
              <a:ext cx="693000" cy="388080"/>
            </a:xfrm>
            <a:custGeom>
              <a:avLst/>
              <a:gdLst/>
              <a:ah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a:noFill/>
            </a:ln>
          </p:spPr>
          <p:style>
            <a:lnRef idx="0"/>
            <a:fillRef idx="0"/>
            <a:effectRef idx="0"/>
            <a:fontRef idx="minor"/>
          </p:style>
        </p:sp>
        <p:sp>
          <p:nvSpPr>
            <p:cNvPr id="1453" name="Freeform: Shape 47"/>
            <p:cNvSpPr/>
            <p:nvPr/>
          </p:nvSpPr>
          <p:spPr>
            <a:xfrm>
              <a:off x="11606760" y="1539720"/>
              <a:ext cx="608040" cy="590400"/>
            </a:xfrm>
            <a:custGeom>
              <a:avLst/>
              <a:gdLst/>
              <a:ah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a:noFill/>
            </a:ln>
          </p:spPr>
          <p:style>
            <a:lnRef idx="0"/>
            <a:fillRef idx="0"/>
            <a:effectRef idx="0"/>
            <a:fontRef idx="minor"/>
          </p:style>
        </p:sp>
        <p:sp>
          <p:nvSpPr>
            <p:cNvPr id="1454" name="Freeform: Shape 48"/>
            <p:cNvSpPr/>
            <p:nvPr/>
          </p:nvSpPr>
          <p:spPr>
            <a:xfrm>
              <a:off x="11548800" y="2150640"/>
              <a:ext cx="615600" cy="1107720"/>
            </a:xfrm>
            <a:custGeom>
              <a:avLst/>
              <a:gdLst/>
              <a:ah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a:noFill/>
            </a:ln>
          </p:spPr>
          <p:style>
            <a:lnRef idx="0"/>
            <a:fillRef idx="0"/>
            <a:effectRef idx="0"/>
            <a:fontRef idx="minor"/>
          </p:style>
        </p:sp>
        <p:sp>
          <p:nvSpPr>
            <p:cNvPr id="1455" name="Freeform: Shape 49"/>
            <p:cNvSpPr/>
            <p:nvPr/>
          </p:nvSpPr>
          <p:spPr>
            <a:xfrm>
              <a:off x="12060720" y="2260440"/>
              <a:ext cx="155520" cy="1019160"/>
            </a:xfrm>
            <a:custGeom>
              <a:avLst/>
              <a:gdLst/>
              <a:ah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a:noFill/>
            </a:ln>
          </p:spPr>
          <p:style>
            <a:lnRef idx="0"/>
            <a:fillRef idx="0"/>
            <a:effectRef idx="0"/>
            <a:fontRef idx="minor"/>
          </p:style>
        </p:sp>
        <p:sp>
          <p:nvSpPr>
            <p:cNvPr id="1456" name="Freeform: Shape 50"/>
            <p:cNvSpPr/>
            <p:nvPr/>
          </p:nvSpPr>
          <p:spPr>
            <a:xfrm>
              <a:off x="10629360" y="191880"/>
              <a:ext cx="630720" cy="169200"/>
            </a:xfrm>
            <a:custGeom>
              <a:avLst/>
              <a:gdLst/>
              <a:ahLst/>
              <a:rect l="l" t="t" r="r" b="b"/>
              <a:pathLst>
                <a:path w="632330" h="170715">
                  <a:moveTo>
                    <a:pt x="632331" y="54376"/>
                  </a:moveTo>
                  <a:lnTo>
                    <a:pt x="389516" y="0"/>
                  </a:lnTo>
                  <a:lnTo>
                    <a:pt x="0" y="113810"/>
                  </a:lnTo>
                  <a:lnTo>
                    <a:pt x="239021" y="170715"/>
                  </a:lnTo>
                  <a:close/>
                </a:path>
              </a:pathLst>
            </a:custGeom>
            <a:solidFill>
              <a:srgbClr val="f4f5f3"/>
            </a:solidFill>
            <a:ln w="12625">
              <a:noFill/>
            </a:ln>
          </p:spPr>
          <p:style>
            <a:lnRef idx="0"/>
            <a:fillRef idx="0"/>
            <a:effectRef idx="0"/>
            <a:fontRef idx="minor"/>
          </p:style>
        </p:sp>
        <p:sp>
          <p:nvSpPr>
            <p:cNvPr id="1457" name="Freeform: Shape 51"/>
            <p:cNvSpPr/>
            <p:nvPr/>
          </p:nvSpPr>
          <p:spPr>
            <a:xfrm>
              <a:off x="9235440" y="2332800"/>
              <a:ext cx="606960" cy="238680"/>
            </a:xfrm>
            <a:custGeom>
              <a:avLst/>
              <a:gdLst/>
              <a:ahLst/>
              <a:rect l="l" t="t" r="r" b="b"/>
              <a:pathLst>
                <a:path w="608302" h="240265">
                  <a:moveTo>
                    <a:pt x="608302" y="97371"/>
                  </a:moveTo>
                  <a:lnTo>
                    <a:pt x="375605" y="0"/>
                  </a:lnTo>
                  <a:lnTo>
                    <a:pt x="0" y="139101"/>
                  </a:lnTo>
                  <a:lnTo>
                    <a:pt x="228904" y="240266"/>
                  </a:lnTo>
                  <a:close/>
                </a:path>
              </a:pathLst>
            </a:custGeom>
            <a:solidFill>
              <a:schemeClr val="accent1"/>
            </a:solidFill>
            <a:ln w="12625">
              <a:noFill/>
            </a:ln>
          </p:spPr>
          <p:style>
            <a:lnRef idx="0"/>
            <a:fillRef idx="0"/>
            <a:effectRef idx="0"/>
            <a:fontRef idx="minor"/>
          </p:style>
        </p:sp>
        <p:sp>
          <p:nvSpPr>
            <p:cNvPr id="1458" name="Freeform: Shape 52"/>
            <p:cNvSpPr/>
            <p:nvPr/>
          </p:nvSpPr>
          <p:spPr>
            <a:xfrm>
              <a:off x="11608200" y="4924800"/>
              <a:ext cx="2520" cy="3600"/>
            </a:xfrm>
            <a:custGeom>
              <a:avLst/>
              <a:gdLst/>
              <a:ahLst/>
              <a:rect l="l" t="t" r="r" b="b"/>
              <a:pathLst>
                <a:path w="3794" h="5058">
                  <a:moveTo>
                    <a:pt x="3794" y="5058"/>
                  </a:moveTo>
                  <a:lnTo>
                    <a:pt x="3794" y="0"/>
                  </a:lnTo>
                  <a:lnTo>
                    <a:pt x="0" y="2529"/>
                  </a:lnTo>
                  <a:close/>
                </a:path>
              </a:pathLst>
            </a:custGeom>
            <a:solidFill>
              <a:srgbClr val="0a4054"/>
            </a:solidFill>
            <a:ln w="12625">
              <a:noFill/>
            </a:ln>
          </p:spPr>
          <p:style>
            <a:lnRef idx="0"/>
            <a:fillRef idx="0"/>
            <a:effectRef idx="0"/>
            <a:fontRef idx="minor"/>
          </p:style>
        </p:sp>
        <p:sp>
          <p:nvSpPr>
            <p:cNvPr id="1459" name="Freeform: Shape 53"/>
            <p:cNvSpPr/>
            <p:nvPr/>
          </p:nvSpPr>
          <p:spPr>
            <a:xfrm>
              <a:off x="10620360" y="5500440"/>
              <a:ext cx="1595880" cy="1092240"/>
            </a:xfrm>
            <a:custGeom>
              <a:avLst/>
              <a:gdLst/>
              <a:ah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a:noFill/>
            </a:ln>
          </p:spPr>
          <p:style>
            <a:lnRef idx="0"/>
            <a:fillRef idx="0"/>
            <a:effectRef idx="0"/>
            <a:fontRef idx="minor"/>
          </p:style>
        </p:sp>
        <p:sp>
          <p:nvSpPr>
            <p:cNvPr id="1460" name="Freeform: Shape 54"/>
            <p:cNvSpPr/>
            <p:nvPr/>
          </p:nvSpPr>
          <p:spPr>
            <a:xfrm>
              <a:off x="11418480" y="3579480"/>
              <a:ext cx="322200" cy="1740960"/>
            </a:xfrm>
            <a:custGeom>
              <a:avLst/>
              <a:gdLst/>
              <a:ah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a:noFill/>
            </a:ln>
          </p:spPr>
          <p:style>
            <a:lnRef idx="0"/>
            <a:fillRef idx="0"/>
            <a:effectRef idx="0"/>
            <a:fontRef idx="minor"/>
          </p:style>
        </p:sp>
        <p:sp>
          <p:nvSpPr>
            <p:cNvPr id="1461" name="Freeform: Shape 55"/>
            <p:cNvSpPr/>
            <p:nvPr/>
          </p:nvSpPr>
          <p:spPr>
            <a:xfrm>
              <a:off x="11424600" y="3092760"/>
              <a:ext cx="791640" cy="680040"/>
            </a:xfrm>
            <a:custGeom>
              <a:avLst/>
              <a:gdLst/>
              <a:ah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a:noFill/>
            </a:ln>
          </p:spPr>
          <p:style>
            <a:lnRef idx="0"/>
            <a:fillRef idx="0"/>
            <a:effectRef idx="0"/>
            <a:fontRef idx="minor"/>
          </p:style>
        </p:sp>
        <p:sp>
          <p:nvSpPr>
            <p:cNvPr id="1462" name="Freeform: Shape 56"/>
            <p:cNvSpPr/>
            <p:nvPr/>
          </p:nvSpPr>
          <p:spPr>
            <a:xfrm>
              <a:off x="11616840" y="1406880"/>
              <a:ext cx="599400" cy="306000"/>
            </a:xfrm>
            <a:custGeom>
              <a:avLst/>
              <a:gdLst/>
              <a:ahLst/>
              <a:rect l="l" t="t" r="r" b="b"/>
              <a:pathLst>
                <a:path w="600714" h="307287">
                  <a:moveTo>
                    <a:pt x="0" y="125191"/>
                  </a:moveTo>
                  <a:lnTo>
                    <a:pt x="600714" y="307287"/>
                  </a:lnTo>
                  <a:lnTo>
                    <a:pt x="600714" y="75873"/>
                  </a:lnTo>
                  <a:lnTo>
                    <a:pt x="340194" y="0"/>
                  </a:lnTo>
                  <a:close/>
                </a:path>
              </a:pathLst>
            </a:custGeom>
            <a:solidFill>
              <a:schemeClr val="accent4"/>
            </a:solidFill>
            <a:ln w="12625">
              <a:noFill/>
            </a:ln>
          </p:spPr>
          <p:style>
            <a:lnRef idx="0"/>
            <a:fillRef idx="0"/>
            <a:effectRef idx="0"/>
            <a:fontRef idx="minor"/>
          </p:style>
        </p:sp>
        <p:sp>
          <p:nvSpPr>
            <p:cNvPr id="1463" name="Freeform: Shape 57"/>
            <p:cNvSpPr/>
            <p:nvPr/>
          </p:nvSpPr>
          <p:spPr>
            <a:xfrm>
              <a:off x="10615320" y="5878440"/>
              <a:ext cx="1154520" cy="974880"/>
            </a:xfrm>
            <a:custGeom>
              <a:avLst/>
              <a:gdLst/>
              <a:ah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a:noFill/>
            </a:ln>
          </p:spPr>
          <p:style>
            <a:lnRef idx="0"/>
            <a:fillRef idx="0"/>
            <a:effectRef idx="0"/>
            <a:fontRef idx="minor"/>
          </p:style>
        </p:sp>
        <p:sp>
          <p:nvSpPr>
            <p:cNvPr id="1464" name="Freeform: Shape 58"/>
            <p:cNvSpPr/>
            <p:nvPr/>
          </p:nvSpPr>
          <p:spPr>
            <a:xfrm>
              <a:off x="11741040" y="6308280"/>
              <a:ext cx="475200" cy="544680"/>
            </a:xfrm>
            <a:custGeom>
              <a:avLst/>
              <a:gdLst/>
              <a:ah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a:noFill/>
            </a:ln>
          </p:spPr>
          <p:style>
            <a:lnRef idx="0"/>
            <a:fillRef idx="0"/>
            <a:effectRef idx="0"/>
            <a:fontRef idx="minor"/>
          </p:style>
        </p:sp>
        <p:sp>
          <p:nvSpPr>
            <p:cNvPr id="1465" name="Freeform: Shape 59"/>
            <p:cNvSpPr/>
            <p:nvPr/>
          </p:nvSpPr>
          <p:spPr>
            <a:xfrm>
              <a:off x="11662560" y="3541680"/>
              <a:ext cx="553680" cy="1875240"/>
            </a:xfrm>
            <a:custGeom>
              <a:avLst/>
              <a:gdLst/>
              <a:ah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a:noFill/>
            </a:ln>
          </p:spPr>
          <p:style>
            <a:lnRef idx="0"/>
            <a:fillRef idx="0"/>
            <a:effectRef idx="0"/>
            <a:fontRef idx="minor"/>
          </p:style>
        </p:sp>
        <p:sp>
          <p:nvSpPr>
            <p:cNvPr id="1466" name="Freeform: Shape 60"/>
            <p:cNvSpPr/>
            <p:nvPr/>
          </p:nvSpPr>
          <p:spPr>
            <a:xfrm>
              <a:off x="11758680" y="5252400"/>
              <a:ext cx="457560" cy="266760"/>
            </a:xfrm>
            <a:custGeom>
              <a:avLst/>
              <a:gdLst/>
              <a:ah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a:noFill/>
            </a:ln>
          </p:spPr>
          <p:style>
            <a:lnRef idx="0"/>
            <a:fillRef idx="0"/>
            <a:effectRef idx="0"/>
            <a:fontRef idx="minor"/>
          </p:style>
        </p:sp>
        <p:sp>
          <p:nvSpPr>
            <p:cNvPr id="1467" name="Freeform: Shape 61"/>
            <p:cNvSpPr/>
            <p:nvPr/>
          </p:nvSpPr>
          <p:spPr>
            <a:xfrm>
              <a:off x="11500560" y="3540240"/>
              <a:ext cx="392040" cy="1781640"/>
            </a:xfrm>
            <a:custGeom>
              <a:avLst/>
              <a:gdLst/>
              <a:ahLst/>
              <a:rect l="l" t="t" r="r" b="b"/>
              <a:pathLst>
                <a:path w="393309" h="1783024">
                  <a:moveTo>
                    <a:pt x="393310" y="1704621"/>
                  </a:moveTo>
                  <a:lnTo>
                    <a:pt x="151759" y="0"/>
                  </a:lnTo>
                  <a:lnTo>
                    <a:pt x="0" y="70815"/>
                  </a:lnTo>
                  <a:lnTo>
                    <a:pt x="251668" y="1783024"/>
                  </a:lnTo>
                  <a:close/>
                </a:path>
              </a:pathLst>
            </a:custGeom>
            <a:solidFill>
              <a:schemeClr val="bg2"/>
            </a:solidFill>
            <a:ln w="12625">
              <a:noFill/>
            </a:ln>
          </p:spPr>
          <p:style>
            <a:lnRef idx="0"/>
            <a:fillRef idx="0"/>
            <a:effectRef idx="0"/>
            <a:fontRef idx="minor"/>
          </p:style>
        </p:sp>
        <p:sp>
          <p:nvSpPr>
            <p:cNvPr id="1468" name="Freeform: Shape 62"/>
            <p:cNvSpPr/>
            <p:nvPr/>
          </p:nvSpPr>
          <p:spPr>
            <a:xfrm>
              <a:off x="11574000" y="3168360"/>
              <a:ext cx="367920" cy="303480"/>
            </a:xfrm>
            <a:custGeom>
              <a:avLst/>
              <a:gdLst/>
              <a:ahLst/>
              <a:rect l="l" t="t" r="r" b="b"/>
              <a:pathLst>
                <a:path w="369281" h="304758">
                  <a:moveTo>
                    <a:pt x="369281" y="155540"/>
                  </a:moveTo>
                  <a:lnTo>
                    <a:pt x="0" y="0"/>
                  </a:lnTo>
                  <a:lnTo>
                    <a:pt x="42999" y="304758"/>
                  </a:lnTo>
                  <a:close/>
                </a:path>
              </a:pathLst>
            </a:custGeom>
            <a:solidFill>
              <a:schemeClr val="accent6">
                <a:lumMod val="75000"/>
              </a:schemeClr>
            </a:solidFill>
            <a:ln w="12625">
              <a:noFill/>
            </a:ln>
          </p:spPr>
          <p:style>
            <a:lnRef idx="0"/>
            <a:fillRef idx="0"/>
            <a:effectRef idx="0"/>
            <a:fontRef idx="minor"/>
          </p:style>
        </p:sp>
        <p:sp>
          <p:nvSpPr>
            <p:cNvPr id="1469" name="Freeform: Shape 63"/>
            <p:cNvSpPr/>
            <p:nvPr/>
          </p:nvSpPr>
          <p:spPr>
            <a:xfrm>
              <a:off x="11504520" y="4515120"/>
              <a:ext cx="49320" cy="35280"/>
            </a:xfrm>
            <a:custGeom>
              <a:avLst/>
              <a:gdLst/>
              <a:ah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a:noFill/>
            </a:ln>
          </p:spPr>
          <p:style>
            <a:lnRef idx="0"/>
            <a:fillRef idx="0"/>
            <a:effectRef idx="0"/>
            <a:fontRef idx="minor"/>
          </p:style>
        </p:sp>
        <p:sp>
          <p:nvSpPr>
            <p:cNvPr id="1470" name="Freeform: Shape 64"/>
            <p:cNvSpPr/>
            <p:nvPr/>
          </p:nvSpPr>
          <p:spPr>
            <a:xfrm>
              <a:off x="8485560" y="5551560"/>
              <a:ext cx="11160" cy="360"/>
            </a:xfrm>
            <a:custGeom>
              <a:avLst/>
              <a:gdLst/>
              <a:ah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a:noFill/>
            </a:ln>
          </p:spPr>
          <p:style>
            <a:lnRef idx="0"/>
            <a:fillRef idx="0"/>
            <a:effectRef idx="0"/>
            <a:fontRef idx="minor"/>
          </p:style>
        </p:sp>
        <p:sp>
          <p:nvSpPr>
            <p:cNvPr id="1471" name="Freeform: Shape 65"/>
            <p:cNvSpPr/>
            <p:nvPr/>
          </p:nvSpPr>
          <p:spPr>
            <a:xfrm>
              <a:off x="8488080" y="4926240"/>
              <a:ext cx="1274760" cy="623160"/>
            </a:xfrm>
            <a:custGeom>
              <a:avLst/>
              <a:gdLst/>
              <a:ah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a:noFill/>
            </a:ln>
          </p:spPr>
          <p:style>
            <a:lnRef idx="0"/>
            <a:fillRef idx="0"/>
            <a:effectRef idx="0"/>
            <a:fontRef idx="minor"/>
          </p:style>
        </p:sp>
        <p:sp>
          <p:nvSpPr>
            <p:cNvPr id="1472" name="Freeform: Shape 66"/>
            <p:cNvSpPr/>
            <p:nvPr/>
          </p:nvSpPr>
          <p:spPr>
            <a:xfrm>
              <a:off x="8487000" y="5545080"/>
              <a:ext cx="1771560" cy="1308240"/>
            </a:xfrm>
            <a:custGeom>
              <a:avLst/>
              <a:gdLst/>
              <a:ah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a:noFill/>
            </a:ln>
          </p:spPr>
          <p:style>
            <a:lnRef idx="0"/>
            <a:fillRef idx="0"/>
            <a:effectRef idx="0"/>
            <a:fontRef idx="minor"/>
          </p:style>
        </p:sp>
        <p:sp>
          <p:nvSpPr>
            <p:cNvPr id="1473" name="Freeform: Shape 67"/>
            <p:cNvSpPr/>
            <p:nvPr/>
          </p:nvSpPr>
          <p:spPr>
            <a:xfrm>
              <a:off x="10170000" y="4921200"/>
              <a:ext cx="43920" cy="180720"/>
            </a:xfrm>
            <a:custGeom>
              <a:avLst/>
              <a:gdLst/>
              <a:ah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a:noFill/>
            </a:ln>
          </p:spPr>
          <p:style>
            <a:lnRef idx="0"/>
            <a:fillRef idx="0"/>
            <a:effectRef idx="0"/>
            <a:fontRef idx="minor"/>
          </p:style>
        </p:sp>
        <p:sp>
          <p:nvSpPr>
            <p:cNvPr id="1474" name="Freeform: Shape 68"/>
            <p:cNvSpPr/>
            <p:nvPr/>
          </p:nvSpPr>
          <p:spPr>
            <a:xfrm>
              <a:off x="9826200" y="5180400"/>
              <a:ext cx="99720" cy="66960"/>
            </a:xfrm>
            <a:custGeom>
              <a:avLst/>
              <a:gdLst/>
              <a:ah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a:noFill/>
            </a:ln>
          </p:spPr>
          <p:style>
            <a:lnRef idx="0"/>
            <a:fillRef idx="0"/>
            <a:effectRef idx="0"/>
            <a:fontRef idx="minor"/>
          </p:style>
        </p:sp>
        <p:sp>
          <p:nvSpPr>
            <p:cNvPr id="1475" name="Freeform: Shape 69"/>
            <p:cNvSpPr/>
            <p:nvPr/>
          </p:nvSpPr>
          <p:spPr>
            <a:xfrm>
              <a:off x="9928440" y="477684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476" name="Freeform: Shape 70"/>
            <p:cNvSpPr/>
            <p:nvPr/>
          </p:nvSpPr>
          <p:spPr>
            <a:xfrm>
              <a:off x="9929880" y="477828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477" name="Freeform: Shape 71"/>
            <p:cNvSpPr/>
            <p:nvPr/>
          </p:nvSpPr>
          <p:spPr>
            <a:xfrm>
              <a:off x="9932400" y="4774320"/>
              <a:ext cx="240120" cy="146520"/>
            </a:xfrm>
            <a:custGeom>
              <a:avLst/>
              <a:gdLst/>
              <a:ah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a:noFill/>
            </a:ln>
          </p:spPr>
          <p:style>
            <a:lnRef idx="0"/>
            <a:fillRef idx="0"/>
            <a:effectRef idx="0"/>
            <a:fontRef idx="minor"/>
          </p:style>
        </p:sp>
        <p:sp>
          <p:nvSpPr>
            <p:cNvPr id="1478" name="Freeform: Shape 72"/>
            <p:cNvSpPr/>
            <p:nvPr/>
          </p:nvSpPr>
          <p:spPr>
            <a:xfrm>
              <a:off x="10167120" y="4846680"/>
              <a:ext cx="141840" cy="77040"/>
            </a:xfrm>
            <a:custGeom>
              <a:avLst/>
              <a:gdLst/>
              <a:ah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a:noFill/>
            </a:ln>
          </p:spPr>
          <p:style>
            <a:lnRef idx="0"/>
            <a:fillRef idx="0"/>
            <a:effectRef idx="0"/>
            <a:fontRef idx="minor"/>
          </p:style>
        </p:sp>
        <p:sp>
          <p:nvSpPr>
            <p:cNvPr id="1479" name="Freeform: Shape 73"/>
            <p:cNvSpPr/>
            <p:nvPr/>
          </p:nvSpPr>
          <p:spPr>
            <a:xfrm>
              <a:off x="10312920" y="484524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480" name="Freeform: Shape 74"/>
            <p:cNvSpPr/>
            <p:nvPr/>
          </p:nvSpPr>
          <p:spPr>
            <a:xfrm>
              <a:off x="10314360" y="484524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481" name="Freeform: Shape 75"/>
            <p:cNvSpPr/>
            <p:nvPr/>
          </p:nvSpPr>
          <p:spPr>
            <a:xfrm>
              <a:off x="10600200" y="4115520"/>
              <a:ext cx="138960" cy="721800"/>
            </a:xfrm>
            <a:custGeom>
              <a:avLst/>
              <a:gdLst/>
              <a:ah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a:noFill/>
            </a:ln>
          </p:spPr>
          <p:style>
            <a:lnRef idx="0"/>
            <a:fillRef idx="0"/>
            <a:effectRef idx="0"/>
            <a:fontRef idx="minor"/>
          </p:style>
        </p:sp>
        <p:sp>
          <p:nvSpPr>
            <p:cNvPr id="1482" name="Freeform: Shape 76"/>
            <p:cNvSpPr/>
            <p:nvPr/>
          </p:nvSpPr>
          <p:spPr>
            <a:xfrm>
              <a:off x="11194560" y="5103360"/>
              <a:ext cx="33840" cy="21240"/>
            </a:xfrm>
            <a:custGeom>
              <a:avLst/>
              <a:gdLst/>
              <a:ah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a:noFill/>
            </a:ln>
          </p:spPr>
          <p:style>
            <a:lnRef idx="0"/>
            <a:fillRef idx="0"/>
            <a:effectRef idx="0"/>
            <a:fontRef idx="minor"/>
          </p:style>
        </p:sp>
        <p:sp>
          <p:nvSpPr>
            <p:cNvPr id="1483" name="Freeform: Shape 77"/>
            <p:cNvSpPr/>
            <p:nvPr/>
          </p:nvSpPr>
          <p:spPr>
            <a:xfrm>
              <a:off x="10307880" y="4850280"/>
              <a:ext cx="43920" cy="181800"/>
            </a:xfrm>
            <a:custGeom>
              <a:avLst/>
              <a:gdLst/>
              <a:ah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a:noFill/>
            </a:ln>
          </p:spPr>
          <p:style>
            <a:lnRef idx="0"/>
            <a:fillRef idx="0"/>
            <a:effectRef idx="0"/>
            <a:fontRef idx="minor"/>
          </p:style>
        </p:sp>
        <p:sp>
          <p:nvSpPr>
            <p:cNvPr id="1484" name="Freeform: Shape 78"/>
            <p:cNvSpPr/>
            <p:nvPr/>
          </p:nvSpPr>
          <p:spPr>
            <a:xfrm>
              <a:off x="10311840" y="484524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485" name="Freeform: Shape 79"/>
            <p:cNvSpPr/>
            <p:nvPr/>
          </p:nvSpPr>
          <p:spPr>
            <a:xfrm>
              <a:off x="10314360" y="484524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486" name="Freeform: Shape 80"/>
            <p:cNvSpPr/>
            <p:nvPr/>
          </p:nvSpPr>
          <p:spPr>
            <a:xfrm>
              <a:off x="10307880" y="4846680"/>
              <a:ext cx="191880" cy="112320"/>
            </a:xfrm>
            <a:custGeom>
              <a:avLst/>
              <a:gdLst/>
              <a:ah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a:noFill/>
            </a:ln>
          </p:spPr>
          <p:style>
            <a:lnRef idx="0"/>
            <a:fillRef idx="0"/>
            <a:effectRef idx="0"/>
            <a:fontRef idx="minor"/>
          </p:style>
        </p:sp>
        <p:sp>
          <p:nvSpPr>
            <p:cNvPr id="1487" name="Freeform: Shape 81"/>
            <p:cNvSpPr/>
            <p:nvPr/>
          </p:nvSpPr>
          <p:spPr>
            <a:xfrm>
              <a:off x="11194560" y="4911120"/>
              <a:ext cx="363960" cy="193320"/>
            </a:xfrm>
            <a:custGeom>
              <a:avLst/>
              <a:gdLst/>
              <a:ah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a:noFill/>
            </a:ln>
          </p:spPr>
          <p:style>
            <a:lnRef idx="0"/>
            <a:fillRef idx="0"/>
            <a:effectRef idx="0"/>
            <a:fontRef idx="minor"/>
          </p:style>
        </p:sp>
        <p:sp>
          <p:nvSpPr>
            <p:cNvPr id="1488" name="Freeform: Shape 82"/>
            <p:cNvSpPr/>
            <p:nvPr/>
          </p:nvSpPr>
          <p:spPr>
            <a:xfrm>
              <a:off x="11733120" y="6601680"/>
              <a:ext cx="46440" cy="251640"/>
            </a:xfrm>
            <a:custGeom>
              <a:avLst/>
              <a:gdLst/>
              <a:ah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a:noFill/>
            </a:ln>
          </p:spPr>
          <p:style>
            <a:lnRef idx="0"/>
            <a:fillRef idx="0"/>
            <a:effectRef idx="0"/>
            <a:fontRef idx="minor"/>
          </p:style>
        </p:sp>
        <p:sp>
          <p:nvSpPr>
            <p:cNvPr id="1489" name="Freeform: Shape 83"/>
            <p:cNvSpPr/>
            <p:nvPr/>
          </p:nvSpPr>
          <p:spPr>
            <a:xfrm>
              <a:off x="10983240" y="393228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490" name="Freeform: Shape 84"/>
            <p:cNvSpPr/>
            <p:nvPr/>
          </p:nvSpPr>
          <p:spPr>
            <a:xfrm>
              <a:off x="10982160" y="393228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491" name="Freeform: Shape 85"/>
            <p:cNvSpPr/>
            <p:nvPr/>
          </p:nvSpPr>
          <p:spPr>
            <a:xfrm>
              <a:off x="10601280" y="3933720"/>
              <a:ext cx="376560" cy="183240"/>
            </a:xfrm>
            <a:custGeom>
              <a:avLst/>
              <a:gdLst/>
              <a:ah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a:noFill/>
            </a:ln>
          </p:spPr>
          <p:style>
            <a:lnRef idx="0"/>
            <a:fillRef idx="0"/>
            <a:effectRef idx="0"/>
            <a:fontRef idx="minor"/>
          </p:style>
        </p:sp>
        <p:sp>
          <p:nvSpPr>
            <p:cNvPr id="1492" name="Freeform: Shape 86"/>
            <p:cNvSpPr/>
            <p:nvPr/>
          </p:nvSpPr>
          <p:spPr>
            <a:xfrm>
              <a:off x="10585080" y="4108680"/>
              <a:ext cx="21960" cy="14400"/>
            </a:xfrm>
            <a:custGeom>
              <a:avLst/>
              <a:gdLst/>
              <a:ah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a:noFill/>
            </a:ln>
          </p:spPr>
          <p:style>
            <a:lnRef idx="0"/>
            <a:fillRef idx="0"/>
            <a:effectRef idx="0"/>
            <a:fontRef idx="minor"/>
          </p:style>
        </p:sp>
        <p:sp>
          <p:nvSpPr>
            <p:cNvPr id="1493" name="Freeform: Shape 87"/>
            <p:cNvSpPr/>
            <p:nvPr/>
          </p:nvSpPr>
          <p:spPr>
            <a:xfrm>
              <a:off x="10103040" y="3226680"/>
              <a:ext cx="970920" cy="430920"/>
            </a:xfrm>
            <a:custGeom>
              <a:avLst/>
              <a:gdLst/>
              <a:ah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a:noFill/>
            </a:ln>
          </p:spPr>
          <p:style>
            <a:lnRef idx="0"/>
            <a:fillRef idx="0"/>
            <a:effectRef idx="0"/>
            <a:fontRef idx="minor"/>
          </p:style>
        </p:sp>
        <p:sp>
          <p:nvSpPr>
            <p:cNvPr id="1494" name="Freeform: Shape 88"/>
            <p:cNvSpPr/>
            <p:nvPr/>
          </p:nvSpPr>
          <p:spPr>
            <a:xfrm>
              <a:off x="10582560" y="4120560"/>
              <a:ext cx="140040" cy="723240"/>
            </a:xfrm>
            <a:custGeom>
              <a:avLst/>
              <a:gdLst/>
              <a:ah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a:noFill/>
            </a:ln>
          </p:spPr>
          <p:style>
            <a:lnRef idx="0"/>
            <a:fillRef idx="0"/>
            <a:effectRef idx="0"/>
            <a:fontRef idx="minor"/>
          </p:style>
        </p:sp>
        <p:sp>
          <p:nvSpPr>
            <p:cNvPr id="1495" name="Freeform: Shape 89"/>
            <p:cNvSpPr/>
            <p:nvPr/>
          </p:nvSpPr>
          <p:spPr>
            <a:xfrm>
              <a:off x="9817200" y="5182920"/>
              <a:ext cx="30240" cy="103680"/>
            </a:xfrm>
            <a:custGeom>
              <a:avLst/>
              <a:gdLst/>
              <a:ah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a:noFill/>
            </a:ln>
          </p:spPr>
          <p:style>
            <a:lnRef idx="0"/>
            <a:fillRef idx="0"/>
            <a:effectRef idx="0"/>
            <a:fontRef idx="minor"/>
          </p:style>
        </p:sp>
        <p:sp>
          <p:nvSpPr>
            <p:cNvPr id="1496" name="Freeform: Shape 90"/>
            <p:cNvSpPr/>
            <p:nvPr/>
          </p:nvSpPr>
          <p:spPr>
            <a:xfrm>
              <a:off x="11184480" y="5100840"/>
              <a:ext cx="73080" cy="394200"/>
            </a:xfrm>
            <a:custGeom>
              <a:avLst/>
              <a:gdLst/>
              <a:ah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a:noFill/>
            </a:ln>
          </p:spPr>
          <p:style>
            <a:lnRef idx="0"/>
            <a:fillRef idx="0"/>
            <a:effectRef idx="0"/>
            <a:fontRef idx="minor"/>
          </p:style>
        </p:sp>
        <p:sp>
          <p:nvSpPr>
            <p:cNvPr id="1497" name="Freeform: Shape 91"/>
            <p:cNvSpPr/>
            <p:nvPr/>
          </p:nvSpPr>
          <p:spPr>
            <a:xfrm>
              <a:off x="11450160" y="4137120"/>
              <a:ext cx="42840" cy="28800"/>
            </a:xfrm>
            <a:custGeom>
              <a:avLst/>
              <a:gdLst/>
              <a:ah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a:noFill/>
            </a:ln>
          </p:spPr>
          <p:style>
            <a:lnRef idx="0"/>
            <a:fillRef idx="0"/>
            <a:effectRef idx="0"/>
            <a:fontRef idx="minor"/>
          </p:style>
        </p:sp>
        <p:sp>
          <p:nvSpPr>
            <p:cNvPr id="1498" name="Freeform: Shape 92"/>
            <p:cNvSpPr/>
            <p:nvPr/>
          </p:nvSpPr>
          <p:spPr>
            <a:xfrm>
              <a:off x="11214720" y="4050000"/>
              <a:ext cx="11160" cy="360"/>
            </a:xfrm>
            <a:custGeom>
              <a:avLst/>
              <a:gdLst/>
              <a:ahLst/>
              <a:rect l="l" t="t" r="r" b="b"/>
              <a:pathLst>
                <a:path w="12646" h="948">
                  <a:moveTo>
                    <a:pt x="0" y="0"/>
                  </a:moveTo>
                  <a:lnTo>
                    <a:pt x="0" y="0"/>
                  </a:lnTo>
                  <a:lnTo>
                    <a:pt x="0" y="0"/>
                  </a:lnTo>
                  <a:cubicBezTo>
                    <a:pt x="0" y="1265"/>
                    <a:pt x="0" y="1265"/>
                    <a:pt x="0" y="0"/>
                  </a:cubicBezTo>
                  <a:close/>
                </a:path>
              </a:pathLst>
            </a:custGeom>
            <a:solidFill>
              <a:srgbClr val="000000"/>
            </a:solidFill>
            <a:ln w="12625">
              <a:noFill/>
            </a:ln>
          </p:spPr>
          <p:style>
            <a:lnRef idx="0"/>
            <a:fillRef idx="0"/>
            <a:effectRef idx="0"/>
            <a:fontRef idx="minor"/>
          </p:style>
        </p:sp>
        <p:sp>
          <p:nvSpPr>
            <p:cNvPr id="1499" name="Freeform: Shape 93"/>
            <p:cNvSpPr/>
            <p:nvPr/>
          </p:nvSpPr>
          <p:spPr>
            <a:xfrm>
              <a:off x="10984680" y="3931200"/>
              <a:ext cx="222480" cy="119880"/>
            </a:xfrm>
            <a:custGeom>
              <a:avLst/>
              <a:gdLst/>
              <a:ah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a:noFill/>
            </a:ln>
          </p:spPr>
          <p:style>
            <a:lnRef idx="0"/>
            <a:fillRef idx="0"/>
            <a:effectRef idx="0"/>
            <a:fontRef idx="minor"/>
          </p:style>
        </p:sp>
        <p:sp>
          <p:nvSpPr>
            <p:cNvPr id="1500" name="Freeform: Shape 94"/>
            <p:cNvSpPr/>
            <p:nvPr/>
          </p:nvSpPr>
          <p:spPr>
            <a:xfrm>
              <a:off x="10982160" y="393228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01" name="Freeform: Shape 95"/>
            <p:cNvSpPr/>
            <p:nvPr/>
          </p:nvSpPr>
          <p:spPr>
            <a:xfrm>
              <a:off x="10980720" y="393228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02" name="Freeform: Shape 96"/>
            <p:cNvSpPr/>
            <p:nvPr/>
          </p:nvSpPr>
          <p:spPr>
            <a:xfrm>
              <a:off x="10978200" y="3934080"/>
              <a:ext cx="11160" cy="360"/>
            </a:xfrm>
            <a:custGeom>
              <a:avLst/>
              <a:gdLst/>
              <a:ahLst/>
              <a:rect l="l" t="t" r="r" b="b"/>
              <a:pathLst>
                <a:path w="12646" h="562">
                  <a:moveTo>
                    <a:pt x="0" y="562"/>
                  </a:moveTo>
                  <a:lnTo>
                    <a:pt x="0" y="562"/>
                  </a:lnTo>
                  <a:cubicBezTo>
                    <a:pt x="0" y="562"/>
                    <a:pt x="0" y="-703"/>
                    <a:pt x="0" y="562"/>
                  </a:cubicBezTo>
                  <a:lnTo>
                    <a:pt x="0" y="562"/>
                  </a:lnTo>
                  <a:close/>
                </a:path>
              </a:pathLst>
            </a:custGeom>
            <a:solidFill>
              <a:srgbClr val="000000"/>
            </a:solidFill>
            <a:ln w="12625">
              <a:noFill/>
            </a:ln>
          </p:spPr>
          <p:style>
            <a:lnRef idx="0"/>
            <a:fillRef idx="0"/>
            <a:effectRef idx="0"/>
            <a:fontRef idx="minor"/>
          </p:style>
        </p:sp>
        <p:sp>
          <p:nvSpPr>
            <p:cNvPr id="1503" name="Freeform: Shape 97"/>
            <p:cNvSpPr/>
            <p:nvPr/>
          </p:nvSpPr>
          <p:spPr>
            <a:xfrm>
              <a:off x="9744120" y="5338440"/>
              <a:ext cx="11160" cy="360"/>
            </a:xfrm>
            <a:custGeom>
              <a:avLst/>
              <a:gdLst/>
              <a:ahLst/>
              <a:rect l="l" t="t" r="r" b="b"/>
              <a:pathLst>
                <a:path w="12646" h="948">
                  <a:moveTo>
                    <a:pt x="0" y="0"/>
                  </a:moveTo>
                  <a:cubicBezTo>
                    <a:pt x="0" y="1264"/>
                    <a:pt x="0" y="1264"/>
                    <a:pt x="0" y="0"/>
                  </a:cubicBezTo>
                  <a:cubicBezTo>
                    <a:pt x="0" y="1264"/>
                    <a:pt x="0" y="1264"/>
                    <a:pt x="0" y="0"/>
                  </a:cubicBezTo>
                  <a:close/>
                </a:path>
              </a:pathLst>
            </a:custGeom>
            <a:solidFill>
              <a:srgbClr val="000000"/>
            </a:solidFill>
            <a:ln w="12625">
              <a:noFill/>
            </a:ln>
          </p:spPr>
          <p:style>
            <a:lnRef idx="0"/>
            <a:fillRef idx="0"/>
            <a:effectRef idx="0"/>
            <a:fontRef idx="minor"/>
          </p:style>
        </p:sp>
        <p:sp>
          <p:nvSpPr>
            <p:cNvPr id="1504" name="Freeform: Shape 98"/>
            <p:cNvSpPr/>
            <p:nvPr/>
          </p:nvSpPr>
          <p:spPr>
            <a:xfrm>
              <a:off x="9744120" y="533736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05" name="Freeform: Shape 99"/>
            <p:cNvSpPr/>
            <p:nvPr/>
          </p:nvSpPr>
          <p:spPr>
            <a:xfrm>
              <a:off x="9745200" y="5335920"/>
              <a:ext cx="11160" cy="11160"/>
            </a:xfrm>
            <a:custGeom>
              <a:avLst/>
              <a:gdLst/>
              <a:ahLst/>
              <a:rect l="l" t="t" r="r" b="b"/>
              <a:pathLst>
                <a:path w="12646" h="12645">
                  <a:moveTo>
                    <a:pt x="0" y="0"/>
                  </a:moveTo>
                  <a:lnTo>
                    <a:pt x="0" y="0"/>
                  </a:lnTo>
                  <a:lnTo>
                    <a:pt x="0" y="0"/>
                  </a:lnTo>
                  <a:cubicBezTo>
                    <a:pt x="0" y="0"/>
                    <a:pt x="0" y="0"/>
                    <a:pt x="0" y="0"/>
                  </a:cubicBezTo>
                  <a:close/>
                </a:path>
              </a:pathLst>
            </a:custGeom>
            <a:solidFill>
              <a:srgbClr val="000000"/>
            </a:solidFill>
            <a:ln w="12625">
              <a:noFill/>
            </a:ln>
          </p:spPr>
          <p:style>
            <a:lnRef idx="0"/>
            <a:fillRef idx="0"/>
            <a:effectRef idx="0"/>
            <a:fontRef idx="minor"/>
          </p:style>
        </p:sp>
        <p:sp>
          <p:nvSpPr>
            <p:cNvPr id="1506" name="Freeform: Shape 100"/>
            <p:cNvSpPr/>
            <p:nvPr/>
          </p:nvSpPr>
          <p:spPr>
            <a:xfrm>
              <a:off x="9744120" y="5343480"/>
              <a:ext cx="191880" cy="822960"/>
            </a:xfrm>
            <a:custGeom>
              <a:avLst/>
              <a:gdLst/>
              <a:ah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a:noFill/>
            </a:ln>
          </p:spPr>
          <p:style>
            <a:lnRef idx="0"/>
            <a:fillRef idx="0"/>
            <a:effectRef idx="0"/>
            <a:fontRef idx="minor"/>
          </p:style>
        </p:sp>
        <p:sp>
          <p:nvSpPr>
            <p:cNvPr id="1507" name="Freeform: Shape 101"/>
            <p:cNvSpPr/>
            <p:nvPr/>
          </p:nvSpPr>
          <p:spPr>
            <a:xfrm>
              <a:off x="9745200" y="5342400"/>
              <a:ext cx="441360" cy="286920"/>
            </a:xfrm>
            <a:custGeom>
              <a:avLst/>
              <a:gdLst/>
              <a:ah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a:noFill/>
            </a:ln>
          </p:spPr>
          <p:style>
            <a:lnRef idx="0"/>
            <a:fillRef idx="0"/>
            <a:effectRef idx="0"/>
            <a:fontRef idx="minor"/>
          </p:style>
        </p:sp>
        <p:sp>
          <p:nvSpPr>
            <p:cNvPr id="1508" name="Freeform: Shape 102"/>
            <p:cNvSpPr/>
            <p:nvPr/>
          </p:nvSpPr>
          <p:spPr>
            <a:xfrm>
              <a:off x="9742680" y="5339880"/>
              <a:ext cx="360" cy="11160"/>
            </a:xfrm>
            <a:custGeom>
              <a:avLst/>
              <a:gdLst/>
              <a:ah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a:noFill/>
            </a:ln>
          </p:spPr>
          <p:style>
            <a:lnRef idx="0"/>
            <a:fillRef idx="0"/>
            <a:effectRef idx="0"/>
            <a:fontRef idx="minor"/>
          </p:style>
        </p:sp>
        <p:sp>
          <p:nvSpPr>
            <p:cNvPr id="1509" name="Freeform: Shape 103"/>
            <p:cNvSpPr/>
            <p:nvPr/>
          </p:nvSpPr>
          <p:spPr>
            <a:xfrm>
              <a:off x="9744120" y="533736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10" name="Freeform: Shape 104"/>
            <p:cNvSpPr/>
            <p:nvPr/>
          </p:nvSpPr>
          <p:spPr>
            <a:xfrm>
              <a:off x="9744120" y="5340960"/>
              <a:ext cx="11160" cy="11160"/>
            </a:xfrm>
            <a:custGeom>
              <a:avLst/>
              <a:gdLst/>
              <a:ahLst/>
              <a:rect l="l" t="t" r="r" b="b"/>
              <a:pathLst>
                <a:path w="12646" h="12645">
                  <a:moveTo>
                    <a:pt x="0" y="0"/>
                  </a:moveTo>
                  <a:lnTo>
                    <a:pt x="0" y="0"/>
                  </a:lnTo>
                  <a:lnTo>
                    <a:pt x="0" y="0"/>
                  </a:lnTo>
                  <a:cubicBezTo>
                    <a:pt x="0" y="0"/>
                    <a:pt x="0" y="0"/>
                    <a:pt x="0" y="0"/>
                  </a:cubicBezTo>
                  <a:close/>
                </a:path>
              </a:pathLst>
            </a:custGeom>
            <a:solidFill>
              <a:srgbClr val="000000"/>
            </a:solidFill>
            <a:ln w="12625">
              <a:noFill/>
            </a:ln>
          </p:spPr>
          <p:style>
            <a:lnRef idx="0"/>
            <a:fillRef idx="0"/>
            <a:effectRef idx="0"/>
            <a:fontRef idx="minor"/>
          </p:style>
        </p:sp>
        <p:sp>
          <p:nvSpPr>
            <p:cNvPr id="1511" name="Freeform: Shape 105"/>
            <p:cNvSpPr/>
            <p:nvPr/>
          </p:nvSpPr>
          <p:spPr>
            <a:xfrm>
              <a:off x="9745200" y="533592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12" name="Freeform: Shape 106"/>
            <p:cNvSpPr/>
            <p:nvPr/>
          </p:nvSpPr>
          <p:spPr>
            <a:xfrm>
              <a:off x="10181520" y="5627880"/>
              <a:ext cx="92160" cy="408240"/>
            </a:xfrm>
            <a:custGeom>
              <a:avLst/>
              <a:gdLst/>
              <a:ah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a:noFill/>
            </a:ln>
          </p:spPr>
          <p:style>
            <a:lnRef idx="0"/>
            <a:fillRef idx="0"/>
            <a:effectRef idx="0"/>
            <a:fontRef idx="minor"/>
          </p:style>
        </p:sp>
        <p:sp>
          <p:nvSpPr>
            <p:cNvPr id="1513" name="Freeform: Shape 107"/>
            <p:cNvSpPr/>
            <p:nvPr/>
          </p:nvSpPr>
          <p:spPr>
            <a:xfrm>
              <a:off x="10361160" y="647136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14" name="Freeform: Shape 108"/>
            <p:cNvSpPr/>
            <p:nvPr/>
          </p:nvSpPr>
          <p:spPr>
            <a:xfrm>
              <a:off x="10364760" y="64728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15" name="Freeform: Shape 109"/>
            <p:cNvSpPr/>
            <p:nvPr/>
          </p:nvSpPr>
          <p:spPr>
            <a:xfrm>
              <a:off x="10268640" y="6037920"/>
              <a:ext cx="97200" cy="423360"/>
            </a:xfrm>
            <a:custGeom>
              <a:avLst/>
              <a:gdLst/>
              <a:ah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a:noFill/>
            </a:ln>
          </p:spPr>
          <p:style>
            <a:lnRef idx="0"/>
            <a:fillRef idx="0"/>
            <a:effectRef idx="0"/>
            <a:fontRef idx="minor"/>
          </p:style>
        </p:sp>
        <p:sp>
          <p:nvSpPr>
            <p:cNvPr id="1516" name="Freeform: Shape 110"/>
            <p:cNvSpPr/>
            <p:nvPr/>
          </p:nvSpPr>
          <p:spPr>
            <a:xfrm>
              <a:off x="11562480" y="4872960"/>
              <a:ext cx="41400" cy="28800"/>
            </a:xfrm>
            <a:custGeom>
              <a:avLst/>
              <a:gdLst/>
              <a:ah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a:noFill/>
            </a:ln>
          </p:spPr>
          <p:style>
            <a:lnRef idx="0"/>
            <a:fillRef idx="0"/>
            <a:effectRef idx="0"/>
            <a:fontRef idx="minor"/>
          </p:style>
        </p:sp>
        <p:sp>
          <p:nvSpPr>
            <p:cNvPr id="1517" name="Freeform: Shape 111"/>
            <p:cNvSpPr/>
            <p:nvPr/>
          </p:nvSpPr>
          <p:spPr>
            <a:xfrm>
              <a:off x="11107440" y="465948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18" name="Freeform: Shape 112"/>
            <p:cNvSpPr/>
            <p:nvPr/>
          </p:nvSpPr>
          <p:spPr>
            <a:xfrm>
              <a:off x="10978200" y="3931200"/>
              <a:ext cx="127440" cy="723240"/>
            </a:xfrm>
            <a:custGeom>
              <a:avLst/>
              <a:gdLst/>
              <a:ah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a:noFill/>
            </a:ln>
          </p:spPr>
          <p:style>
            <a:lnRef idx="0"/>
            <a:fillRef idx="0"/>
            <a:effectRef idx="0"/>
            <a:fontRef idx="minor"/>
          </p:style>
        </p:sp>
        <p:sp>
          <p:nvSpPr>
            <p:cNvPr id="1519" name="Freeform: Shape 113"/>
            <p:cNvSpPr/>
            <p:nvPr/>
          </p:nvSpPr>
          <p:spPr>
            <a:xfrm>
              <a:off x="11252880" y="5500440"/>
              <a:ext cx="7560" cy="8640"/>
            </a:xfrm>
            <a:custGeom>
              <a:avLst/>
              <a:gdLst/>
              <a:ah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a:noFill/>
            </a:ln>
          </p:spPr>
          <p:style>
            <a:lnRef idx="0"/>
            <a:fillRef idx="0"/>
            <a:effectRef idx="0"/>
            <a:fontRef idx="minor"/>
          </p:style>
        </p:sp>
        <p:sp>
          <p:nvSpPr>
            <p:cNvPr id="1520" name="Freeform: Shape 114"/>
            <p:cNvSpPr/>
            <p:nvPr/>
          </p:nvSpPr>
          <p:spPr>
            <a:xfrm>
              <a:off x="10735560" y="4652640"/>
              <a:ext cx="371520" cy="192600"/>
            </a:xfrm>
            <a:custGeom>
              <a:avLst/>
              <a:gdLst/>
              <a:ah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a:noFill/>
            </a:ln>
          </p:spPr>
          <p:style>
            <a:lnRef idx="0"/>
            <a:fillRef idx="0"/>
            <a:effectRef idx="0"/>
            <a:fontRef idx="minor"/>
          </p:style>
        </p:sp>
        <p:sp>
          <p:nvSpPr>
            <p:cNvPr id="1521" name="Freeform: Shape 115"/>
            <p:cNvSpPr/>
            <p:nvPr/>
          </p:nvSpPr>
          <p:spPr>
            <a:xfrm>
              <a:off x="10424520" y="4899600"/>
              <a:ext cx="1129320" cy="600480"/>
            </a:xfrm>
            <a:custGeom>
              <a:avLst/>
              <a:gdLst/>
              <a:ah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a:noFill/>
            </a:ln>
          </p:spPr>
          <p:style>
            <a:lnRef idx="0"/>
            <a:fillRef idx="0"/>
            <a:effectRef idx="0"/>
            <a:fontRef idx="minor"/>
          </p:style>
        </p:sp>
        <p:sp>
          <p:nvSpPr>
            <p:cNvPr id="1522" name="Freeform: Shape 116"/>
            <p:cNvSpPr/>
            <p:nvPr/>
          </p:nvSpPr>
          <p:spPr>
            <a:xfrm>
              <a:off x="11252880" y="5477400"/>
              <a:ext cx="27720" cy="22680"/>
            </a:xfrm>
            <a:custGeom>
              <a:avLst/>
              <a:gdLst/>
              <a:ah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a:noFill/>
            </a:ln>
          </p:spPr>
          <p:style>
            <a:lnRef idx="0"/>
            <a:fillRef idx="0"/>
            <a:effectRef idx="0"/>
            <a:fontRef idx="minor"/>
          </p:style>
        </p:sp>
        <p:sp>
          <p:nvSpPr>
            <p:cNvPr id="1523" name="Freeform: Shape 117"/>
            <p:cNvSpPr/>
            <p:nvPr/>
          </p:nvSpPr>
          <p:spPr>
            <a:xfrm>
              <a:off x="10720440" y="4832280"/>
              <a:ext cx="20520" cy="16920"/>
            </a:xfrm>
            <a:custGeom>
              <a:avLst/>
              <a:gdLst/>
              <a:ah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a:noFill/>
            </a:ln>
          </p:spPr>
          <p:style>
            <a:lnRef idx="0"/>
            <a:fillRef idx="0"/>
            <a:effectRef idx="0"/>
            <a:fontRef idx="minor"/>
          </p:style>
        </p:sp>
        <p:sp>
          <p:nvSpPr>
            <p:cNvPr id="1524" name="Freeform: Shape 118"/>
            <p:cNvSpPr/>
            <p:nvPr/>
          </p:nvSpPr>
          <p:spPr>
            <a:xfrm>
              <a:off x="10271160" y="5493240"/>
              <a:ext cx="987480" cy="546480"/>
            </a:xfrm>
            <a:custGeom>
              <a:avLst/>
              <a:gdLst/>
              <a:ah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a:noFill/>
            </a:ln>
          </p:spPr>
          <p:style>
            <a:lnRef idx="0"/>
            <a:fillRef idx="0"/>
            <a:effectRef idx="0"/>
            <a:fontRef idx="minor"/>
          </p:style>
        </p:sp>
        <p:sp>
          <p:nvSpPr>
            <p:cNvPr id="1525" name="Freeform: Shape 119"/>
            <p:cNvSpPr/>
            <p:nvPr/>
          </p:nvSpPr>
          <p:spPr>
            <a:xfrm>
              <a:off x="10724040" y="4847760"/>
              <a:ext cx="11160" cy="11160"/>
            </a:xfrm>
            <a:custGeom>
              <a:avLst/>
              <a:gdLst/>
              <a:ah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a:noFill/>
            </a:ln>
          </p:spPr>
          <p:style>
            <a:lnRef idx="0"/>
            <a:fillRef idx="0"/>
            <a:effectRef idx="0"/>
            <a:fontRef idx="minor"/>
          </p:style>
        </p:sp>
        <p:sp>
          <p:nvSpPr>
            <p:cNvPr id="1526" name="Freeform: Shape 120"/>
            <p:cNvSpPr/>
            <p:nvPr/>
          </p:nvSpPr>
          <p:spPr>
            <a:xfrm>
              <a:off x="10499040" y="4850280"/>
              <a:ext cx="221040" cy="113760"/>
            </a:xfrm>
            <a:custGeom>
              <a:avLst/>
              <a:gdLst/>
              <a:ah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a:noFill/>
            </a:ln>
          </p:spPr>
          <p:style>
            <a:lnRef idx="0"/>
            <a:fillRef idx="0"/>
            <a:effectRef idx="0"/>
            <a:fontRef idx="minor"/>
          </p:style>
        </p:sp>
        <p:sp>
          <p:nvSpPr>
            <p:cNvPr id="1527" name="Freeform: Shape 121"/>
            <p:cNvSpPr/>
            <p:nvPr/>
          </p:nvSpPr>
          <p:spPr>
            <a:xfrm>
              <a:off x="8714520" y="5480280"/>
              <a:ext cx="1920960" cy="1374480"/>
            </a:xfrm>
            <a:custGeom>
              <a:avLst/>
              <a:gdLst/>
              <a:ah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a:noFill/>
            </a:ln>
          </p:spPr>
          <p:style>
            <a:lnRef idx="0"/>
            <a:fillRef idx="0"/>
            <a:effectRef idx="0"/>
            <a:fontRef idx="minor"/>
          </p:style>
        </p:sp>
        <p:sp>
          <p:nvSpPr>
            <p:cNvPr id="1528" name="Freeform: Shape 122"/>
            <p:cNvSpPr/>
            <p:nvPr/>
          </p:nvSpPr>
          <p:spPr>
            <a:xfrm>
              <a:off x="8713440" y="547632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29" name="Freeform: Shape 123"/>
            <p:cNvSpPr/>
            <p:nvPr/>
          </p:nvSpPr>
          <p:spPr>
            <a:xfrm>
              <a:off x="8713440" y="4960440"/>
              <a:ext cx="1054440" cy="519120"/>
            </a:xfrm>
            <a:custGeom>
              <a:avLst/>
              <a:gdLst/>
              <a:ah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a:noFill/>
            </a:ln>
          </p:spPr>
          <p:style>
            <a:lnRef idx="0"/>
            <a:fillRef idx="0"/>
            <a:effectRef idx="0"/>
            <a:fontRef idx="minor"/>
          </p:style>
        </p:sp>
        <p:sp>
          <p:nvSpPr>
            <p:cNvPr id="1530" name="Freeform: Shape 124"/>
            <p:cNvSpPr/>
            <p:nvPr/>
          </p:nvSpPr>
          <p:spPr>
            <a:xfrm>
              <a:off x="12017880" y="5525640"/>
              <a:ext cx="79560" cy="45360"/>
            </a:xfrm>
            <a:custGeom>
              <a:avLst/>
              <a:gdLst/>
              <a:ah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a:noFill/>
            </a:ln>
          </p:spPr>
          <p:style>
            <a:lnRef idx="0"/>
            <a:fillRef idx="0"/>
            <a:effectRef idx="0"/>
            <a:fontRef idx="minor"/>
          </p:style>
        </p:sp>
        <p:sp>
          <p:nvSpPr>
            <p:cNvPr id="1531" name="Freeform: Shape 125"/>
            <p:cNvSpPr/>
            <p:nvPr/>
          </p:nvSpPr>
          <p:spPr>
            <a:xfrm>
              <a:off x="12068280" y="596196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32" name="Freeform: Shape 126"/>
            <p:cNvSpPr/>
            <p:nvPr/>
          </p:nvSpPr>
          <p:spPr>
            <a:xfrm>
              <a:off x="12070800" y="596196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33" name="Freeform: Shape 127"/>
            <p:cNvSpPr/>
            <p:nvPr/>
          </p:nvSpPr>
          <p:spPr>
            <a:xfrm>
              <a:off x="12072240" y="596196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34" name="Freeform: Shape 128"/>
            <p:cNvSpPr/>
            <p:nvPr/>
          </p:nvSpPr>
          <p:spPr>
            <a:xfrm>
              <a:off x="12012840" y="5569920"/>
              <a:ext cx="60480" cy="380520"/>
            </a:xfrm>
            <a:custGeom>
              <a:avLst/>
              <a:gdLst/>
              <a:ah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a:noFill/>
            </a:ln>
          </p:spPr>
          <p:style>
            <a:lnRef idx="0"/>
            <a:fillRef idx="0"/>
            <a:effectRef idx="0"/>
            <a:fontRef idx="minor"/>
          </p:style>
        </p:sp>
        <p:sp>
          <p:nvSpPr>
            <p:cNvPr id="1535" name="Freeform: Shape 129"/>
            <p:cNvSpPr/>
            <p:nvPr/>
          </p:nvSpPr>
          <p:spPr>
            <a:xfrm>
              <a:off x="11228760" y="5119560"/>
              <a:ext cx="361440" cy="214920"/>
            </a:xfrm>
            <a:custGeom>
              <a:avLst/>
              <a:gdLst/>
              <a:ah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a:noFill/>
            </a:ln>
          </p:spPr>
          <p:style>
            <a:lnRef idx="0"/>
            <a:fillRef idx="0"/>
            <a:effectRef idx="0"/>
            <a:fontRef idx="minor"/>
          </p:style>
        </p:sp>
        <p:sp>
          <p:nvSpPr>
            <p:cNvPr id="1536" name="Freeform: Shape 130"/>
            <p:cNvSpPr/>
            <p:nvPr/>
          </p:nvSpPr>
          <p:spPr>
            <a:xfrm>
              <a:off x="11222280" y="5121000"/>
              <a:ext cx="360" cy="11160"/>
            </a:xfrm>
            <a:custGeom>
              <a:avLst/>
              <a:gdLst/>
              <a:ahLst/>
              <a:rect l="l" t="t" r="r" b="b"/>
              <a:pathLst>
                <a:path w="948" h="12645">
                  <a:moveTo>
                    <a:pt x="0" y="0"/>
                  </a:moveTo>
                  <a:lnTo>
                    <a:pt x="0" y="0"/>
                  </a:lnTo>
                  <a:lnTo>
                    <a:pt x="0" y="0"/>
                  </a:lnTo>
                  <a:cubicBezTo>
                    <a:pt x="1265" y="0"/>
                    <a:pt x="1265" y="0"/>
                    <a:pt x="0" y="0"/>
                  </a:cubicBezTo>
                  <a:close/>
                </a:path>
              </a:pathLst>
            </a:custGeom>
            <a:solidFill>
              <a:srgbClr val="000000"/>
            </a:solidFill>
            <a:ln w="12625">
              <a:noFill/>
            </a:ln>
          </p:spPr>
          <p:style>
            <a:lnRef idx="0"/>
            <a:fillRef idx="0"/>
            <a:effectRef idx="0"/>
            <a:fontRef idx="minor"/>
          </p:style>
        </p:sp>
        <p:sp>
          <p:nvSpPr>
            <p:cNvPr id="1537" name="Freeform: Shape 131"/>
            <p:cNvSpPr/>
            <p:nvPr/>
          </p:nvSpPr>
          <p:spPr>
            <a:xfrm>
              <a:off x="11601720" y="4927320"/>
              <a:ext cx="10080" cy="7560"/>
            </a:xfrm>
            <a:custGeom>
              <a:avLst/>
              <a:gdLst/>
              <a:ahLst/>
              <a:rect l="l" t="t" r="r" b="b"/>
              <a:pathLst>
                <a:path w="11382" h="8851">
                  <a:moveTo>
                    <a:pt x="0" y="2529"/>
                  </a:moveTo>
                  <a:lnTo>
                    <a:pt x="11382" y="8852"/>
                  </a:lnTo>
                  <a:lnTo>
                    <a:pt x="10117" y="2529"/>
                  </a:lnTo>
                  <a:lnTo>
                    <a:pt x="6323" y="0"/>
                  </a:lnTo>
                  <a:close/>
                </a:path>
              </a:pathLst>
            </a:custGeom>
            <a:solidFill>
              <a:srgbClr val="000000"/>
            </a:solidFill>
            <a:ln w="12625">
              <a:noFill/>
            </a:ln>
          </p:spPr>
          <p:style>
            <a:lnRef idx="0"/>
            <a:fillRef idx="0"/>
            <a:effectRef idx="0"/>
            <a:fontRef idx="minor"/>
          </p:style>
        </p:sp>
        <p:sp>
          <p:nvSpPr>
            <p:cNvPr id="1538" name="Freeform: Shape 132"/>
            <p:cNvSpPr/>
            <p:nvPr/>
          </p:nvSpPr>
          <p:spPr>
            <a:xfrm>
              <a:off x="11589120" y="5330880"/>
              <a:ext cx="431640" cy="243000"/>
            </a:xfrm>
            <a:custGeom>
              <a:avLst/>
              <a:gdLst/>
              <a:ah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a:noFill/>
            </a:ln>
          </p:spPr>
          <p:style>
            <a:lnRef idx="0"/>
            <a:fillRef idx="0"/>
            <a:effectRef idx="0"/>
            <a:fontRef idx="minor"/>
          </p:style>
        </p:sp>
        <p:sp>
          <p:nvSpPr>
            <p:cNvPr id="1539" name="Freeform: Shape 133"/>
            <p:cNvSpPr/>
            <p:nvPr/>
          </p:nvSpPr>
          <p:spPr>
            <a:xfrm>
              <a:off x="11586960" y="5327640"/>
              <a:ext cx="360" cy="360"/>
            </a:xfrm>
            <a:custGeom>
              <a:avLst/>
              <a:gdLst/>
              <a:ah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a:noFill/>
            </a:ln>
          </p:spPr>
          <p:style>
            <a:lnRef idx="0"/>
            <a:fillRef idx="0"/>
            <a:effectRef idx="0"/>
            <a:fontRef idx="minor"/>
          </p:style>
        </p:sp>
        <p:sp>
          <p:nvSpPr>
            <p:cNvPr id="1540" name="Freeform: Shape 134"/>
            <p:cNvSpPr/>
            <p:nvPr/>
          </p:nvSpPr>
          <p:spPr>
            <a:xfrm>
              <a:off x="10181520" y="5500440"/>
              <a:ext cx="244080" cy="128160"/>
            </a:xfrm>
            <a:custGeom>
              <a:avLst/>
              <a:gdLst/>
              <a:ah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a:noFill/>
            </a:ln>
          </p:spPr>
          <p:style>
            <a:lnRef idx="0"/>
            <a:fillRef idx="0"/>
            <a:effectRef idx="0"/>
            <a:fontRef idx="minor"/>
          </p:style>
        </p:sp>
        <p:sp>
          <p:nvSpPr>
            <p:cNvPr id="1541" name="Freeform: Shape 135"/>
            <p:cNvSpPr/>
            <p:nvPr/>
          </p:nvSpPr>
          <p:spPr>
            <a:xfrm>
              <a:off x="10428120" y="5497920"/>
              <a:ext cx="360" cy="11160"/>
            </a:xfrm>
            <a:custGeom>
              <a:avLst/>
              <a:gdLst/>
              <a:ahLst/>
              <a:rect l="l" t="t" r="r" b="b"/>
              <a:pathLst>
                <a:path w="948" h="12645">
                  <a:moveTo>
                    <a:pt x="0" y="0"/>
                  </a:moveTo>
                  <a:cubicBezTo>
                    <a:pt x="1265" y="0"/>
                    <a:pt x="1265" y="0"/>
                    <a:pt x="0" y="0"/>
                  </a:cubicBezTo>
                  <a:lnTo>
                    <a:pt x="0" y="0"/>
                  </a:lnTo>
                  <a:lnTo>
                    <a:pt x="0" y="0"/>
                  </a:lnTo>
                  <a:close/>
                </a:path>
              </a:pathLst>
            </a:custGeom>
            <a:solidFill>
              <a:srgbClr val="000000"/>
            </a:solidFill>
            <a:ln w="12625">
              <a:noFill/>
            </a:ln>
          </p:spPr>
          <p:style>
            <a:lnRef idx="0"/>
            <a:fillRef idx="0"/>
            <a:effectRef idx="0"/>
            <a:fontRef idx="minor"/>
          </p:style>
        </p:sp>
        <p:sp>
          <p:nvSpPr>
            <p:cNvPr id="1542" name="Freeform: Shape 136"/>
            <p:cNvSpPr/>
            <p:nvPr/>
          </p:nvSpPr>
          <p:spPr>
            <a:xfrm>
              <a:off x="9981720" y="5220720"/>
              <a:ext cx="444960" cy="282960"/>
            </a:xfrm>
            <a:custGeom>
              <a:avLst/>
              <a:gdLst/>
              <a:ah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a:noFill/>
            </a:ln>
          </p:spPr>
          <p:style>
            <a:lnRef idx="0"/>
            <a:fillRef idx="0"/>
            <a:effectRef idx="0"/>
            <a:fontRef idx="minor"/>
          </p:style>
        </p:sp>
        <p:sp>
          <p:nvSpPr>
            <p:cNvPr id="1543" name="Freeform: Shape 137"/>
            <p:cNvSpPr/>
            <p:nvPr/>
          </p:nvSpPr>
          <p:spPr>
            <a:xfrm>
              <a:off x="10287720" y="4602600"/>
              <a:ext cx="434880" cy="251280"/>
            </a:xfrm>
            <a:custGeom>
              <a:avLst/>
              <a:gdLst/>
              <a:ah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a:noFill/>
            </a:ln>
          </p:spPr>
          <p:style>
            <a:lnRef idx="0"/>
            <a:fillRef idx="0"/>
            <a:effectRef idx="0"/>
            <a:fontRef idx="minor"/>
          </p:style>
        </p:sp>
        <p:sp>
          <p:nvSpPr>
            <p:cNvPr id="1544" name="Freeform: Shape 138"/>
            <p:cNvSpPr/>
            <p:nvPr/>
          </p:nvSpPr>
          <p:spPr>
            <a:xfrm>
              <a:off x="9929880" y="477828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45" name="Freeform: Shape 139"/>
            <p:cNvSpPr/>
            <p:nvPr/>
          </p:nvSpPr>
          <p:spPr>
            <a:xfrm>
              <a:off x="9928440" y="4776840"/>
              <a:ext cx="11160" cy="11160"/>
            </a:xfrm>
            <a:custGeom>
              <a:avLst/>
              <a:gdLst/>
              <a:ah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a:noFill/>
            </a:ln>
          </p:spPr>
          <p:style>
            <a:lnRef idx="0"/>
            <a:fillRef idx="0"/>
            <a:effectRef idx="0"/>
            <a:fontRef idx="minor"/>
          </p:style>
        </p:sp>
        <p:sp>
          <p:nvSpPr>
            <p:cNvPr id="1546" name="Freeform: Shape 140"/>
            <p:cNvSpPr/>
            <p:nvPr/>
          </p:nvSpPr>
          <p:spPr>
            <a:xfrm>
              <a:off x="9934920" y="4601160"/>
              <a:ext cx="352800" cy="176760"/>
            </a:xfrm>
            <a:custGeom>
              <a:avLst/>
              <a:gdLst/>
              <a:ah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a:noFill/>
            </a:ln>
          </p:spPr>
          <p:style>
            <a:lnRef idx="0"/>
            <a:fillRef idx="0"/>
            <a:effectRef idx="0"/>
            <a:fontRef idx="minor"/>
          </p:style>
        </p:sp>
        <p:sp>
          <p:nvSpPr>
            <p:cNvPr id="1547" name="Freeform: Shape 141"/>
            <p:cNvSpPr/>
            <p:nvPr/>
          </p:nvSpPr>
          <p:spPr>
            <a:xfrm>
              <a:off x="11544840" y="2140560"/>
              <a:ext cx="508320" cy="183240"/>
            </a:xfrm>
            <a:custGeom>
              <a:avLst/>
              <a:gdLst/>
              <a:ah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a:noFill/>
            </a:ln>
          </p:spPr>
          <p:style>
            <a:lnRef idx="0"/>
            <a:fillRef idx="0"/>
            <a:effectRef idx="0"/>
            <a:fontRef idx="minor"/>
          </p:style>
        </p:sp>
        <p:sp>
          <p:nvSpPr>
            <p:cNvPr id="1548" name="Freeform: Shape 142"/>
            <p:cNvSpPr/>
            <p:nvPr/>
          </p:nvSpPr>
          <p:spPr>
            <a:xfrm>
              <a:off x="11522160" y="1919160"/>
              <a:ext cx="127440" cy="56880"/>
            </a:xfrm>
            <a:custGeom>
              <a:avLst/>
              <a:gdLst/>
              <a:ah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a:noFill/>
            </a:ln>
          </p:spPr>
          <p:style>
            <a:lnRef idx="0"/>
            <a:fillRef idx="0"/>
            <a:effectRef idx="0"/>
            <a:fontRef idx="minor"/>
          </p:style>
        </p:sp>
        <p:sp>
          <p:nvSpPr>
            <p:cNvPr id="1549" name="Freeform: Shape 143"/>
            <p:cNvSpPr/>
            <p:nvPr/>
          </p:nvSpPr>
          <p:spPr>
            <a:xfrm>
              <a:off x="12050640" y="2322360"/>
              <a:ext cx="122400" cy="939240"/>
            </a:xfrm>
            <a:custGeom>
              <a:avLst/>
              <a:gdLst/>
              <a:ah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a:noFill/>
            </a:ln>
          </p:spPr>
          <p:style>
            <a:lnRef idx="0"/>
            <a:fillRef idx="0"/>
            <a:effectRef idx="0"/>
            <a:fontRef idx="minor"/>
          </p:style>
        </p:sp>
        <p:sp>
          <p:nvSpPr>
            <p:cNvPr id="1550" name="Freeform: Shape 144"/>
            <p:cNvSpPr/>
            <p:nvPr/>
          </p:nvSpPr>
          <p:spPr>
            <a:xfrm>
              <a:off x="10606320" y="30564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51" name="Freeform: Shape 145"/>
            <p:cNvSpPr/>
            <p:nvPr/>
          </p:nvSpPr>
          <p:spPr>
            <a:xfrm>
              <a:off x="10608840" y="30168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52" name="Freeform: Shape 146"/>
            <p:cNvSpPr/>
            <p:nvPr/>
          </p:nvSpPr>
          <p:spPr>
            <a:xfrm>
              <a:off x="10615320" y="305640"/>
              <a:ext cx="251640" cy="63000"/>
            </a:xfrm>
            <a:custGeom>
              <a:avLst/>
              <a:gdLst/>
              <a:ah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a:noFill/>
            </a:ln>
          </p:spPr>
          <p:style>
            <a:lnRef idx="0"/>
            <a:fillRef idx="0"/>
            <a:effectRef idx="0"/>
            <a:fontRef idx="minor"/>
          </p:style>
        </p:sp>
        <p:sp>
          <p:nvSpPr>
            <p:cNvPr id="1553" name="Freeform: Shape 147"/>
            <p:cNvSpPr/>
            <p:nvPr/>
          </p:nvSpPr>
          <p:spPr>
            <a:xfrm>
              <a:off x="10606320" y="30564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54" name="Freeform: Shape 148"/>
            <p:cNvSpPr/>
            <p:nvPr/>
          </p:nvSpPr>
          <p:spPr>
            <a:xfrm>
              <a:off x="10610280" y="182880"/>
              <a:ext cx="407160" cy="124920"/>
            </a:xfrm>
            <a:custGeom>
              <a:avLst/>
              <a:gdLst/>
              <a:ah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a:noFill/>
            </a:ln>
          </p:spPr>
          <p:style>
            <a:lnRef idx="0"/>
            <a:fillRef idx="0"/>
            <a:effectRef idx="0"/>
            <a:fontRef idx="minor"/>
          </p:style>
        </p:sp>
        <p:sp>
          <p:nvSpPr>
            <p:cNvPr id="1555" name="Freeform: Shape 149"/>
            <p:cNvSpPr/>
            <p:nvPr/>
          </p:nvSpPr>
          <p:spPr>
            <a:xfrm>
              <a:off x="11284200" y="2448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56" name="Freeform: Shape 150"/>
            <p:cNvSpPr/>
            <p:nvPr/>
          </p:nvSpPr>
          <p:spPr>
            <a:xfrm>
              <a:off x="11281680" y="24120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57" name="Freeform: Shape 151"/>
            <p:cNvSpPr/>
            <p:nvPr/>
          </p:nvSpPr>
          <p:spPr>
            <a:xfrm>
              <a:off x="11283120" y="24228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58" name="Freeform: Shape 152"/>
            <p:cNvSpPr/>
            <p:nvPr/>
          </p:nvSpPr>
          <p:spPr>
            <a:xfrm>
              <a:off x="11013840" y="182880"/>
              <a:ext cx="266760" cy="61920"/>
            </a:xfrm>
            <a:custGeom>
              <a:avLst/>
              <a:gdLst/>
              <a:ah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a:noFill/>
            </a:ln>
          </p:spPr>
          <p:style>
            <a:lnRef idx="0"/>
            <a:fillRef idx="0"/>
            <a:effectRef idx="0"/>
            <a:fontRef idx="minor"/>
          </p:style>
        </p:sp>
        <p:sp>
          <p:nvSpPr>
            <p:cNvPr id="1559" name="Freeform: Shape 153"/>
            <p:cNvSpPr/>
            <p:nvPr/>
          </p:nvSpPr>
          <p:spPr>
            <a:xfrm>
              <a:off x="10868400" y="241200"/>
              <a:ext cx="409680" cy="127440"/>
            </a:xfrm>
            <a:custGeom>
              <a:avLst/>
              <a:gdLst/>
              <a:ah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a:noFill/>
            </a:ln>
          </p:spPr>
          <p:style>
            <a:lnRef idx="0"/>
            <a:fillRef idx="0"/>
            <a:effectRef idx="0"/>
            <a:fontRef idx="minor"/>
          </p:style>
        </p:sp>
        <p:sp>
          <p:nvSpPr>
            <p:cNvPr id="1560" name="Freeform: Shape 154"/>
            <p:cNvSpPr/>
            <p:nvPr/>
          </p:nvSpPr>
          <p:spPr>
            <a:xfrm>
              <a:off x="11284200" y="24372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561" name="Freeform: Shape 155"/>
            <p:cNvSpPr/>
            <p:nvPr/>
          </p:nvSpPr>
          <p:spPr>
            <a:xfrm>
              <a:off x="11281680" y="2412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62" name="Freeform: Shape 156"/>
            <p:cNvSpPr/>
            <p:nvPr/>
          </p:nvSpPr>
          <p:spPr>
            <a:xfrm>
              <a:off x="11283120" y="24228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63" name="Freeform: Shape 157"/>
            <p:cNvSpPr/>
            <p:nvPr/>
          </p:nvSpPr>
          <p:spPr>
            <a:xfrm>
              <a:off x="10864440" y="363600"/>
              <a:ext cx="585360" cy="3801240"/>
            </a:xfrm>
            <a:custGeom>
              <a:avLst/>
              <a:gdLst/>
              <a:ah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a:noFill/>
            </a:ln>
          </p:spPr>
          <p:style>
            <a:lnRef idx="0"/>
            <a:fillRef idx="0"/>
            <a:effectRef idx="0"/>
            <a:fontRef idx="minor"/>
          </p:style>
        </p:sp>
        <p:sp>
          <p:nvSpPr>
            <p:cNvPr id="1564" name="Freeform: Shape 158"/>
            <p:cNvSpPr/>
            <p:nvPr/>
          </p:nvSpPr>
          <p:spPr>
            <a:xfrm>
              <a:off x="10142280" y="3894480"/>
              <a:ext cx="147960" cy="713520"/>
            </a:xfrm>
            <a:custGeom>
              <a:avLst/>
              <a:gdLst/>
              <a:ah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a:noFill/>
            </a:ln>
          </p:spPr>
          <p:style>
            <a:lnRef idx="0"/>
            <a:fillRef idx="0"/>
            <a:effectRef idx="0"/>
            <a:fontRef idx="minor"/>
          </p:style>
        </p:sp>
        <p:sp>
          <p:nvSpPr>
            <p:cNvPr id="1565" name="Freeform: Shape 159"/>
            <p:cNvSpPr/>
            <p:nvPr/>
          </p:nvSpPr>
          <p:spPr>
            <a:xfrm>
              <a:off x="9460800" y="2580480"/>
              <a:ext cx="475920" cy="2197800"/>
            </a:xfrm>
            <a:custGeom>
              <a:avLst/>
              <a:gdLst/>
              <a:ah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a:noFill/>
            </a:ln>
          </p:spPr>
          <p:style>
            <a:lnRef idx="0"/>
            <a:fillRef idx="0"/>
            <a:effectRef idx="0"/>
            <a:fontRef idx="minor"/>
          </p:style>
        </p:sp>
        <p:sp>
          <p:nvSpPr>
            <p:cNvPr id="1566" name="Freeform: Shape 160"/>
            <p:cNvSpPr/>
            <p:nvPr/>
          </p:nvSpPr>
          <p:spPr>
            <a:xfrm>
              <a:off x="10142280" y="3890520"/>
              <a:ext cx="446400" cy="234360"/>
            </a:xfrm>
            <a:custGeom>
              <a:avLst/>
              <a:gdLst/>
              <a:ah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a:noFill/>
            </a:ln>
          </p:spPr>
          <p:style>
            <a:lnRef idx="0"/>
            <a:fillRef idx="0"/>
            <a:effectRef idx="0"/>
            <a:fontRef idx="minor"/>
          </p:style>
        </p:sp>
        <p:sp>
          <p:nvSpPr>
            <p:cNvPr id="1567" name="Freeform: Shape 161"/>
            <p:cNvSpPr/>
            <p:nvPr/>
          </p:nvSpPr>
          <p:spPr>
            <a:xfrm>
              <a:off x="9860400" y="2428560"/>
              <a:ext cx="11160" cy="11160"/>
            </a:xfrm>
            <a:custGeom>
              <a:avLst/>
              <a:gdLst/>
              <a:ahLst/>
              <a:rect l="l" t="t" r="r" b="b"/>
              <a:pathLst>
                <a:path w="12646" h="12645">
                  <a:moveTo>
                    <a:pt x="0" y="0"/>
                  </a:moveTo>
                  <a:lnTo>
                    <a:pt x="0" y="0"/>
                  </a:lnTo>
                  <a:lnTo>
                    <a:pt x="0" y="0"/>
                  </a:lnTo>
                  <a:cubicBezTo>
                    <a:pt x="0" y="0"/>
                    <a:pt x="0" y="0"/>
                    <a:pt x="0" y="0"/>
                  </a:cubicBezTo>
                  <a:close/>
                </a:path>
              </a:pathLst>
            </a:custGeom>
            <a:solidFill>
              <a:srgbClr val="000000"/>
            </a:solidFill>
            <a:ln w="12625">
              <a:noFill/>
            </a:ln>
          </p:spPr>
          <p:style>
            <a:lnRef idx="0"/>
            <a:fillRef idx="0"/>
            <a:effectRef idx="0"/>
            <a:fontRef idx="minor"/>
          </p:style>
        </p:sp>
        <p:sp>
          <p:nvSpPr>
            <p:cNvPr id="1568" name="Freeform: Shape 162"/>
            <p:cNvSpPr/>
            <p:nvPr/>
          </p:nvSpPr>
          <p:spPr>
            <a:xfrm>
              <a:off x="9611280" y="2323800"/>
              <a:ext cx="246600" cy="103680"/>
            </a:xfrm>
            <a:custGeom>
              <a:avLst/>
              <a:gdLst/>
              <a:ah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a:noFill/>
            </a:ln>
          </p:spPr>
          <p:style>
            <a:lnRef idx="0"/>
            <a:fillRef idx="0"/>
            <a:effectRef idx="0"/>
            <a:fontRef idx="minor"/>
          </p:style>
        </p:sp>
        <p:sp>
          <p:nvSpPr>
            <p:cNvPr id="1569" name="Freeform: Shape 163"/>
            <p:cNvSpPr/>
            <p:nvPr/>
          </p:nvSpPr>
          <p:spPr>
            <a:xfrm>
              <a:off x="9858960" y="242604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70" name="Freeform: Shape 164"/>
            <p:cNvSpPr/>
            <p:nvPr/>
          </p:nvSpPr>
          <p:spPr>
            <a:xfrm>
              <a:off x="9465840" y="2426040"/>
              <a:ext cx="389520" cy="154080"/>
            </a:xfrm>
            <a:custGeom>
              <a:avLst/>
              <a:gdLst/>
              <a:ah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a:noFill/>
            </a:ln>
          </p:spPr>
          <p:style>
            <a:lnRef idx="0"/>
            <a:fillRef idx="0"/>
            <a:effectRef idx="0"/>
            <a:fontRef idx="minor"/>
          </p:style>
        </p:sp>
        <p:sp>
          <p:nvSpPr>
            <p:cNvPr id="1571" name="Freeform: Shape 165"/>
            <p:cNvSpPr/>
            <p:nvPr/>
          </p:nvSpPr>
          <p:spPr>
            <a:xfrm>
              <a:off x="9465840" y="258192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72" name="Freeform: Shape 166"/>
            <p:cNvSpPr/>
            <p:nvPr/>
          </p:nvSpPr>
          <p:spPr>
            <a:xfrm>
              <a:off x="9858960" y="242748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73" name="Freeform: Shape 167"/>
            <p:cNvSpPr/>
            <p:nvPr/>
          </p:nvSpPr>
          <p:spPr>
            <a:xfrm>
              <a:off x="9860400" y="242856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574" name="Freeform: Shape 168"/>
            <p:cNvSpPr/>
            <p:nvPr/>
          </p:nvSpPr>
          <p:spPr>
            <a:xfrm>
              <a:off x="9857880" y="242604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75" name="Freeform: Shape 169"/>
            <p:cNvSpPr/>
            <p:nvPr/>
          </p:nvSpPr>
          <p:spPr>
            <a:xfrm>
              <a:off x="9219240" y="246924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576" name="Freeform: Shape 170"/>
            <p:cNvSpPr/>
            <p:nvPr/>
          </p:nvSpPr>
          <p:spPr>
            <a:xfrm>
              <a:off x="9219240" y="2470320"/>
              <a:ext cx="11160" cy="360"/>
            </a:xfrm>
            <a:custGeom>
              <a:avLst/>
              <a:gdLst/>
              <a:ah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a:noFill/>
            </a:ln>
          </p:spPr>
          <p:style>
            <a:lnRef idx="0"/>
            <a:fillRef idx="0"/>
            <a:effectRef idx="0"/>
            <a:fontRef idx="minor"/>
          </p:style>
        </p:sp>
        <p:sp>
          <p:nvSpPr>
            <p:cNvPr id="1577" name="Freeform: Shape 171"/>
            <p:cNvSpPr/>
            <p:nvPr/>
          </p:nvSpPr>
          <p:spPr>
            <a:xfrm>
              <a:off x="9221760" y="246672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78" name="Freeform: Shape 172"/>
            <p:cNvSpPr/>
            <p:nvPr/>
          </p:nvSpPr>
          <p:spPr>
            <a:xfrm>
              <a:off x="9220320" y="24678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79" name="Freeform: Shape 173"/>
            <p:cNvSpPr/>
            <p:nvPr/>
          </p:nvSpPr>
          <p:spPr>
            <a:xfrm>
              <a:off x="9230400" y="2470320"/>
              <a:ext cx="236880" cy="109800"/>
            </a:xfrm>
            <a:custGeom>
              <a:avLst/>
              <a:gdLst/>
              <a:ah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a:noFill/>
            </a:ln>
          </p:spPr>
          <p:style>
            <a:lnRef idx="0"/>
            <a:fillRef idx="0"/>
            <a:effectRef idx="0"/>
            <a:fontRef idx="minor"/>
          </p:style>
        </p:sp>
        <p:sp>
          <p:nvSpPr>
            <p:cNvPr id="1580" name="Freeform: Shape 174"/>
            <p:cNvSpPr/>
            <p:nvPr/>
          </p:nvSpPr>
          <p:spPr>
            <a:xfrm>
              <a:off x="11587680" y="4927320"/>
              <a:ext cx="11160" cy="11160"/>
            </a:xfrm>
            <a:custGeom>
              <a:avLst/>
              <a:gdLst/>
              <a:ahLst/>
              <a:rect l="l" t="t" r="r" b="b"/>
              <a:pathLst>
                <a:path w="12646" h="12645">
                  <a:moveTo>
                    <a:pt x="0" y="0"/>
                  </a:moveTo>
                  <a:lnTo>
                    <a:pt x="0" y="0"/>
                  </a:lnTo>
                  <a:cubicBezTo>
                    <a:pt x="0" y="0"/>
                    <a:pt x="0" y="0"/>
                    <a:pt x="0" y="0"/>
                  </a:cubicBezTo>
                  <a:lnTo>
                    <a:pt x="0" y="0"/>
                  </a:lnTo>
                  <a:close/>
                </a:path>
              </a:pathLst>
            </a:custGeom>
            <a:solidFill>
              <a:srgbClr val="000000"/>
            </a:solidFill>
            <a:ln w="12625">
              <a:noFill/>
            </a:ln>
          </p:spPr>
          <p:style>
            <a:lnRef idx="0"/>
            <a:fillRef idx="0"/>
            <a:effectRef idx="0"/>
            <a:fontRef idx="minor"/>
          </p:style>
        </p:sp>
        <p:sp>
          <p:nvSpPr>
            <p:cNvPr id="1581" name="Freeform: Shape 175"/>
            <p:cNvSpPr/>
            <p:nvPr/>
          </p:nvSpPr>
          <p:spPr>
            <a:xfrm>
              <a:off x="11590200" y="4930200"/>
              <a:ext cx="23760" cy="16200"/>
            </a:xfrm>
            <a:custGeom>
              <a:avLst/>
              <a:gdLst/>
              <a:ah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a:noFill/>
            </a:ln>
          </p:spPr>
          <p:style>
            <a:lnRef idx="0"/>
            <a:fillRef idx="0"/>
            <a:effectRef idx="0"/>
            <a:fontRef idx="minor"/>
          </p:style>
        </p:sp>
        <p:sp>
          <p:nvSpPr>
            <p:cNvPr id="1582" name="Freeform: Shape 176"/>
            <p:cNvSpPr/>
            <p:nvPr/>
          </p:nvSpPr>
          <p:spPr>
            <a:xfrm>
              <a:off x="11553840" y="4902120"/>
              <a:ext cx="41400" cy="22680"/>
            </a:xfrm>
            <a:custGeom>
              <a:avLst/>
              <a:gdLst/>
              <a:ah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a:noFill/>
            </a:ln>
          </p:spPr>
          <p:style>
            <a:lnRef idx="0"/>
            <a:fillRef idx="0"/>
            <a:effectRef idx="0"/>
            <a:fontRef idx="minor"/>
          </p:style>
        </p:sp>
        <p:sp>
          <p:nvSpPr>
            <p:cNvPr id="1583" name="Freeform: Shape 177"/>
            <p:cNvSpPr/>
            <p:nvPr/>
          </p:nvSpPr>
          <p:spPr>
            <a:xfrm>
              <a:off x="11587680" y="4922280"/>
              <a:ext cx="10080" cy="9720"/>
            </a:xfrm>
            <a:custGeom>
              <a:avLst/>
              <a:gdLst/>
              <a:ah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a:noFill/>
            </a:ln>
          </p:spPr>
          <p:style>
            <a:lnRef idx="0"/>
            <a:fillRef idx="0"/>
            <a:effectRef idx="0"/>
            <a:fontRef idx="minor"/>
          </p:style>
        </p:sp>
        <p:sp>
          <p:nvSpPr>
            <p:cNvPr id="1584" name="Freeform: Shape 178"/>
            <p:cNvSpPr/>
            <p:nvPr/>
          </p:nvSpPr>
          <p:spPr>
            <a:xfrm>
              <a:off x="12211200" y="3771720"/>
              <a:ext cx="3600" cy="5040"/>
            </a:xfrm>
            <a:custGeom>
              <a:avLst/>
              <a:gdLst/>
              <a:ah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a:noFill/>
            </a:ln>
          </p:spPr>
          <p:style>
            <a:lnRef idx="0"/>
            <a:fillRef idx="0"/>
            <a:effectRef idx="0"/>
            <a:fontRef idx="minor"/>
          </p:style>
        </p:sp>
        <p:sp>
          <p:nvSpPr>
            <p:cNvPr id="1585" name="Freeform: Shape 179"/>
            <p:cNvSpPr/>
            <p:nvPr/>
          </p:nvSpPr>
          <p:spPr>
            <a:xfrm>
              <a:off x="11670120" y="5284080"/>
              <a:ext cx="74520" cy="51840"/>
            </a:xfrm>
            <a:custGeom>
              <a:avLst/>
              <a:gdLst/>
              <a:ah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a:noFill/>
            </a:ln>
          </p:spPr>
          <p:style>
            <a:lnRef idx="0"/>
            <a:fillRef idx="0"/>
            <a:effectRef idx="0"/>
            <a:fontRef idx="minor"/>
          </p:style>
        </p:sp>
        <p:sp>
          <p:nvSpPr>
            <p:cNvPr id="1586" name="Freeform: Shape 180"/>
            <p:cNvSpPr/>
            <p:nvPr/>
          </p:nvSpPr>
          <p:spPr>
            <a:xfrm>
              <a:off x="11409480" y="356940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87" name="Freeform: Shape 181"/>
            <p:cNvSpPr/>
            <p:nvPr/>
          </p:nvSpPr>
          <p:spPr>
            <a:xfrm>
              <a:off x="11410920" y="356796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88" name="Freeform: Shape 182"/>
            <p:cNvSpPr/>
            <p:nvPr/>
          </p:nvSpPr>
          <p:spPr>
            <a:xfrm>
              <a:off x="11408400" y="3571920"/>
              <a:ext cx="11160" cy="11160"/>
            </a:xfrm>
            <a:custGeom>
              <a:avLst/>
              <a:gdLst/>
              <a:ahLst/>
              <a:rect l="l" t="t" r="r" b="b"/>
              <a:pathLst>
                <a:path w="12646" h="12645">
                  <a:moveTo>
                    <a:pt x="0" y="0"/>
                  </a:moveTo>
                  <a:cubicBezTo>
                    <a:pt x="0" y="0"/>
                    <a:pt x="0" y="0"/>
                    <a:pt x="0" y="0"/>
                  </a:cubicBezTo>
                  <a:lnTo>
                    <a:pt x="0" y="0"/>
                  </a:lnTo>
                  <a:lnTo>
                    <a:pt x="0" y="0"/>
                  </a:lnTo>
                  <a:close/>
                </a:path>
              </a:pathLst>
            </a:custGeom>
            <a:solidFill>
              <a:srgbClr val="000000"/>
            </a:solidFill>
            <a:ln w="12625">
              <a:noFill/>
            </a:ln>
          </p:spPr>
          <p:style>
            <a:lnRef idx="0"/>
            <a:fillRef idx="0"/>
            <a:effectRef idx="0"/>
            <a:fontRef idx="minor"/>
          </p:style>
        </p:sp>
        <p:sp>
          <p:nvSpPr>
            <p:cNvPr id="1589" name="Freeform: Shape 183"/>
            <p:cNvSpPr/>
            <p:nvPr/>
          </p:nvSpPr>
          <p:spPr>
            <a:xfrm>
              <a:off x="11418480" y="3571920"/>
              <a:ext cx="74520" cy="38880"/>
            </a:xfrm>
            <a:custGeom>
              <a:avLst/>
              <a:gdLst/>
              <a:ah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a:noFill/>
            </a:ln>
          </p:spPr>
          <p:style>
            <a:lnRef idx="0"/>
            <a:fillRef idx="0"/>
            <a:effectRef idx="0"/>
            <a:fontRef idx="minor"/>
          </p:style>
        </p:sp>
        <p:sp>
          <p:nvSpPr>
            <p:cNvPr id="1590" name="Freeform: Shape 184"/>
            <p:cNvSpPr/>
            <p:nvPr/>
          </p:nvSpPr>
          <p:spPr>
            <a:xfrm>
              <a:off x="11589120" y="5283000"/>
              <a:ext cx="84600" cy="47520"/>
            </a:xfrm>
            <a:custGeom>
              <a:avLst/>
              <a:gdLst/>
              <a:ah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a:noFill/>
            </a:ln>
          </p:spPr>
          <p:style>
            <a:lnRef idx="0"/>
            <a:fillRef idx="0"/>
            <a:effectRef idx="0"/>
            <a:fontRef idx="minor"/>
          </p:style>
        </p:sp>
        <p:sp>
          <p:nvSpPr>
            <p:cNvPr id="1591" name="Freeform: Shape 185"/>
            <p:cNvSpPr/>
            <p:nvPr/>
          </p:nvSpPr>
          <p:spPr>
            <a:xfrm>
              <a:off x="11601720" y="1398240"/>
              <a:ext cx="353880" cy="131400"/>
            </a:xfrm>
            <a:custGeom>
              <a:avLst/>
              <a:gdLst/>
              <a:ah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a:noFill/>
            </a:ln>
          </p:spPr>
          <p:style>
            <a:lnRef idx="0"/>
            <a:fillRef idx="0"/>
            <a:effectRef idx="0"/>
            <a:fontRef idx="minor"/>
          </p:style>
        </p:sp>
        <p:sp>
          <p:nvSpPr>
            <p:cNvPr id="1592" name="Freeform: Shape 186"/>
            <p:cNvSpPr/>
            <p:nvPr/>
          </p:nvSpPr>
          <p:spPr>
            <a:xfrm>
              <a:off x="11598120" y="153072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593" name="Freeform: Shape 187"/>
            <p:cNvSpPr/>
            <p:nvPr/>
          </p:nvSpPr>
          <p:spPr>
            <a:xfrm>
              <a:off x="11599200" y="152964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94" name="Freeform: Shape 188"/>
            <p:cNvSpPr/>
            <p:nvPr/>
          </p:nvSpPr>
          <p:spPr>
            <a:xfrm>
              <a:off x="11600640" y="15282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595" name="Freeform: Shape 189"/>
            <p:cNvSpPr/>
            <p:nvPr/>
          </p:nvSpPr>
          <p:spPr>
            <a:xfrm>
              <a:off x="11600640" y="152820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596" name="Freeform: Shape 190"/>
            <p:cNvSpPr/>
            <p:nvPr/>
          </p:nvSpPr>
          <p:spPr>
            <a:xfrm>
              <a:off x="11599200" y="1528200"/>
              <a:ext cx="360" cy="11160"/>
            </a:xfrm>
            <a:custGeom>
              <a:avLst/>
              <a:gdLst/>
              <a:ahLst/>
              <a:rect l="l" t="t" r="r" b="b"/>
              <a:pathLst>
                <a:path w="562" h="12645">
                  <a:moveTo>
                    <a:pt x="0" y="0"/>
                  </a:moveTo>
                  <a:lnTo>
                    <a:pt x="0" y="0"/>
                  </a:lnTo>
                  <a:cubicBezTo>
                    <a:pt x="0" y="0"/>
                    <a:pt x="1265" y="0"/>
                    <a:pt x="0" y="0"/>
                  </a:cubicBezTo>
                  <a:lnTo>
                    <a:pt x="0" y="0"/>
                  </a:lnTo>
                  <a:close/>
                </a:path>
              </a:pathLst>
            </a:custGeom>
            <a:solidFill>
              <a:srgbClr val="000000"/>
            </a:solidFill>
            <a:ln w="12625">
              <a:noFill/>
            </a:ln>
          </p:spPr>
          <p:style>
            <a:lnRef idx="0"/>
            <a:fillRef idx="0"/>
            <a:effectRef idx="0"/>
            <a:fontRef idx="minor"/>
          </p:style>
        </p:sp>
        <p:sp>
          <p:nvSpPr>
            <p:cNvPr id="1597" name="Freeform: Shape 191"/>
            <p:cNvSpPr/>
            <p:nvPr/>
          </p:nvSpPr>
          <p:spPr>
            <a:xfrm>
              <a:off x="11598120" y="153072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598" name="Freeform: Shape 192"/>
            <p:cNvSpPr/>
            <p:nvPr/>
          </p:nvSpPr>
          <p:spPr>
            <a:xfrm>
              <a:off x="11598120" y="1532160"/>
              <a:ext cx="11160" cy="11160"/>
            </a:xfrm>
            <a:custGeom>
              <a:avLst/>
              <a:gdLst/>
              <a:ahLst/>
              <a:rect l="l" t="t" r="r" b="b"/>
              <a:pathLst>
                <a:path w="12646" h="12645">
                  <a:moveTo>
                    <a:pt x="0" y="0"/>
                  </a:moveTo>
                  <a:lnTo>
                    <a:pt x="0" y="0"/>
                  </a:lnTo>
                  <a:cubicBezTo>
                    <a:pt x="0" y="0"/>
                    <a:pt x="0" y="0"/>
                    <a:pt x="0" y="0"/>
                  </a:cubicBezTo>
                  <a:lnTo>
                    <a:pt x="0" y="0"/>
                  </a:lnTo>
                  <a:close/>
                </a:path>
              </a:pathLst>
            </a:custGeom>
            <a:solidFill>
              <a:srgbClr val="000000"/>
            </a:solidFill>
            <a:ln w="12625">
              <a:noFill/>
            </a:ln>
          </p:spPr>
          <p:style>
            <a:lnRef idx="0"/>
            <a:fillRef idx="0"/>
            <a:effectRef idx="0"/>
            <a:fontRef idx="minor"/>
          </p:style>
        </p:sp>
        <p:sp>
          <p:nvSpPr>
            <p:cNvPr id="1599" name="Freeform: Shape 193"/>
            <p:cNvSpPr/>
            <p:nvPr/>
          </p:nvSpPr>
          <p:spPr>
            <a:xfrm>
              <a:off x="11604240" y="1527120"/>
              <a:ext cx="613080" cy="195840"/>
            </a:xfrm>
            <a:custGeom>
              <a:avLst/>
              <a:gdLst/>
              <a:ah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a:noFill/>
            </a:ln>
          </p:spPr>
          <p:style>
            <a:lnRef idx="0"/>
            <a:fillRef idx="0"/>
            <a:effectRef idx="0"/>
            <a:fontRef idx="minor"/>
          </p:style>
        </p:sp>
        <p:sp>
          <p:nvSpPr>
            <p:cNvPr id="1600" name="Freeform: Shape 194"/>
            <p:cNvSpPr/>
            <p:nvPr/>
          </p:nvSpPr>
          <p:spPr>
            <a:xfrm>
              <a:off x="12053160" y="2250360"/>
              <a:ext cx="165600" cy="74880"/>
            </a:xfrm>
            <a:custGeom>
              <a:avLst/>
              <a:gdLst/>
              <a:ah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a:noFill/>
            </a:ln>
          </p:spPr>
          <p:style>
            <a:lnRef idx="0"/>
            <a:fillRef idx="0"/>
            <a:effectRef idx="0"/>
            <a:fontRef idx="minor"/>
          </p:style>
        </p:sp>
        <p:sp>
          <p:nvSpPr>
            <p:cNvPr id="1601" name="Freeform: Shape 195"/>
            <p:cNvSpPr/>
            <p:nvPr/>
          </p:nvSpPr>
          <p:spPr>
            <a:xfrm>
              <a:off x="12070800" y="5863320"/>
              <a:ext cx="144000" cy="95760"/>
            </a:xfrm>
            <a:custGeom>
              <a:avLst/>
              <a:gdLst/>
              <a:ah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a:noFill/>
            </a:ln>
          </p:spPr>
          <p:style>
            <a:lnRef idx="0"/>
            <a:fillRef idx="0"/>
            <a:effectRef idx="0"/>
            <a:fontRef idx="minor"/>
          </p:style>
        </p:sp>
        <p:sp>
          <p:nvSpPr>
            <p:cNvPr id="1602" name="Freeform: Shape 196"/>
            <p:cNvSpPr/>
            <p:nvPr/>
          </p:nvSpPr>
          <p:spPr>
            <a:xfrm>
              <a:off x="12070800" y="596196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603" name="Freeform: Shape 197"/>
            <p:cNvSpPr/>
            <p:nvPr/>
          </p:nvSpPr>
          <p:spPr>
            <a:xfrm>
              <a:off x="12069720" y="596196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04" name="Freeform: Shape 198"/>
            <p:cNvSpPr/>
            <p:nvPr/>
          </p:nvSpPr>
          <p:spPr>
            <a:xfrm>
              <a:off x="11289240" y="5492880"/>
              <a:ext cx="783000" cy="470160"/>
            </a:xfrm>
            <a:custGeom>
              <a:avLst/>
              <a:gdLst/>
              <a:ah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a:noFill/>
            </a:ln>
          </p:spPr>
          <p:style>
            <a:lnRef idx="0"/>
            <a:fillRef idx="0"/>
            <a:effectRef idx="0"/>
            <a:fontRef idx="minor"/>
          </p:style>
        </p:sp>
        <p:sp>
          <p:nvSpPr>
            <p:cNvPr id="1605" name="Freeform: Shape 199"/>
            <p:cNvSpPr/>
            <p:nvPr/>
          </p:nvSpPr>
          <p:spPr>
            <a:xfrm>
              <a:off x="10605240" y="586692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06" name="Freeform: Shape 200"/>
            <p:cNvSpPr/>
            <p:nvPr/>
          </p:nvSpPr>
          <p:spPr>
            <a:xfrm>
              <a:off x="10603800" y="586836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07" name="Freeform: Shape 201"/>
            <p:cNvSpPr/>
            <p:nvPr/>
          </p:nvSpPr>
          <p:spPr>
            <a:xfrm>
              <a:off x="10613880" y="5868360"/>
              <a:ext cx="1120320" cy="733320"/>
            </a:xfrm>
            <a:custGeom>
              <a:avLst/>
              <a:gdLst/>
              <a:ah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a:noFill/>
            </a:ln>
          </p:spPr>
          <p:style>
            <a:lnRef idx="0"/>
            <a:fillRef idx="0"/>
            <a:effectRef idx="0"/>
            <a:fontRef idx="minor"/>
          </p:style>
        </p:sp>
        <p:sp>
          <p:nvSpPr>
            <p:cNvPr id="1608" name="Freeform: Shape 202"/>
            <p:cNvSpPr/>
            <p:nvPr/>
          </p:nvSpPr>
          <p:spPr>
            <a:xfrm>
              <a:off x="11730600" y="6298200"/>
              <a:ext cx="484200" cy="304560"/>
            </a:xfrm>
            <a:custGeom>
              <a:avLst/>
              <a:gdLst/>
              <a:ah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a:noFill/>
            </a:ln>
          </p:spPr>
          <p:style>
            <a:lnRef idx="0"/>
            <a:fillRef idx="0"/>
            <a:effectRef idx="0"/>
            <a:fontRef idx="minor"/>
          </p:style>
        </p:sp>
        <p:sp>
          <p:nvSpPr>
            <p:cNvPr id="1609" name="Freeform: Shape 203"/>
            <p:cNvSpPr/>
            <p:nvPr/>
          </p:nvSpPr>
          <p:spPr>
            <a:xfrm>
              <a:off x="11899080" y="5244840"/>
              <a:ext cx="318600" cy="180720"/>
            </a:xfrm>
            <a:custGeom>
              <a:avLst/>
              <a:gdLst/>
              <a:ah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a:noFill/>
            </a:ln>
          </p:spPr>
          <p:style>
            <a:lnRef idx="0"/>
            <a:fillRef idx="0"/>
            <a:effectRef idx="0"/>
            <a:fontRef idx="minor"/>
          </p:style>
        </p:sp>
        <p:sp>
          <p:nvSpPr>
            <p:cNvPr id="1610" name="Freeform: Shape 204"/>
            <p:cNvSpPr/>
            <p:nvPr/>
          </p:nvSpPr>
          <p:spPr>
            <a:xfrm>
              <a:off x="11657520" y="352872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611" name="Freeform: Shape 205"/>
            <p:cNvSpPr/>
            <p:nvPr/>
          </p:nvSpPr>
          <p:spPr>
            <a:xfrm>
              <a:off x="11658600" y="3526200"/>
              <a:ext cx="553680" cy="251640"/>
            </a:xfrm>
            <a:custGeom>
              <a:avLst/>
              <a:gdLst/>
              <a:ah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a:noFill/>
            </a:ln>
          </p:spPr>
          <p:style>
            <a:lnRef idx="0"/>
            <a:fillRef idx="0"/>
            <a:effectRef idx="0"/>
            <a:fontRef idx="minor"/>
          </p:style>
        </p:sp>
        <p:sp>
          <p:nvSpPr>
            <p:cNvPr id="1612" name="Freeform: Shape 206"/>
            <p:cNvSpPr/>
            <p:nvPr/>
          </p:nvSpPr>
          <p:spPr>
            <a:xfrm>
              <a:off x="11656080" y="353016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613" name="Freeform: Shape 207"/>
            <p:cNvSpPr/>
            <p:nvPr/>
          </p:nvSpPr>
          <p:spPr>
            <a:xfrm>
              <a:off x="12210120" y="3776040"/>
              <a:ext cx="7560" cy="79920"/>
            </a:xfrm>
            <a:custGeom>
              <a:avLst/>
              <a:gdLst/>
              <a:ah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a:noFill/>
            </a:ln>
          </p:spPr>
          <p:style>
            <a:lnRef idx="0"/>
            <a:fillRef idx="0"/>
            <a:effectRef idx="0"/>
            <a:fontRef idx="minor"/>
          </p:style>
        </p:sp>
        <p:sp>
          <p:nvSpPr>
            <p:cNvPr id="1614" name="Freeform: Shape 208"/>
            <p:cNvSpPr/>
            <p:nvPr/>
          </p:nvSpPr>
          <p:spPr>
            <a:xfrm>
              <a:off x="11493000" y="3530160"/>
              <a:ext cx="160560" cy="80640"/>
            </a:xfrm>
            <a:custGeom>
              <a:avLst/>
              <a:gdLst/>
              <a:ah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a:noFill/>
            </a:ln>
          </p:spPr>
          <p:style>
            <a:lnRef idx="0"/>
            <a:fillRef idx="0"/>
            <a:effectRef idx="0"/>
            <a:fontRef idx="minor"/>
          </p:style>
        </p:sp>
        <p:sp>
          <p:nvSpPr>
            <p:cNvPr id="1615" name="Freeform: Shape 209"/>
            <p:cNvSpPr/>
            <p:nvPr/>
          </p:nvSpPr>
          <p:spPr>
            <a:xfrm>
              <a:off x="11658600" y="353016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16" name="Freeform: Shape 210"/>
            <p:cNvSpPr/>
            <p:nvPr/>
          </p:nvSpPr>
          <p:spPr>
            <a:xfrm>
              <a:off x="11661120" y="3531600"/>
              <a:ext cx="11160" cy="360"/>
            </a:xfrm>
            <a:custGeom>
              <a:avLst/>
              <a:gdLst/>
              <a:ah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a:noFill/>
            </a:ln>
          </p:spPr>
          <p:style>
            <a:lnRef idx="0"/>
            <a:fillRef idx="0"/>
            <a:effectRef idx="0"/>
            <a:fontRef idx="minor"/>
          </p:style>
        </p:sp>
        <p:sp>
          <p:nvSpPr>
            <p:cNvPr id="1617" name="Freeform: Shape 211"/>
            <p:cNvSpPr/>
            <p:nvPr/>
          </p:nvSpPr>
          <p:spPr>
            <a:xfrm>
              <a:off x="11656080" y="352872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618" name="Freeform: Shape 212"/>
            <p:cNvSpPr/>
            <p:nvPr/>
          </p:nvSpPr>
          <p:spPr>
            <a:xfrm>
              <a:off x="11652480" y="3531600"/>
              <a:ext cx="249120" cy="1714680"/>
            </a:xfrm>
            <a:custGeom>
              <a:avLst/>
              <a:gdLst/>
              <a:ah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a:noFill/>
            </a:ln>
          </p:spPr>
          <p:style>
            <a:lnRef idx="0"/>
            <a:fillRef idx="0"/>
            <a:effectRef idx="0"/>
            <a:fontRef idx="minor"/>
          </p:style>
        </p:sp>
        <p:sp>
          <p:nvSpPr>
            <p:cNvPr id="1619" name="Freeform: Shape 213"/>
            <p:cNvSpPr/>
            <p:nvPr/>
          </p:nvSpPr>
          <p:spPr>
            <a:xfrm>
              <a:off x="11746080" y="5334840"/>
              <a:ext cx="11160" cy="11160"/>
            </a:xfrm>
            <a:custGeom>
              <a:avLst/>
              <a:gdLst/>
              <a:ahLst/>
              <a:rect l="l" t="t" r="r" b="b"/>
              <a:pathLst>
                <a:path w="12646" h="12645">
                  <a:moveTo>
                    <a:pt x="0" y="0"/>
                  </a:moveTo>
                  <a:lnTo>
                    <a:pt x="0" y="0"/>
                  </a:lnTo>
                  <a:close/>
                </a:path>
              </a:pathLst>
            </a:custGeom>
            <a:solidFill>
              <a:srgbClr val="000000"/>
            </a:solidFill>
            <a:ln w="12625">
              <a:noFill/>
            </a:ln>
          </p:spPr>
          <p:style>
            <a:lnRef idx="0"/>
            <a:fillRef idx="0"/>
            <a:effectRef idx="0"/>
            <a:fontRef idx="minor"/>
          </p:style>
        </p:sp>
        <p:sp>
          <p:nvSpPr>
            <p:cNvPr id="1620" name="Freeform: Shape 214"/>
            <p:cNvSpPr/>
            <p:nvPr/>
          </p:nvSpPr>
          <p:spPr>
            <a:xfrm>
              <a:off x="11744640" y="53334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21" name="Freeform: Shape 215"/>
            <p:cNvSpPr/>
            <p:nvPr/>
          </p:nvSpPr>
          <p:spPr>
            <a:xfrm>
              <a:off x="11489040" y="3603600"/>
              <a:ext cx="259200" cy="1725840"/>
            </a:xfrm>
            <a:custGeom>
              <a:avLst/>
              <a:gdLst/>
              <a:ah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a:noFill/>
            </a:ln>
          </p:spPr>
          <p:style>
            <a:lnRef idx="0"/>
            <a:fillRef idx="0"/>
            <a:effectRef idx="0"/>
            <a:fontRef idx="minor"/>
          </p:style>
        </p:sp>
        <p:sp>
          <p:nvSpPr>
            <p:cNvPr id="1622" name="Freeform: Shape 216"/>
            <p:cNvSpPr/>
            <p:nvPr/>
          </p:nvSpPr>
          <p:spPr>
            <a:xfrm>
              <a:off x="11746080" y="5330880"/>
              <a:ext cx="348840" cy="196920"/>
            </a:xfrm>
            <a:custGeom>
              <a:avLst/>
              <a:gdLst/>
              <a:ah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a:noFill/>
            </a:ln>
          </p:spPr>
          <p:style>
            <a:lnRef idx="0"/>
            <a:fillRef idx="0"/>
            <a:effectRef idx="0"/>
            <a:fontRef idx="minor"/>
          </p:style>
        </p:sp>
        <p:sp>
          <p:nvSpPr>
            <p:cNvPr id="1623" name="Freeform: Shape 217"/>
            <p:cNvSpPr/>
            <p:nvPr/>
          </p:nvSpPr>
          <p:spPr>
            <a:xfrm>
              <a:off x="11744640" y="533340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24" name="Freeform: Shape 218"/>
            <p:cNvSpPr/>
            <p:nvPr/>
          </p:nvSpPr>
          <p:spPr>
            <a:xfrm>
              <a:off x="11744640" y="5331600"/>
              <a:ext cx="11160" cy="360"/>
            </a:xfrm>
            <a:custGeom>
              <a:avLst/>
              <a:gdLst/>
              <a:ah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a:noFill/>
            </a:ln>
          </p:spPr>
          <p:style>
            <a:lnRef idx="0"/>
            <a:fillRef idx="0"/>
            <a:effectRef idx="0"/>
            <a:fontRef idx="minor"/>
          </p:style>
        </p:sp>
        <p:sp>
          <p:nvSpPr>
            <p:cNvPr id="1625" name="Freeform: Shape 219"/>
            <p:cNvSpPr/>
            <p:nvPr/>
          </p:nvSpPr>
          <p:spPr>
            <a:xfrm>
              <a:off x="11744640" y="5328360"/>
              <a:ext cx="11160" cy="11160"/>
            </a:xfrm>
            <a:custGeom>
              <a:avLst/>
              <a:gdLst/>
              <a:ahLst/>
              <a:rect l="l" t="t" r="r" b="b"/>
              <a:pathLst>
                <a:path w="12646" h="12645">
                  <a:moveTo>
                    <a:pt x="0" y="0"/>
                  </a:moveTo>
                  <a:lnTo>
                    <a:pt x="0" y="0"/>
                  </a:lnTo>
                  <a:lnTo>
                    <a:pt x="0" y="0"/>
                  </a:lnTo>
                  <a:cubicBezTo>
                    <a:pt x="0" y="0"/>
                    <a:pt x="0" y="0"/>
                    <a:pt x="0" y="0"/>
                  </a:cubicBezTo>
                  <a:close/>
                </a:path>
              </a:pathLst>
            </a:custGeom>
            <a:solidFill>
              <a:srgbClr val="000000"/>
            </a:solidFill>
            <a:ln w="12625">
              <a:noFill/>
            </a:ln>
          </p:spPr>
          <p:style>
            <a:lnRef idx="0"/>
            <a:fillRef idx="0"/>
            <a:effectRef idx="0"/>
            <a:fontRef idx="minor"/>
          </p:style>
        </p:sp>
        <p:sp>
          <p:nvSpPr>
            <p:cNvPr id="1626" name="Freeform: Shape 220"/>
            <p:cNvSpPr/>
            <p:nvPr/>
          </p:nvSpPr>
          <p:spPr>
            <a:xfrm>
              <a:off x="11561400" y="3164760"/>
              <a:ext cx="52920" cy="311040"/>
            </a:xfrm>
            <a:custGeom>
              <a:avLst/>
              <a:gdLst/>
              <a:ah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a:noFill/>
            </a:ln>
          </p:spPr>
          <p:style>
            <a:lnRef idx="0"/>
            <a:fillRef idx="0"/>
            <a:effectRef idx="0"/>
            <a:fontRef idx="minor"/>
          </p:style>
        </p:sp>
        <p:sp>
          <p:nvSpPr>
            <p:cNvPr id="1627" name="Freeform: Shape 221"/>
            <p:cNvSpPr/>
            <p:nvPr/>
          </p:nvSpPr>
          <p:spPr>
            <a:xfrm>
              <a:off x="11566440" y="315828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28" name="Freeform: Shape 222"/>
            <p:cNvSpPr/>
            <p:nvPr/>
          </p:nvSpPr>
          <p:spPr>
            <a:xfrm>
              <a:off x="11563920" y="315972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29" name="Freeform: Shape 223"/>
            <p:cNvSpPr/>
            <p:nvPr/>
          </p:nvSpPr>
          <p:spPr>
            <a:xfrm>
              <a:off x="11958480" y="3325320"/>
              <a:ext cx="11160" cy="11160"/>
            </a:xfrm>
            <a:custGeom>
              <a:avLst/>
              <a:gdLst/>
              <a:ahLst/>
              <a:rect l="l" t="t" r="r" b="b"/>
              <a:pathLst>
                <a:path w="12646" h="12645">
                  <a:moveTo>
                    <a:pt x="0" y="0"/>
                  </a:moveTo>
                  <a:lnTo>
                    <a:pt x="0" y="0"/>
                  </a:lnTo>
                  <a:cubicBezTo>
                    <a:pt x="0" y="0"/>
                    <a:pt x="0" y="0"/>
                    <a:pt x="0" y="0"/>
                  </a:cubicBezTo>
                  <a:lnTo>
                    <a:pt x="0" y="0"/>
                  </a:lnTo>
                  <a:close/>
                </a:path>
              </a:pathLst>
            </a:custGeom>
            <a:solidFill>
              <a:srgbClr val="000000"/>
            </a:solidFill>
            <a:ln w="12625">
              <a:noFill/>
            </a:ln>
          </p:spPr>
          <p:style>
            <a:lnRef idx="0"/>
            <a:fillRef idx="0"/>
            <a:effectRef idx="0"/>
            <a:fontRef idx="minor"/>
          </p:style>
        </p:sp>
        <p:sp>
          <p:nvSpPr>
            <p:cNvPr id="1630" name="Freeform: Shape 224"/>
            <p:cNvSpPr/>
            <p:nvPr/>
          </p:nvSpPr>
          <p:spPr>
            <a:xfrm>
              <a:off x="11566440" y="3160800"/>
              <a:ext cx="389520" cy="160560"/>
            </a:xfrm>
            <a:custGeom>
              <a:avLst/>
              <a:gdLst/>
              <a:ah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a:noFill/>
            </a:ln>
          </p:spPr>
          <p:style>
            <a:lnRef idx="0"/>
            <a:fillRef idx="0"/>
            <a:effectRef idx="0"/>
            <a:fontRef idx="minor"/>
          </p:style>
        </p:sp>
        <p:sp>
          <p:nvSpPr>
            <p:cNvPr id="1631" name="Freeform: Shape 225"/>
            <p:cNvSpPr/>
            <p:nvPr/>
          </p:nvSpPr>
          <p:spPr>
            <a:xfrm>
              <a:off x="11563920" y="315972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632" name="Freeform: Shape 226"/>
            <p:cNvSpPr/>
            <p:nvPr/>
          </p:nvSpPr>
          <p:spPr>
            <a:xfrm>
              <a:off x="11565000" y="315828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33" name="Freeform: Shape 227"/>
            <p:cNvSpPr/>
            <p:nvPr/>
          </p:nvSpPr>
          <p:spPr>
            <a:xfrm>
              <a:off x="11593080" y="4914720"/>
              <a:ext cx="16200" cy="15840"/>
            </a:xfrm>
            <a:custGeom>
              <a:avLst/>
              <a:gdLst/>
              <a:ah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a:noFill/>
            </a:ln>
          </p:spPr>
          <p:style>
            <a:lnRef idx="0"/>
            <a:fillRef idx="0"/>
            <a:effectRef idx="0"/>
            <a:fontRef idx="minor"/>
          </p:style>
        </p:sp>
        <p:sp>
          <p:nvSpPr>
            <p:cNvPr id="1634" name="Freeform: Shape 228"/>
            <p:cNvSpPr/>
            <p:nvPr/>
          </p:nvSpPr>
          <p:spPr>
            <a:xfrm>
              <a:off x="11746080" y="5243760"/>
              <a:ext cx="155520" cy="90720"/>
            </a:xfrm>
            <a:custGeom>
              <a:avLst/>
              <a:gdLst/>
              <a:ah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a:noFill/>
            </a:ln>
          </p:spPr>
          <p:style>
            <a:lnRef idx="0"/>
            <a:fillRef idx="0"/>
            <a:effectRef idx="0"/>
            <a:fontRef idx="minor"/>
          </p:style>
        </p:sp>
        <p:sp>
          <p:nvSpPr>
            <p:cNvPr id="1635" name="Freeform: Shape 229"/>
            <p:cNvSpPr/>
            <p:nvPr/>
          </p:nvSpPr>
          <p:spPr>
            <a:xfrm>
              <a:off x="12092760" y="5449680"/>
              <a:ext cx="124560" cy="78120"/>
            </a:xfrm>
            <a:custGeom>
              <a:avLst/>
              <a:gdLst/>
              <a:ah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a:noFill/>
            </a:ln>
          </p:spPr>
          <p:style>
            <a:lnRef idx="0"/>
            <a:fillRef idx="0"/>
            <a:effectRef idx="0"/>
            <a:fontRef idx="minor"/>
          </p:style>
        </p:sp>
        <p:sp>
          <p:nvSpPr>
            <p:cNvPr id="1636" name="Freeform: Shape 230"/>
            <p:cNvSpPr/>
            <p:nvPr/>
          </p:nvSpPr>
          <p:spPr>
            <a:xfrm>
              <a:off x="10694880" y="6322320"/>
              <a:ext cx="787680" cy="529560"/>
            </a:xfrm>
            <a:custGeom>
              <a:avLst/>
              <a:gdLst/>
              <a:ah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a:noFill/>
            </a:ln>
          </p:spPr>
          <p:style>
            <a:lnRef idx="0"/>
            <a:fillRef idx="0"/>
            <a:effectRef idx="0"/>
            <a:fontRef idx="minor"/>
          </p:style>
        </p:sp>
        <p:sp>
          <p:nvSpPr>
            <p:cNvPr id="1637" name="Freeform: Shape 231"/>
            <p:cNvSpPr/>
            <p:nvPr/>
          </p:nvSpPr>
          <p:spPr>
            <a:xfrm>
              <a:off x="10364760" y="6280560"/>
              <a:ext cx="321120" cy="189360"/>
            </a:xfrm>
            <a:custGeom>
              <a:avLst/>
              <a:gdLst/>
              <a:ah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a:noFill/>
            </a:ln>
          </p:spPr>
          <p:style>
            <a:lnRef idx="0"/>
            <a:fillRef idx="0"/>
            <a:effectRef idx="0"/>
            <a:fontRef idx="minor"/>
          </p:style>
        </p:sp>
        <p:sp>
          <p:nvSpPr>
            <p:cNvPr id="1638" name="Freeform: Shape 232"/>
            <p:cNvSpPr/>
            <p:nvPr/>
          </p:nvSpPr>
          <p:spPr>
            <a:xfrm>
              <a:off x="10362240" y="6471360"/>
              <a:ext cx="11160" cy="11160"/>
            </a:xfrm>
            <a:custGeom>
              <a:avLst/>
              <a:gdLst/>
              <a:ahLst/>
              <a:rect l="l" t="t" r="r" b="b"/>
              <a:pathLst>
                <a:path w="12646" h="12645">
                  <a:moveTo>
                    <a:pt x="0" y="0"/>
                  </a:moveTo>
                  <a:lnTo>
                    <a:pt x="0" y="0"/>
                  </a:lnTo>
                  <a:lnTo>
                    <a:pt x="0" y="0"/>
                  </a:lnTo>
                  <a:lnTo>
                    <a:pt x="0" y="0"/>
                  </a:lnTo>
                  <a:close/>
                </a:path>
              </a:pathLst>
            </a:custGeom>
            <a:solidFill>
              <a:srgbClr val="000000"/>
            </a:solidFill>
            <a:ln w="12625">
              <a:noFill/>
            </a:ln>
          </p:spPr>
          <p:style>
            <a:lnRef idx="0"/>
            <a:fillRef idx="0"/>
            <a:effectRef idx="0"/>
            <a:fontRef idx="minor"/>
          </p:style>
        </p:sp>
        <p:sp>
          <p:nvSpPr>
            <p:cNvPr id="1639" name="Freeform: Shape 233"/>
            <p:cNvSpPr/>
            <p:nvPr/>
          </p:nvSpPr>
          <p:spPr>
            <a:xfrm>
              <a:off x="9928800" y="6159600"/>
              <a:ext cx="437040" cy="311760"/>
            </a:xfrm>
            <a:custGeom>
              <a:avLst/>
              <a:gdLst/>
              <a:ah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a:noFill/>
            </a:ln>
          </p:spPr>
          <p:style>
            <a:lnRef idx="0"/>
            <a:fillRef idx="0"/>
            <a:effectRef idx="0"/>
            <a:fontRef idx="minor"/>
          </p:style>
        </p:sp>
        <p:sp>
          <p:nvSpPr>
            <p:cNvPr id="1640" name="Freeform: Shape 234"/>
            <p:cNvSpPr/>
            <p:nvPr/>
          </p:nvSpPr>
          <p:spPr>
            <a:xfrm>
              <a:off x="9217800" y="2471760"/>
              <a:ext cx="551160" cy="2457000"/>
            </a:xfrm>
            <a:custGeom>
              <a:avLst/>
              <a:gdLst/>
              <a:ah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a:noFill/>
            </a:ln>
          </p:spPr>
          <p:style>
            <a:lnRef idx="0"/>
            <a:fillRef idx="0"/>
            <a:effectRef idx="0"/>
            <a:fontRef idx="minor"/>
          </p:style>
        </p:sp>
        <p:sp>
          <p:nvSpPr>
            <p:cNvPr id="1641" name="Freeform: Shape 235"/>
            <p:cNvSpPr/>
            <p:nvPr/>
          </p:nvSpPr>
          <p:spPr>
            <a:xfrm>
              <a:off x="9221760" y="246672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642" name="Freeform: Shape 236"/>
            <p:cNvSpPr/>
            <p:nvPr/>
          </p:nvSpPr>
          <p:spPr>
            <a:xfrm>
              <a:off x="9219240" y="246780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43" name="Freeform: Shape 237"/>
            <p:cNvSpPr/>
            <p:nvPr/>
          </p:nvSpPr>
          <p:spPr>
            <a:xfrm>
              <a:off x="9219240" y="2469240"/>
              <a:ext cx="11160" cy="360"/>
            </a:xfrm>
            <a:custGeom>
              <a:avLst/>
              <a:gdLst/>
              <a:ahLst/>
              <a:rect l="l" t="t" r="r" b="b"/>
              <a:pathLst>
                <a:path w="12646" h="948">
                  <a:moveTo>
                    <a:pt x="0" y="0"/>
                  </a:moveTo>
                  <a:cubicBezTo>
                    <a:pt x="0" y="0"/>
                    <a:pt x="0" y="1264"/>
                    <a:pt x="0" y="0"/>
                  </a:cubicBezTo>
                  <a:cubicBezTo>
                    <a:pt x="0" y="1264"/>
                    <a:pt x="0" y="1264"/>
                    <a:pt x="0" y="0"/>
                  </a:cubicBezTo>
                  <a:close/>
                </a:path>
              </a:pathLst>
            </a:custGeom>
            <a:solidFill>
              <a:srgbClr val="000000"/>
            </a:solidFill>
            <a:ln w="12625">
              <a:noFill/>
            </a:ln>
          </p:spPr>
          <p:style>
            <a:lnRef idx="0"/>
            <a:fillRef idx="0"/>
            <a:effectRef idx="0"/>
            <a:fontRef idx="minor"/>
          </p:style>
        </p:sp>
        <p:sp>
          <p:nvSpPr>
            <p:cNvPr id="1644" name="Freeform: Shape 238"/>
            <p:cNvSpPr/>
            <p:nvPr/>
          </p:nvSpPr>
          <p:spPr>
            <a:xfrm>
              <a:off x="10684800" y="6282000"/>
              <a:ext cx="16200" cy="47880"/>
            </a:xfrm>
            <a:custGeom>
              <a:avLst/>
              <a:gdLst/>
              <a:ah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a:noFill/>
            </a:ln>
          </p:spPr>
          <p:style>
            <a:lnRef idx="0"/>
            <a:fillRef idx="0"/>
            <a:effectRef idx="0"/>
            <a:fontRef idx="minor"/>
          </p:style>
        </p:sp>
        <p:sp>
          <p:nvSpPr>
            <p:cNvPr id="1645" name="Freeform: Shape 239"/>
            <p:cNvSpPr/>
            <p:nvPr/>
          </p:nvSpPr>
          <p:spPr>
            <a:xfrm>
              <a:off x="10603800" y="5870880"/>
              <a:ext cx="90720" cy="415080"/>
            </a:xfrm>
            <a:custGeom>
              <a:avLst/>
              <a:gdLst/>
              <a:ah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a:noFill/>
            </a:ln>
          </p:spPr>
          <p:style>
            <a:lnRef idx="0"/>
            <a:fillRef idx="0"/>
            <a:effectRef idx="0"/>
            <a:fontRef idx="minor"/>
          </p:style>
        </p:sp>
        <p:sp>
          <p:nvSpPr>
            <p:cNvPr id="1646" name="Freeform: Shape 240"/>
            <p:cNvSpPr/>
            <p:nvPr/>
          </p:nvSpPr>
          <p:spPr>
            <a:xfrm>
              <a:off x="10605240" y="5865840"/>
              <a:ext cx="11160" cy="11160"/>
            </a:xfrm>
            <a:custGeom>
              <a:avLst/>
              <a:gdLst/>
              <a:ahLst/>
              <a:rect l="l" t="t" r="r" b="b"/>
              <a:pathLst>
                <a:path w="12646" h="12645">
                  <a:moveTo>
                    <a:pt x="0" y="0"/>
                  </a:moveTo>
                  <a:lnTo>
                    <a:pt x="0" y="0"/>
                  </a:lnTo>
                  <a:lnTo>
                    <a:pt x="0" y="0"/>
                  </a:lnTo>
                  <a:lnTo>
                    <a:pt x="0" y="0"/>
                  </a:lnTo>
                  <a:lnTo>
                    <a:pt x="0" y="0"/>
                  </a:lnTo>
                  <a:close/>
                </a:path>
              </a:pathLst>
            </a:custGeom>
            <a:solidFill>
              <a:srgbClr val="000000"/>
            </a:solidFill>
            <a:ln w="12625">
              <a:noFill/>
            </a:ln>
          </p:spPr>
          <p:style>
            <a:lnRef idx="0"/>
            <a:fillRef idx="0"/>
            <a:effectRef idx="0"/>
            <a:fontRef idx="minor"/>
          </p:style>
        </p:sp>
        <p:sp>
          <p:nvSpPr>
            <p:cNvPr id="1647" name="Freeform: Shape 241"/>
            <p:cNvSpPr/>
            <p:nvPr/>
          </p:nvSpPr>
          <p:spPr>
            <a:xfrm>
              <a:off x="10603800" y="5868360"/>
              <a:ext cx="11160" cy="11160"/>
            </a:xfrm>
            <a:custGeom>
              <a:avLst/>
              <a:gdLst/>
              <a:ahLst/>
              <a:rect l="l" t="t" r="r" b="b"/>
              <a:pathLst>
                <a:path w="12646" h="12645">
                  <a:moveTo>
                    <a:pt x="0" y="0"/>
                  </a:moveTo>
                  <a:cubicBezTo>
                    <a:pt x="0" y="0"/>
                    <a:pt x="0" y="0"/>
                    <a:pt x="0" y="0"/>
                  </a:cubicBezTo>
                  <a:lnTo>
                    <a:pt x="0" y="0"/>
                  </a:lnTo>
                  <a:close/>
                </a:path>
              </a:pathLst>
            </a:custGeom>
            <a:solidFill>
              <a:srgbClr val="000000"/>
            </a:solidFill>
            <a:ln w="12625">
              <a:noFill/>
            </a:ln>
          </p:spPr>
          <p:style>
            <a:lnRef idx="0"/>
            <a:fillRef idx="0"/>
            <a:effectRef idx="0"/>
            <a:fontRef idx="minor"/>
          </p:style>
        </p:sp>
        <p:sp>
          <p:nvSpPr>
            <p:cNvPr id="1648" name="Freeform: Shape 242"/>
            <p:cNvSpPr/>
            <p:nvPr/>
          </p:nvSpPr>
          <p:spPr>
            <a:xfrm>
              <a:off x="10603800" y="5866560"/>
              <a:ext cx="11160" cy="360"/>
            </a:xfrm>
            <a:custGeom>
              <a:avLst/>
              <a:gdLst/>
              <a:ah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a:noFill/>
            </a:ln>
          </p:spPr>
          <p:style>
            <a:lnRef idx="0"/>
            <a:fillRef idx="0"/>
            <a:effectRef idx="0"/>
            <a:fontRef idx="minor"/>
          </p:style>
        </p:sp>
        <p:sp>
          <p:nvSpPr>
            <p:cNvPr id="1649" name="Freeform: Shape 243"/>
            <p:cNvSpPr/>
            <p:nvPr/>
          </p:nvSpPr>
          <p:spPr>
            <a:xfrm>
              <a:off x="11223720" y="5118480"/>
              <a:ext cx="65520" cy="361440"/>
            </a:xfrm>
            <a:custGeom>
              <a:avLst/>
              <a:gdLst/>
              <a:ah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a:noFill/>
            </a:ln>
          </p:spPr>
          <p:style>
            <a:lnRef idx="0"/>
            <a:fillRef idx="0"/>
            <a:effectRef idx="0"/>
            <a:fontRef idx="minor"/>
          </p:style>
        </p:sp>
        <p:sp>
          <p:nvSpPr>
            <p:cNvPr id="1650" name="Freeform: Shape 244"/>
            <p:cNvSpPr/>
            <p:nvPr/>
          </p:nvSpPr>
          <p:spPr>
            <a:xfrm>
              <a:off x="11281680" y="5476320"/>
              <a:ext cx="10080" cy="16200"/>
            </a:xfrm>
            <a:custGeom>
              <a:avLst/>
              <a:gdLst/>
              <a:ah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a:noFill/>
            </a:ln>
          </p:spPr>
          <p:style>
            <a:lnRef idx="0"/>
            <a:fillRef idx="0"/>
            <a:effectRef idx="0"/>
            <a:fontRef idx="minor"/>
          </p:style>
        </p:sp>
        <p:sp>
          <p:nvSpPr>
            <p:cNvPr id="1651" name="Freeform: Shape 245"/>
            <p:cNvSpPr/>
            <p:nvPr/>
          </p:nvSpPr>
          <p:spPr>
            <a:xfrm>
              <a:off x="11496960" y="4517640"/>
              <a:ext cx="65520" cy="387360"/>
            </a:xfrm>
            <a:custGeom>
              <a:avLst/>
              <a:gdLst/>
              <a:ah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a:noFill/>
            </a:ln>
          </p:spPr>
          <p:style>
            <a:lnRef idx="0"/>
            <a:fillRef idx="0"/>
            <a:effectRef idx="0"/>
            <a:fontRef idx="minor"/>
          </p:style>
        </p:sp>
        <p:sp>
          <p:nvSpPr>
            <p:cNvPr id="1652" name="Freeform: Shape 246"/>
            <p:cNvSpPr/>
            <p:nvPr/>
          </p:nvSpPr>
          <p:spPr>
            <a:xfrm>
              <a:off x="11442240" y="4161240"/>
              <a:ext cx="60480" cy="361440"/>
            </a:xfrm>
            <a:custGeom>
              <a:avLst/>
              <a:gdLst/>
              <a:ah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a:noFill/>
            </a:ln>
          </p:spPr>
          <p:style>
            <a:lnRef idx="0"/>
            <a:fillRef idx="0"/>
            <a:effectRef idx="0"/>
            <a:fontRef idx="minor"/>
          </p:style>
        </p:sp>
        <p:sp>
          <p:nvSpPr>
            <p:cNvPr id="1653" name="Freeform: Shape 247"/>
            <p:cNvSpPr/>
            <p:nvPr/>
          </p:nvSpPr>
          <p:spPr>
            <a:xfrm>
              <a:off x="9979200" y="5100840"/>
              <a:ext cx="232560" cy="123840"/>
            </a:xfrm>
            <a:custGeom>
              <a:avLst/>
              <a:gdLst/>
              <a:ah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a:noFill/>
            </a:ln>
          </p:spPr>
          <p:style>
            <a:lnRef idx="0"/>
            <a:fillRef idx="0"/>
            <a:effectRef idx="0"/>
            <a:fontRef idx="minor"/>
          </p:style>
        </p:sp>
        <p:sp>
          <p:nvSpPr>
            <p:cNvPr id="1654" name="Freeform: Shape 248"/>
            <p:cNvSpPr/>
            <p:nvPr/>
          </p:nvSpPr>
          <p:spPr>
            <a:xfrm>
              <a:off x="9924840" y="5216760"/>
              <a:ext cx="61200" cy="35640"/>
            </a:xfrm>
            <a:custGeom>
              <a:avLst/>
              <a:gdLst/>
              <a:ah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a:noFill/>
            </a:ln>
          </p:spPr>
          <p:style>
            <a:lnRef idx="0"/>
            <a:fillRef idx="0"/>
            <a:effectRef idx="0"/>
            <a:fontRef idx="minor"/>
          </p:style>
        </p:sp>
        <p:sp>
          <p:nvSpPr>
            <p:cNvPr id="1655" name="Freeform: Shape 249"/>
            <p:cNvSpPr/>
            <p:nvPr/>
          </p:nvSpPr>
          <p:spPr>
            <a:xfrm>
              <a:off x="11074320" y="3229200"/>
              <a:ext cx="138960" cy="822960"/>
            </a:xfrm>
            <a:custGeom>
              <a:avLst/>
              <a:gdLst/>
              <a:ah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a:noFill/>
            </a:ln>
          </p:spPr>
          <p:style>
            <a:lnRef idx="0"/>
            <a:fillRef idx="0"/>
            <a:effectRef idx="0"/>
            <a:fontRef idx="minor"/>
          </p:style>
        </p:sp>
        <p:sp>
          <p:nvSpPr>
            <p:cNvPr id="1656" name="Freeform: Shape 250"/>
            <p:cNvSpPr/>
            <p:nvPr/>
          </p:nvSpPr>
          <p:spPr>
            <a:xfrm>
              <a:off x="10606320" y="301680"/>
              <a:ext cx="475200" cy="2931120"/>
            </a:xfrm>
            <a:custGeom>
              <a:avLst/>
              <a:gdLst/>
              <a:ah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a:noFill/>
            </a:ln>
          </p:spPr>
          <p:style>
            <a:lnRef idx="0"/>
            <a:fillRef idx="0"/>
            <a:effectRef idx="0"/>
            <a:fontRef idx="minor"/>
          </p:style>
        </p:sp>
        <p:sp>
          <p:nvSpPr>
            <p:cNvPr id="1657" name="Freeform: Shape 251"/>
            <p:cNvSpPr/>
            <p:nvPr/>
          </p:nvSpPr>
          <p:spPr>
            <a:xfrm>
              <a:off x="11537280" y="2143080"/>
              <a:ext cx="140040" cy="967320"/>
            </a:xfrm>
            <a:custGeom>
              <a:avLst/>
              <a:gdLst/>
              <a:ah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a:noFill/>
            </a:ln>
          </p:spPr>
          <p:style>
            <a:lnRef idx="0"/>
            <a:fillRef idx="0"/>
            <a:effectRef idx="0"/>
            <a:fontRef idx="minor"/>
          </p:style>
        </p:sp>
        <p:sp>
          <p:nvSpPr>
            <p:cNvPr id="1658" name="Freeform: Shape 252"/>
            <p:cNvSpPr/>
            <p:nvPr/>
          </p:nvSpPr>
          <p:spPr>
            <a:xfrm>
              <a:off x="10095480" y="3655440"/>
              <a:ext cx="54360" cy="238680"/>
            </a:xfrm>
            <a:custGeom>
              <a:avLst/>
              <a:gdLst/>
              <a:ah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a:noFill/>
            </a:ln>
          </p:spPr>
          <p:style>
            <a:lnRef idx="0"/>
            <a:fillRef idx="0"/>
            <a:effectRef idx="0"/>
            <a:fontRef idx="minor"/>
          </p:style>
        </p:sp>
        <p:sp>
          <p:nvSpPr>
            <p:cNvPr id="1659" name="Freeform: Shape 253"/>
            <p:cNvSpPr/>
            <p:nvPr/>
          </p:nvSpPr>
          <p:spPr>
            <a:xfrm>
              <a:off x="9851400" y="2423520"/>
              <a:ext cx="251640" cy="1235160"/>
            </a:xfrm>
            <a:custGeom>
              <a:avLst/>
              <a:gdLst/>
              <a:ah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a:noFill/>
            </a:ln>
          </p:spPr>
          <p:style>
            <a:lnRef idx="0"/>
            <a:fillRef idx="0"/>
            <a:effectRef idx="0"/>
            <a:fontRef idx="minor"/>
          </p:style>
        </p:sp>
        <p:sp>
          <p:nvSpPr>
            <p:cNvPr id="1660" name="Freeform: Shape 254"/>
            <p:cNvSpPr/>
            <p:nvPr/>
          </p:nvSpPr>
          <p:spPr>
            <a:xfrm>
              <a:off x="11563920" y="3110400"/>
              <a:ext cx="112320" cy="54000"/>
            </a:xfrm>
            <a:custGeom>
              <a:avLst/>
              <a:gdLst/>
              <a:ah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a:noFill/>
            </a:ln>
          </p:spPr>
          <p:style>
            <a:lnRef idx="0"/>
            <a:fillRef idx="0"/>
            <a:effectRef idx="0"/>
            <a:fontRef idx="minor"/>
          </p:style>
        </p:sp>
        <p:sp>
          <p:nvSpPr>
            <p:cNvPr id="1661" name="Freeform: Shape 255"/>
            <p:cNvSpPr/>
            <p:nvPr/>
          </p:nvSpPr>
          <p:spPr>
            <a:xfrm>
              <a:off x="11610720" y="3317760"/>
              <a:ext cx="345240" cy="164160"/>
            </a:xfrm>
            <a:custGeom>
              <a:avLst/>
              <a:gdLst/>
              <a:ah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a:noFill/>
            </a:ln>
          </p:spPr>
          <p:style>
            <a:lnRef idx="0"/>
            <a:fillRef idx="0"/>
            <a:effectRef idx="0"/>
            <a:fontRef idx="minor"/>
          </p:style>
        </p:sp>
        <p:sp>
          <p:nvSpPr>
            <p:cNvPr id="1662" name="Freeform: Shape 256"/>
            <p:cNvSpPr/>
            <p:nvPr/>
          </p:nvSpPr>
          <p:spPr>
            <a:xfrm>
              <a:off x="11408400" y="3570120"/>
              <a:ext cx="11160" cy="360"/>
            </a:xfrm>
            <a:custGeom>
              <a:avLst/>
              <a:gdLst/>
              <a:ahLst/>
              <a:rect l="l" t="t" r="r" b="b"/>
              <a:pathLst>
                <a:path w="12646" h="562">
                  <a:moveTo>
                    <a:pt x="0" y="562"/>
                  </a:moveTo>
                  <a:lnTo>
                    <a:pt x="0" y="562"/>
                  </a:lnTo>
                  <a:lnTo>
                    <a:pt x="0" y="562"/>
                  </a:lnTo>
                  <a:cubicBezTo>
                    <a:pt x="0" y="-703"/>
                    <a:pt x="0" y="562"/>
                    <a:pt x="0" y="562"/>
                  </a:cubicBezTo>
                  <a:close/>
                </a:path>
              </a:pathLst>
            </a:custGeom>
            <a:solidFill>
              <a:srgbClr val="000000"/>
            </a:solidFill>
            <a:ln w="12625">
              <a:noFill/>
            </a:ln>
          </p:spPr>
          <p:style>
            <a:lnRef idx="0"/>
            <a:fillRef idx="0"/>
            <a:effectRef idx="0"/>
            <a:fontRef idx="minor"/>
          </p:style>
        </p:sp>
        <p:sp>
          <p:nvSpPr>
            <p:cNvPr id="1663" name="Freeform: Shape 257"/>
            <p:cNvSpPr/>
            <p:nvPr/>
          </p:nvSpPr>
          <p:spPr>
            <a:xfrm>
              <a:off x="11409480" y="3568320"/>
              <a:ext cx="360" cy="360"/>
            </a:xfrm>
            <a:custGeom>
              <a:avLst/>
              <a:gdLst/>
              <a:ahLst/>
              <a:rect l="l" t="t" r="r" b="b"/>
              <a:pathLst>
                <a:path w="562" h="948">
                  <a:moveTo>
                    <a:pt x="0" y="948"/>
                  </a:moveTo>
                  <a:lnTo>
                    <a:pt x="0" y="948"/>
                  </a:lnTo>
                  <a:cubicBezTo>
                    <a:pt x="0" y="-316"/>
                    <a:pt x="1265" y="-316"/>
                    <a:pt x="0" y="948"/>
                  </a:cubicBezTo>
                  <a:lnTo>
                    <a:pt x="0" y="948"/>
                  </a:lnTo>
                  <a:close/>
                </a:path>
              </a:pathLst>
            </a:custGeom>
            <a:solidFill>
              <a:srgbClr val="000000"/>
            </a:solidFill>
            <a:ln w="12625">
              <a:noFill/>
            </a:ln>
          </p:spPr>
          <p:style>
            <a:lnRef idx="0"/>
            <a:fillRef idx="0"/>
            <a:effectRef idx="0"/>
            <a:fontRef idx="minor"/>
          </p:style>
        </p:sp>
        <p:sp>
          <p:nvSpPr>
            <p:cNvPr id="1664" name="Freeform: Shape 258"/>
            <p:cNvSpPr/>
            <p:nvPr/>
          </p:nvSpPr>
          <p:spPr>
            <a:xfrm>
              <a:off x="11408400" y="3571920"/>
              <a:ext cx="11160" cy="11160"/>
            </a:xfrm>
            <a:custGeom>
              <a:avLst/>
              <a:gdLst/>
              <a:ahLst/>
              <a:rect l="l" t="t" r="r" b="b"/>
              <a:pathLst>
                <a:path w="12646" h="12645">
                  <a:moveTo>
                    <a:pt x="0" y="0"/>
                  </a:moveTo>
                  <a:lnTo>
                    <a:pt x="0" y="0"/>
                  </a:lnTo>
                  <a:lnTo>
                    <a:pt x="0" y="0"/>
                  </a:lnTo>
                  <a:close/>
                </a:path>
              </a:pathLst>
            </a:custGeom>
            <a:solidFill>
              <a:srgbClr val="000000"/>
            </a:solidFill>
            <a:ln w="12625">
              <a:noFill/>
            </a:ln>
          </p:spPr>
          <p:style>
            <a:lnRef idx="0"/>
            <a:fillRef idx="0"/>
            <a:effectRef idx="0"/>
            <a:fontRef idx="minor"/>
          </p:style>
        </p:sp>
        <p:sp>
          <p:nvSpPr>
            <p:cNvPr id="1665" name="Freeform: Shape 259"/>
            <p:cNvSpPr/>
            <p:nvPr/>
          </p:nvSpPr>
          <p:spPr>
            <a:xfrm>
              <a:off x="11412000" y="3475440"/>
              <a:ext cx="204840" cy="99000"/>
            </a:xfrm>
            <a:custGeom>
              <a:avLst/>
              <a:gdLst/>
              <a:ah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a:noFill/>
            </a:ln>
          </p:spPr>
          <p:style>
            <a:lnRef idx="0"/>
            <a:fillRef idx="0"/>
            <a:effectRef idx="0"/>
            <a:fontRef idx="minor"/>
          </p:style>
        </p:sp>
        <p:sp>
          <p:nvSpPr>
            <p:cNvPr id="1666" name="Freeform: Shape 260"/>
            <p:cNvSpPr/>
            <p:nvPr/>
          </p:nvSpPr>
          <p:spPr>
            <a:xfrm>
              <a:off x="11953080" y="1398240"/>
              <a:ext cx="264600" cy="82080"/>
            </a:xfrm>
            <a:custGeom>
              <a:avLst/>
              <a:gdLst/>
              <a:ah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a:noFill/>
            </a:ln>
          </p:spPr>
          <p:style>
            <a:lnRef idx="0"/>
            <a:fillRef idx="0"/>
            <a:effectRef idx="0"/>
            <a:fontRef idx="minor"/>
          </p:style>
        </p:sp>
        <p:sp>
          <p:nvSpPr>
            <p:cNvPr id="1667" name="Freeform: Shape 261"/>
            <p:cNvSpPr/>
            <p:nvPr/>
          </p:nvSpPr>
          <p:spPr>
            <a:xfrm>
              <a:off x="11649960" y="1922760"/>
              <a:ext cx="11160" cy="26280"/>
            </a:xfrm>
            <a:custGeom>
              <a:avLst/>
              <a:gdLst/>
              <a:ah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a:noFill/>
            </a:ln>
          </p:spPr>
          <p:style>
            <a:lnRef idx="0"/>
            <a:fillRef idx="0"/>
            <a:effectRef idx="0"/>
            <a:fontRef idx="minor"/>
          </p:style>
        </p:sp>
        <p:sp>
          <p:nvSpPr>
            <p:cNvPr id="1668" name="Freeform: Shape 262"/>
            <p:cNvSpPr/>
            <p:nvPr/>
          </p:nvSpPr>
          <p:spPr>
            <a:xfrm>
              <a:off x="11599200" y="1527120"/>
              <a:ext cx="57960" cy="398160"/>
            </a:xfrm>
            <a:custGeom>
              <a:avLst/>
              <a:gdLst/>
              <a:ah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a:noFill/>
            </a:ln>
          </p:spPr>
          <p:style>
            <a:lnRef idx="0"/>
            <a:fillRef idx="0"/>
            <a:effectRef idx="0"/>
            <a:fontRef idx="minor"/>
          </p:style>
        </p:sp>
        <p:sp>
          <p:nvSpPr>
            <p:cNvPr id="1669" name="Freeform: Shape 263"/>
            <p:cNvSpPr/>
            <p:nvPr/>
          </p:nvSpPr>
          <p:spPr>
            <a:xfrm>
              <a:off x="11256480" y="5490720"/>
              <a:ext cx="35280" cy="24840"/>
            </a:xfrm>
            <a:custGeom>
              <a:avLst/>
              <a:gdLst/>
              <a:ah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a:noFill/>
            </a:ln>
          </p:spPr>
          <p:style>
            <a:lnRef idx="0"/>
            <a:fillRef idx="0"/>
            <a:effectRef idx="0"/>
            <a:fontRef idx="minor"/>
          </p:style>
        </p:sp>
        <p:sp>
          <p:nvSpPr>
            <p:cNvPr id="1670" name="Freeform: Shape 264"/>
            <p:cNvSpPr/>
            <p:nvPr/>
          </p:nvSpPr>
          <p:spPr>
            <a:xfrm>
              <a:off x="10603800" y="5508000"/>
              <a:ext cx="657000" cy="363600"/>
            </a:xfrm>
            <a:custGeom>
              <a:avLst/>
              <a:gdLst/>
              <a:ah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a:noFill/>
            </a:ln>
          </p:spPr>
          <p:style>
            <a:lnRef idx="0"/>
            <a:fillRef idx="0"/>
            <a:effectRef idx="0"/>
            <a:fontRef idx="minor"/>
          </p:style>
        </p:sp>
        <p:sp>
          <p:nvSpPr>
            <p:cNvPr id="1671" name="Freeform: Shape 265"/>
            <p:cNvSpPr/>
            <p:nvPr/>
          </p:nvSpPr>
          <p:spPr>
            <a:xfrm>
              <a:off x="9761760" y="4924800"/>
              <a:ext cx="15120" cy="38880"/>
            </a:xfrm>
            <a:custGeom>
              <a:avLst/>
              <a:gdLst/>
              <a:ah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a:noFill/>
            </a:ln>
          </p:spPr>
          <p:style>
            <a:lnRef idx="0"/>
            <a:fillRef idx="0"/>
            <a:effectRef idx="0"/>
            <a:fontRef idx="minor"/>
          </p:style>
        </p:sp>
        <p:sp>
          <p:nvSpPr>
            <p:cNvPr id="1672" name="Freeform: Shape 266"/>
            <p:cNvSpPr/>
            <p:nvPr/>
          </p:nvSpPr>
          <p:spPr>
            <a:xfrm>
              <a:off x="9770400" y="4959000"/>
              <a:ext cx="55440" cy="227520"/>
            </a:xfrm>
            <a:custGeom>
              <a:avLst/>
              <a:gdLst/>
              <a:ah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a:noFill/>
            </a:ln>
          </p:spPr>
          <p:style>
            <a:lnRef idx="0"/>
            <a:fillRef idx="0"/>
            <a:effectRef idx="0"/>
            <a:fontRef idx="minor"/>
          </p:style>
        </p:sp>
        <p:sp>
          <p:nvSpPr>
            <p:cNvPr id="1673" name="Freeform: Shape 267"/>
            <p:cNvSpPr/>
            <p:nvPr/>
          </p:nvSpPr>
          <p:spPr>
            <a:xfrm>
              <a:off x="10348560" y="4954680"/>
              <a:ext cx="156240" cy="83880"/>
            </a:xfrm>
            <a:custGeom>
              <a:avLst/>
              <a:gdLst/>
              <a:ah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a:noFill/>
            </a:ln>
          </p:spPr>
          <p:style>
            <a:lnRef idx="0"/>
            <a:fillRef idx="0"/>
            <a:effectRef idx="0"/>
            <a:fontRef idx="minor"/>
          </p:style>
        </p:sp>
        <p:sp>
          <p:nvSpPr>
            <p:cNvPr id="1674" name="Freeform: Shape 268"/>
            <p:cNvSpPr/>
            <p:nvPr/>
          </p:nvSpPr>
          <p:spPr>
            <a:xfrm>
              <a:off x="10206360" y="5030640"/>
              <a:ext cx="147600" cy="78120"/>
            </a:xfrm>
            <a:custGeom>
              <a:avLst/>
              <a:gdLst/>
              <a:ah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a:noFill/>
            </a:ln>
          </p:spPr>
          <p:style>
            <a:lnRef idx="0"/>
            <a:fillRef idx="0"/>
            <a:effectRef idx="0"/>
            <a:fontRef idx="minor"/>
          </p:style>
        </p:sp>
        <p:sp>
          <p:nvSpPr>
            <p:cNvPr id="1675" name="Freeform: Shape 269"/>
            <p:cNvSpPr/>
            <p:nvPr/>
          </p:nvSpPr>
          <p:spPr>
            <a:xfrm>
              <a:off x="9843840" y="5244480"/>
              <a:ext cx="86400" cy="48240"/>
            </a:xfrm>
            <a:custGeom>
              <a:avLst/>
              <a:gdLst/>
              <a:ah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a:noFill/>
            </a:ln>
          </p:spPr>
          <p:style>
            <a:lnRef idx="0"/>
            <a:fillRef idx="0"/>
            <a:effectRef idx="0"/>
            <a:fontRef idx="minor"/>
          </p:style>
        </p:sp>
        <p:sp>
          <p:nvSpPr>
            <p:cNvPr id="1676" name="Freeform: Shape 270"/>
            <p:cNvSpPr/>
            <p:nvPr/>
          </p:nvSpPr>
          <p:spPr>
            <a:xfrm>
              <a:off x="9744120" y="5284800"/>
              <a:ext cx="106560" cy="58320"/>
            </a:xfrm>
            <a:custGeom>
              <a:avLst/>
              <a:gdLst/>
              <a:ah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a:noFill/>
            </a:ln>
          </p:spPr>
          <p:style>
            <a:lnRef idx="0"/>
            <a:fillRef idx="0"/>
            <a:effectRef idx="0"/>
            <a:fontRef idx="minor"/>
          </p:style>
        </p:sp>
        <p:sp>
          <p:nvSpPr>
            <p:cNvPr id="1677" name="Freeform: Shape 271"/>
            <p:cNvSpPr/>
            <p:nvPr/>
          </p:nvSpPr>
          <p:spPr>
            <a:xfrm>
              <a:off x="11514600" y="1973520"/>
              <a:ext cx="30240" cy="173160"/>
            </a:xfrm>
            <a:custGeom>
              <a:avLst/>
              <a:gdLst/>
              <a:ah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a:noFill/>
            </a:ln>
          </p:spPr>
          <p:style>
            <a:lnRef idx="0"/>
            <a:fillRef idx="0"/>
            <a:effectRef idx="0"/>
            <a:fontRef idx="minor"/>
          </p:style>
        </p:sp>
        <p:sp>
          <p:nvSpPr>
            <p:cNvPr id="1678" name="Freeform: Shape 272"/>
            <p:cNvSpPr/>
            <p:nvPr/>
          </p:nvSpPr>
          <p:spPr>
            <a:xfrm>
              <a:off x="11274120" y="241200"/>
              <a:ext cx="246600" cy="1735920"/>
            </a:xfrm>
            <a:custGeom>
              <a:avLst/>
              <a:gdLst/>
              <a:ah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a:noFill/>
            </a:ln>
          </p:spPr>
          <p:style>
            <a:lnRef idx="0"/>
            <a:fillRef idx="0"/>
            <a:effectRef idx="0"/>
            <a:fontRef idx="minor"/>
          </p:style>
        </p:sp>
        <p:sp>
          <p:nvSpPr>
            <p:cNvPr id="1679" name="Freeform: Shape 273"/>
            <p:cNvSpPr/>
            <p:nvPr/>
          </p:nvSpPr>
          <p:spPr>
            <a:xfrm>
              <a:off x="11614320" y="4942800"/>
              <a:ext cx="56880" cy="347400"/>
            </a:xfrm>
            <a:custGeom>
              <a:avLst/>
              <a:gdLst/>
              <a:ah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a:noFill/>
            </a:ln>
          </p:spPr>
          <p:style>
            <a:lnRef idx="0"/>
            <a:fillRef idx="0"/>
            <a:effectRef idx="0"/>
            <a:fontRef idx="minor"/>
          </p:style>
        </p:sp>
        <p:sp>
          <p:nvSpPr>
            <p:cNvPr id="1680" name="Freeform: Shape 274"/>
            <p:cNvSpPr/>
            <p:nvPr/>
          </p:nvSpPr>
          <p:spPr>
            <a:xfrm>
              <a:off x="11613240" y="4937760"/>
              <a:ext cx="8640" cy="10080"/>
            </a:xfrm>
            <a:custGeom>
              <a:avLst/>
              <a:gdLst/>
              <a:ah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a:noFill/>
            </a:ln>
          </p:spPr>
          <p:style>
            <a:lnRef idx="0"/>
            <a:fillRef idx="0"/>
            <a:effectRef idx="0"/>
            <a:fontRef idx="minor"/>
          </p:style>
        </p:sp>
        <p:sp>
          <p:nvSpPr>
            <p:cNvPr id="1681" name="Freeform: Shape 275"/>
            <p:cNvSpPr/>
            <p:nvPr/>
          </p:nvSpPr>
          <p:spPr>
            <a:xfrm>
              <a:off x="11610720" y="4917240"/>
              <a:ext cx="11160" cy="23760"/>
            </a:xfrm>
            <a:custGeom>
              <a:avLst/>
              <a:gdLst/>
              <a:ah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a:noFill/>
            </a:ln>
          </p:spPr>
          <p:style>
            <a:lnRef idx="0"/>
            <a:fillRef idx="0"/>
            <a:effectRef idx="0"/>
            <a:fontRef idx="minor"/>
          </p:style>
        </p:sp>
        <p:sp>
          <p:nvSpPr>
            <p:cNvPr id="1682" name="Freeform: Shape 276"/>
            <p:cNvSpPr/>
            <p:nvPr/>
          </p:nvSpPr>
          <p:spPr>
            <a:xfrm>
              <a:off x="11734560" y="3083760"/>
              <a:ext cx="435960" cy="185760"/>
            </a:xfrm>
            <a:custGeom>
              <a:avLst/>
              <a:gdLst/>
              <a:ah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a:noFill/>
            </a:ln>
          </p:spPr>
          <p:style>
            <a:lnRef idx="0"/>
            <a:fillRef idx="0"/>
            <a:effectRef idx="0"/>
            <a:fontRef idx="minor"/>
          </p:style>
        </p:sp>
        <p:sp>
          <p:nvSpPr>
            <p:cNvPr id="1683" name="Freeform: Shape 277"/>
            <p:cNvSpPr/>
            <p:nvPr/>
          </p:nvSpPr>
          <p:spPr>
            <a:xfrm>
              <a:off x="12165480" y="3261600"/>
              <a:ext cx="50760" cy="28080"/>
            </a:xfrm>
            <a:custGeom>
              <a:avLst/>
              <a:gdLst/>
              <a:ah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a:noFill/>
            </a:ln>
          </p:spPr>
          <p:style>
            <a:lnRef idx="0"/>
            <a:fillRef idx="0"/>
            <a:effectRef idx="0"/>
            <a:fontRef idx="minor"/>
          </p:style>
        </p:sp>
        <p:sp>
          <p:nvSpPr>
            <p:cNvPr id="1684" name="Freeform: Shape 278"/>
            <p:cNvSpPr/>
            <p:nvPr/>
          </p:nvSpPr>
          <p:spPr>
            <a:xfrm>
              <a:off x="11604240" y="4875480"/>
              <a:ext cx="13680" cy="45360"/>
            </a:xfrm>
            <a:custGeom>
              <a:avLst/>
              <a:gdLst/>
              <a:ah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a:noFill/>
            </a:ln>
          </p:spPr>
          <p:style>
            <a:lnRef idx="0"/>
            <a:fillRef idx="0"/>
            <a:effectRef idx="0"/>
            <a:fontRef idx="minor"/>
          </p:style>
        </p:sp>
        <p:sp>
          <p:nvSpPr>
            <p:cNvPr id="1685" name="Freeform: Shape 279"/>
            <p:cNvSpPr/>
            <p:nvPr/>
          </p:nvSpPr>
          <p:spPr>
            <a:xfrm>
              <a:off x="11554920" y="4549320"/>
              <a:ext cx="55440" cy="331200"/>
            </a:xfrm>
            <a:custGeom>
              <a:avLst/>
              <a:gdLst/>
              <a:ah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a:noFill/>
            </a:ln>
          </p:spPr>
          <p:style>
            <a:lnRef idx="0"/>
            <a:fillRef idx="0"/>
            <a:effectRef idx="0"/>
            <a:fontRef idx="minor"/>
          </p:style>
        </p:sp>
        <p:sp>
          <p:nvSpPr>
            <p:cNvPr id="1686" name="Freeform: Shape 280"/>
            <p:cNvSpPr/>
            <p:nvPr/>
          </p:nvSpPr>
          <p:spPr>
            <a:xfrm>
              <a:off x="11493000" y="4137120"/>
              <a:ext cx="69840" cy="415080"/>
            </a:xfrm>
            <a:custGeom>
              <a:avLst/>
              <a:gdLst/>
              <a:ah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a:noFill/>
            </a:ln>
          </p:spPr>
          <p:style>
            <a:lnRef idx="0"/>
            <a:fillRef idx="0"/>
            <a:effectRef idx="0"/>
            <a:fontRef idx="minor"/>
          </p:style>
        </p:sp>
        <p:sp>
          <p:nvSpPr>
            <p:cNvPr id="1687" name="Freeform: Shape 281"/>
            <p:cNvSpPr/>
            <p:nvPr/>
          </p:nvSpPr>
          <p:spPr>
            <a:xfrm>
              <a:off x="11409480" y="3566880"/>
              <a:ext cx="92160" cy="575280"/>
            </a:xfrm>
            <a:custGeom>
              <a:avLst/>
              <a:gdLst/>
              <a:ah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a:noFill/>
            </a:ln>
          </p:spPr>
          <p:style>
            <a:lnRef idx="0"/>
            <a:fillRef idx="0"/>
            <a:effectRef idx="0"/>
            <a:fontRef idx="minor"/>
          </p:style>
        </p:sp>
        <p:sp>
          <p:nvSpPr>
            <p:cNvPr id="1688" name="Freeform: Shape 282"/>
            <p:cNvSpPr/>
            <p:nvPr/>
          </p:nvSpPr>
          <p:spPr>
            <a:xfrm>
              <a:off x="9219240" y="2322360"/>
              <a:ext cx="394920" cy="151920"/>
            </a:xfrm>
            <a:custGeom>
              <a:avLst/>
              <a:gdLst/>
              <a:ah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a:noFill/>
            </a:ln>
          </p:spPr>
          <p:style>
            <a:lnRef idx="0"/>
            <a:fillRef idx="0"/>
            <a:effectRef idx="0"/>
            <a:fontRef idx="minor"/>
          </p:style>
        </p:sp>
        <p:sp>
          <p:nvSpPr>
            <p:cNvPr id="1689" name="Freeform: Shape 283"/>
            <p:cNvSpPr/>
            <p:nvPr/>
          </p:nvSpPr>
          <p:spPr>
            <a:xfrm>
              <a:off x="11671920" y="3083760"/>
              <a:ext cx="64800" cy="33120"/>
            </a:xfrm>
            <a:custGeom>
              <a:avLst/>
              <a:gdLst/>
              <a:ah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a:noFill/>
            </a:ln>
          </p:spPr>
          <p:style>
            <a:lnRef idx="0"/>
            <a:fillRef idx="0"/>
            <a:effectRef idx="0"/>
            <a:fontRef idx="minor"/>
          </p:style>
        </p:sp>
      </p:grpSp>
      <p:sp>
        <p:nvSpPr>
          <p:cNvPr id="1690" name="PlaceHolder 1"/>
          <p:cNvSpPr>
            <a:spLocks noGrp="1"/>
          </p:cNvSpPr>
          <p:nvPr>
            <p:ph type="ftr" idx="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1691" name="PlaceHolder 2"/>
          <p:cNvSpPr>
            <a:spLocks noGrp="1"/>
          </p:cNvSpPr>
          <p:nvPr>
            <p:ph type="sldNum" idx="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E2E4B323-7D75-4B8A-B81F-3B1AF1C7060F}"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692" name="PlaceHolder 3"/>
          <p:cNvSpPr>
            <a:spLocks noGrp="1"/>
          </p:cNvSpPr>
          <p:nvPr>
            <p:ph type="dt" idx="6"/>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69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6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31" name="Picture Placeholder 14"/>
          <p:cNvGrpSpPr/>
          <p:nvPr/>
        </p:nvGrpSpPr>
        <p:grpSpPr>
          <a:xfrm>
            <a:off x="-1080" y="0"/>
            <a:ext cx="5932800" cy="6934680"/>
            <a:chOff x="-1080" y="0"/>
            <a:chExt cx="5932800" cy="6934680"/>
          </a:xfrm>
        </p:grpSpPr>
        <p:sp>
          <p:nvSpPr>
            <p:cNvPr id="1732" name="Freeform: Shape 22"/>
            <p:cNvSpPr/>
            <p:nvPr/>
          </p:nvSpPr>
          <p:spPr>
            <a:xfrm>
              <a:off x="4625640" y="6105600"/>
              <a:ext cx="1279080" cy="829080"/>
            </a:xfrm>
            <a:custGeom>
              <a:avLst/>
              <a:gdLst/>
              <a:ahLst/>
              <a:rect l="l" t="t" r="r" b="b"/>
              <a:pathLst>
                <a:path w="1280449" h="830517">
                  <a:moveTo>
                    <a:pt x="0" y="82718"/>
                  </a:moveTo>
                  <a:lnTo>
                    <a:pt x="1126061" y="830517"/>
                  </a:lnTo>
                  <a:lnTo>
                    <a:pt x="1280450" y="830517"/>
                  </a:lnTo>
                  <a:lnTo>
                    <a:pt x="21450" y="0"/>
                  </a:lnTo>
                  <a:lnTo>
                    <a:pt x="0" y="82718"/>
                  </a:lnTo>
                  <a:close/>
                </a:path>
              </a:pathLst>
            </a:custGeom>
            <a:noFill/>
            <a:ln w="12844">
              <a:noFill/>
            </a:ln>
          </p:spPr>
          <p:style>
            <a:lnRef idx="0"/>
            <a:fillRef idx="0"/>
            <a:effectRef idx="0"/>
            <a:fontRef idx="minor"/>
          </p:style>
        </p:sp>
        <p:sp>
          <p:nvSpPr>
            <p:cNvPr id="1733" name="Freeform: Shape 23"/>
            <p:cNvSpPr/>
            <p:nvPr/>
          </p:nvSpPr>
          <p:spPr>
            <a:xfrm>
              <a:off x="0" y="6580800"/>
              <a:ext cx="13320" cy="97560"/>
            </a:xfrm>
            <a:custGeom>
              <a:avLst/>
              <a:gdLst/>
              <a:ahLst/>
              <a:rect l="l" t="t" r="r" b="b"/>
              <a:pathLst>
                <a:path w="14642" h="98901">
                  <a:moveTo>
                    <a:pt x="0" y="5523"/>
                  </a:moveTo>
                  <a:lnTo>
                    <a:pt x="0" y="98902"/>
                  </a:lnTo>
                  <a:lnTo>
                    <a:pt x="14643" y="0"/>
                  </a:lnTo>
                  <a:lnTo>
                    <a:pt x="0" y="5523"/>
                  </a:lnTo>
                  <a:close/>
                </a:path>
              </a:pathLst>
            </a:custGeom>
            <a:solidFill>
              <a:srgbClr val="f26544"/>
            </a:solidFill>
            <a:ln w="12844">
              <a:noFill/>
            </a:ln>
          </p:spPr>
          <p:style>
            <a:lnRef idx="0"/>
            <a:fillRef idx="0"/>
            <a:effectRef idx="0"/>
            <a:fontRef idx="minor"/>
          </p:style>
        </p:sp>
        <p:sp>
          <p:nvSpPr>
            <p:cNvPr id="1734" name="Freeform: Shape 24"/>
            <p:cNvSpPr/>
            <p:nvPr/>
          </p:nvSpPr>
          <p:spPr>
            <a:xfrm>
              <a:off x="0" y="6556320"/>
              <a:ext cx="16920" cy="13320"/>
            </a:xfrm>
            <a:custGeom>
              <a:avLst/>
              <a:gdLst/>
              <a:ahLst/>
              <a:rect l="l" t="t" r="r" b="b"/>
              <a:pathLst>
                <a:path w="18367" h="14770">
                  <a:moveTo>
                    <a:pt x="18367" y="0"/>
                  </a:moveTo>
                  <a:lnTo>
                    <a:pt x="0" y="6936"/>
                  </a:lnTo>
                  <a:lnTo>
                    <a:pt x="0" y="14771"/>
                  </a:lnTo>
                  <a:lnTo>
                    <a:pt x="17083" y="8349"/>
                  </a:lnTo>
                  <a:lnTo>
                    <a:pt x="18367" y="0"/>
                  </a:lnTo>
                  <a:close/>
                </a:path>
              </a:pathLst>
            </a:custGeom>
            <a:solidFill>
              <a:srgbClr val="f39896"/>
            </a:solidFill>
            <a:ln w="12844">
              <a:noFill/>
            </a:ln>
          </p:spPr>
          <p:style>
            <a:lnRef idx="0"/>
            <a:fillRef idx="0"/>
            <a:effectRef idx="0"/>
            <a:fontRef idx="minor"/>
          </p:style>
        </p:sp>
        <p:sp>
          <p:nvSpPr>
            <p:cNvPr id="1735" name="Freeform: Shape 25"/>
            <p:cNvSpPr/>
            <p:nvPr/>
          </p:nvSpPr>
          <p:spPr>
            <a:xfrm>
              <a:off x="0" y="6532920"/>
              <a:ext cx="11160" cy="13680"/>
            </a:xfrm>
            <a:custGeom>
              <a:avLst/>
              <a:gdLst/>
              <a:ahLst/>
              <a:rect l="l" t="t" r="r" b="b"/>
              <a:pathLst>
                <a:path w="12587" h="15156">
                  <a:moveTo>
                    <a:pt x="0" y="0"/>
                  </a:moveTo>
                  <a:lnTo>
                    <a:pt x="0" y="15156"/>
                  </a:lnTo>
                  <a:lnTo>
                    <a:pt x="12587" y="10404"/>
                  </a:lnTo>
                  <a:lnTo>
                    <a:pt x="0" y="0"/>
                  </a:lnTo>
                  <a:close/>
                </a:path>
              </a:pathLst>
            </a:custGeom>
            <a:solidFill>
              <a:srgbClr val="f9c996"/>
            </a:solidFill>
            <a:ln w="12844">
              <a:noFill/>
            </a:ln>
          </p:spPr>
          <p:style>
            <a:lnRef idx="0"/>
            <a:fillRef idx="0"/>
            <a:effectRef idx="0"/>
            <a:fontRef idx="minor"/>
          </p:style>
        </p:sp>
        <p:sp>
          <p:nvSpPr>
            <p:cNvPr id="1736" name="Freeform: Shape 26"/>
            <p:cNvSpPr/>
            <p:nvPr/>
          </p:nvSpPr>
          <p:spPr>
            <a:xfrm>
              <a:off x="0" y="5964840"/>
              <a:ext cx="312840" cy="969840"/>
            </a:xfrm>
            <a:custGeom>
              <a:avLst/>
              <a:gdLst/>
              <a:ah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a:noFill/>
            </a:ln>
          </p:spPr>
          <p:style>
            <a:lnRef idx="0"/>
            <a:fillRef idx="0"/>
            <a:effectRef idx="0"/>
            <a:fontRef idx="minor"/>
          </p:style>
        </p:sp>
        <p:sp>
          <p:nvSpPr>
            <p:cNvPr id="1737" name="Freeform: Shape 27"/>
            <p:cNvSpPr/>
            <p:nvPr/>
          </p:nvSpPr>
          <p:spPr>
            <a:xfrm>
              <a:off x="263520" y="6087960"/>
              <a:ext cx="419400" cy="545760"/>
            </a:xfrm>
            <a:custGeom>
              <a:avLst/>
              <a:gdLst/>
              <a:ah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a:noFill/>
            </a:ln>
          </p:spPr>
          <p:style>
            <a:lnRef idx="0"/>
            <a:fillRef idx="0"/>
            <a:effectRef idx="0"/>
            <a:fontRef idx="minor"/>
          </p:style>
        </p:sp>
        <p:sp>
          <p:nvSpPr>
            <p:cNvPr id="1738" name="Freeform: Shape 28"/>
            <p:cNvSpPr/>
            <p:nvPr/>
          </p:nvSpPr>
          <p:spPr>
            <a:xfrm>
              <a:off x="160560" y="6682680"/>
              <a:ext cx="342720" cy="252000"/>
            </a:xfrm>
            <a:custGeom>
              <a:avLst/>
              <a:gdLst/>
              <a:ahLst/>
              <a:rect l="l" t="t" r="r" b="b"/>
              <a:pathLst>
                <a:path w="344227" h="253290">
                  <a:moveTo>
                    <a:pt x="0" y="253291"/>
                  </a:moveTo>
                  <a:lnTo>
                    <a:pt x="344228" y="253291"/>
                  </a:lnTo>
                  <a:lnTo>
                    <a:pt x="38790" y="0"/>
                  </a:lnTo>
                  <a:lnTo>
                    <a:pt x="0" y="253291"/>
                  </a:lnTo>
                  <a:close/>
                </a:path>
              </a:pathLst>
            </a:custGeom>
            <a:solidFill>
              <a:schemeClr val="accent4"/>
            </a:solidFill>
            <a:ln w="12844">
              <a:noFill/>
            </a:ln>
          </p:spPr>
          <p:style>
            <a:lnRef idx="0"/>
            <a:fillRef idx="0"/>
            <a:effectRef idx="0"/>
            <a:fontRef idx="minor"/>
          </p:style>
        </p:sp>
        <p:sp>
          <p:nvSpPr>
            <p:cNvPr id="1739" name="Freeform: Shape 29"/>
            <p:cNvSpPr/>
            <p:nvPr/>
          </p:nvSpPr>
          <p:spPr>
            <a:xfrm>
              <a:off x="208800" y="6516720"/>
              <a:ext cx="404280" cy="417600"/>
            </a:xfrm>
            <a:custGeom>
              <a:avLst/>
              <a:gdLst/>
              <a:ah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a:noFill/>
            </a:ln>
          </p:spPr>
          <p:style>
            <a:lnRef idx="0"/>
            <a:fillRef idx="0"/>
            <a:effectRef idx="0"/>
            <a:fontRef idx="minor"/>
          </p:style>
        </p:sp>
        <p:sp>
          <p:nvSpPr>
            <p:cNvPr id="1740" name="Freeform: Shape 30"/>
            <p:cNvSpPr/>
            <p:nvPr/>
          </p:nvSpPr>
          <p:spPr>
            <a:xfrm>
              <a:off x="0" y="5051520"/>
              <a:ext cx="851760" cy="1152720"/>
            </a:xfrm>
            <a:custGeom>
              <a:avLst/>
              <a:gdLst/>
              <a:ah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a:noFill/>
            </a:ln>
          </p:spPr>
          <p:style>
            <a:lnRef idx="0"/>
            <a:fillRef idx="0"/>
            <a:effectRef idx="0"/>
            <a:fontRef idx="minor"/>
          </p:style>
        </p:sp>
        <p:sp>
          <p:nvSpPr>
            <p:cNvPr id="1741" name="Freeform: Shape 31"/>
            <p:cNvSpPr/>
            <p:nvPr/>
          </p:nvSpPr>
          <p:spPr>
            <a:xfrm>
              <a:off x="560160" y="4504680"/>
              <a:ext cx="812160" cy="2430000"/>
            </a:xfrm>
            <a:custGeom>
              <a:avLst/>
              <a:gdLst/>
              <a:ah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a:noFill/>
            </a:ln>
          </p:spPr>
          <p:style>
            <a:lnRef idx="0"/>
            <a:fillRef idx="0"/>
            <a:effectRef idx="0"/>
            <a:fontRef idx="minor"/>
          </p:style>
        </p:sp>
        <p:sp>
          <p:nvSpPr>
            <p:cNvPr id="1742" name="Freeform: Shape 32"/>
            <p:cNvSpPr/>
            <p:nvPr/>
          </p:nvSpPr>
          <p:spPr>
            <a:xfrm>
              <a:off x="1014840" y="4303440"/>
              <a:ext cx="1855800" cy="2630880"/>
            </a:xfrm>
            <a:custGeom>
              <a:avLst/>
              <a:gdLst/>
              <a:ah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a:noFill/>
            </a:ln>
          </p:spPr>
          <p:style>
            <a:lnRef idx="0"/>
            <a:fillRef idx="0"/>
            <a:effectRef idx="0"/>
            <a:fontRef idx="minor"/>
          </p:style>
        </p:sp>
        <p:sp>
          <p:nvSpPr>
            <p:cNvPr id="1743" name="Freeform: Shape 33"/>
            <p:cNvSpPr/>
            <p:nvPr/>
          </p:nvSpPr>
          <p:spPr>
            <a:xfrm>
              <a:off x="2892240" y="4698000"/>
              <a:ext cx="2102760" cy="2236680"/>
            </a:xfrm>
            <a:custGeom>
              <a:avLst/>
              <a:gdLst/>
              <a:ah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a:noFill/>
            </a:ln>
          </p:spPr>
          <p:style>
            <a:lnRef idx="0"/>
            <a:fillRef idx="0"/>
            <a:effectRef idx="0"/>
            <a:fontRef idx="minor"/>
          </p:style>
        </p:sp>
        <p:sp>
          <p:nvSpPr>
            <p:cNvPr id="1744" name="Freeform: Shape 34"/>
            <p:cNvSpPr/>
            <p:nvPr/>
          </p:nvSpPr>
          <p:spPr>
            <a:xfrm>
              <a:off x="2487240" y="5027760"/>
              <a:ext cx="737640" cy="1546560"/>
            </a:xfrm>
            <a:custGeom>
              <a:avLst/>
              <a:gdLst/>
              <a:ah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a:noFill/>
            </a:ln>
          </p:spPr>
          <p:style>
            <a:lnRef idx="0"/>
            <a:fillRef idx="0"/>
            <a:effectRef idx="0"/>
            <a:fontRef idx="minor"/>
          </p:style>
        </p:sp>
        <p:sp>
          <p:nvSpPr>
            <p:cNvPr id="1745" name="Freeform: Shape 35"/>
            <p:cNvSpPr/>
            <p:nvPr/>
          </p:nvSpPr>
          <p:spPr>
            <a:xfrm>
              <a:off x="2430000" y="6306120"/>
              <a:ext cx="522360" cy="628560"/>
            </a:xfrm>
            <a:custGeom>
              <a:avLst/>
              <a:gdLst/>
              <a:ah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a:noFill/>
            </a:ln>
          </p:spPr>
          <p:style>
            <a:lnRef idx="0"/>
            <a:fillRef idx="0"/>
            <a:effectRef idx="0"/>
            <a:fontRef idx="minor"/>
          </p:style>
        </p:sp>
        <p:sp>
          <p:nvSpPr>
            <p:cNvPr id="1746" name="Freeform: Shape 36"/>
            <p:cNvSpPr/>
            <p:nvPr/>
          </p:nvSpPr>
          <p:spPr>
            <a:xfrm>
              <a:off x="2739600" y="3771000"/>
              <a:ext cx="2248560" cy="1570680"/>
            </a:xfrm>
            <a:custGeom>
              <a:avLst/>
              <a:gdLst/>
              <a:ah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a:noFill/>
            </a:ln>
          </p:spPr>
          <p:style>
            <a:lnRef idx="0"/>
            <a:fillRef idx="0"/>
            <a:effectRef idx="0"/>
            <a:fontRef idx="minor"/>
          </p:style>
        </p:sp>
        <p:sp>
          <p:nvSpPr>
            <p:cNvPr id="1747" name="Freeform: Shape 37"/>
            <p:cNvSpPr/>
            <p:nvPr/>
          </p:nvSpPr>
          <p:spPr>
            <a:xfrm>
              <a:off x="2468880" y="6249240"/>
              <a:ext cx="72000" cy="70560"/>
            </a:xfrm>
            <a:custGeom>
              <a:avLst/>
              <a:gdLst/>
              <a:ahLst/>
              <a:rect l="l" t="t" r="r" b="b"/>
              <a:pathLst>
                <a:path w="73597" h="72057">
                  <a:moveTo>
                    <a:pt x="0" y="72057"/>
                  </a:moveTo>
                  <a:lnTo>
                    <a:pt x="73598" y="42772"/>
                  </a:lnTo>
                  <a:lnTo>
                    <a:pt x="14899" y="0"/>
                  </a:lnTo>
                  <a:lnTo>
                    <a:pt x="0" y="72057"/>
                  </a:lnTo>
                  <a:close/>
                </a:path>
              </a:pathLst>
            </a:custGeom>
            <a:solidFill>
              <a:srgbClr val="f26544"/>
            </a:solidFill>
            <a:ln w="12844">
              <a:noFill/>
            </a:ln>
          </p:spPr>
          <p:style>
            <a:lnRef idx="0"/>
            <a:fillRef idx="0"/>
            <a:effectRef idx="0"/>
            <a:fontRef idx="minor"/>
          </p:style>
        </p:sp>
        <p:sp>
          <p:nvSpPr>
            <p:cNvPr id="1748" name="Freeform: Shape 38"/>
            <p:cNvSpPr/>
            <p:nvPr/>
          </p:nvSpPr>
          <p:spPr>
            <a:xfrm>
              <a:off x="2341800" y="6305040"/>
              <a:ext cx="204840" cy="629640"/>
            </a:xfrm>
            <a:custGeom>
              <a:avLst/>
              <a:gdLst/>
              <a:ah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a:noFill/>
            </a:ln>
          </p:spPr>
          <p:style>
            <a:lnRef idx="0"/>
            <a:fillRef idx="0"/>
            <a:effectRef idx="0"/>
            <a:fontRef idx="minor"/>
          </p:style>
        </p:sp>
        <p:sp>
          <p:nvSpPr>
            <p:cNvPr id="1749" name="Freeform: Shape 39"/>
            <p:cNvSpPr/>
            <p:nvPr/>
          </p:nvSpPr>
          <p:spPr>
            <a:xfrm>
              <a:off x="322200" y="0"/>
              <a:ext cx="926640" cy="1902240"/>
            </a:xfrm>
            <a:custGeom>
              <a:avLst/>
              <a:gdLst/>
              <a:ah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a:noFill/>
            </a:ln>
          </p:spPr>
          <p:style>
            <a:lnRef idx="0"/>
            <a:fillRef idx="0"/>
            <a:effectRef idx="0"/>
            <a:fontRef idx="minor"/>
          </p:style>
        </p:sp>
        <p:sp>
          <p:nvSpPr>
            <p:cNvPr id="1750" name="Freeform: Shape 40"/>
            <p:cNvSpPr/>
            <p:nvPr/>
          </p:nvSpPr>
          <p:spPr>
            <a:xfrm>
              <a:off x="128520" y="0"/>
              <a:ext cx="419400" cy="1719720"/>
            </a:xfrm>
            <a:custGeom>
              <a:avLst/>
              <a:gdLst/>
              <a:ah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a:noFill/>
            </a:ln>
          </p:spPr>
          <p:style>
            <a:lnRef idx="0"/>
            <a:fillRef idx="0"/>
            <a:effectRef idx="0"/>
            <a:fontRef idx="minor"/>
          </p:style>
        </p:sp>
        <p:sp>
          <p:nvSpPr>
            <p:cNvPr id="1751" name="Freeform: Shape 41"/>
            <p:cNvSpPr/>
            <p:nvPr/>
          </p:nvSpPr>
          <p:spPr>
            <a:xfrm>
              <a:off x="4433040" y="6203160"/>
              <a:ext cx="1290600" cy="731160"/>
            </a:xfrm>
            <a:custGeom>
              <a:avLst/>
              <a:gdLst/>
              <a:ah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a:noFill/>
            </a:ln>
          </p:spPr>
          <p:style>
            <a:lnRef idx="0"/>
            <a:fillRef idx="0"/>
            <a:effectRef idx="0"/>
            <a:fontRef idx="minor"/>
          </p:style>
        </p:sp>
        <p:sp>
          <p:nvSpPr>
            <p:cNvPr id="1752" name="Freeform: Shape 42"/>
            <p:cNvSpPr/>
            <p:nvPr/>
          </p:nvSpPr>
          <p:spPr>
            <a:xfrm>
              <a:off x="2598840" y="1323000"/>
              <a:ext cx="1547280" cy="3632040"/>
            </a:xfrm>
            <a:custGeom>
              <a:avLst/>
              <a:gdLst/>
              <a:ah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a:noFill/>
            </a:ln>
          </p:spPr>
          <p:style>
            <a:lnRef idx="0"/>
            <a:fillRef idx="0"/>
            <a:effectRef idx="0"/>
            <a:fontRef idx="minor"/>
          </p:style>
        </p:sp>
        <p:sp>
          <p:nvSpPr>
            <p:cNvPr id="1753" name="Freeform: Shape 43"/>
            <p:cNvSpPr/>
            <p:nvPr/>
          </p:nvSpPr>
          <p:spPr>
            <a:xfrm>
              <a:off x="2743920" y="4920120"/>
              <a:ext cx="77400" cy="69120"/>
            </a:xfrm>
            <a:custGeom>
              <a:avLst/>
              <a:gdLst/>
              <a:ahLst/>
              <a:rect l="l" t="t" r="r" b="b"/>
              <a:pathLst>
                <a:path w="78864" h="70644">
                  <a:moveTo>
                    <a:pt x="14514" y="0"/>
                  </a:moveTo>
                  <a:lnTo>
                    <a:pt x="0" y="70644"/>
                  </a:lnTo>
                  <a:lnTo>
                    <a:pt x="78864" y="42515"/>
                  </a:lnTo>
                  <a:lnTo>
                    <a:pt x="14514" y="0"/>
                  </a:lnTo>
                  <a:close/>
                </a:path>
              </a:pathLst>
            </a:custGeom>
            <a:solidFill>
              <a:srgbClr val="7e121d"/>
            </a:solidFill>
            <a:ln w="12844">
              <a:noFill/>
            </a:ln>
          </p:spPr>
          <p:style>
            <a:lnRef idx="0"/>
            <a:fillRef idx="0"/>
            <a:effectRef idx="0"/>
            <a:fontRef idx="minor"/>
          </p:style>
        </p:sp>
        <p:sp>
          <p:nvSpPr>
            <p:cNvPr id="1754" name="Freeform: Shape 44"/>
            <p:cNvSpPr/>
            <p:nvPr/>
          </p:nvSpPr>
          <p:spPr>
            <a:xfrm>
              <a:off x="2304720" y="3547080"/>
              <a:ext cx="390240" cy="549360"/>
            </a:xfrm>
            <a:custGeom>
              <a:avLst/>
              <a:gdLst/>
              <a:ah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a:noFill/>
            </a:ln>
          </p:spPr>
          <p:style>
            <a:lnRef idx="0"/>
            <a:fillRef idx="0"/>
            <a:effectRef idx="0"/>
            <a:fontRef idx="minor"/>
          </p:style>
        </p:sp>
        <p:sp>
          <p:nvSpPr>
            <p:cNvPr id="1755" name="Freeform: Shape 45"/>
            <p:cNvSpPr/>
            <p:nvPr/>
          </p:nvSpPr>
          <p:spPr>
            <a:xfrm>
              <a:off x="3142800" y="1477440"/>
              <a:ext cx="799560" cy="2376720"/>
            </a:xfrm>
            <a:custGeom>
              <a:avLst/>
              <a:gdLst/>
              <a:ah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a:noFill/>
            </a:ln>
          </p:spPr>
          <p:style>
            <a:lnRef idx="0"/>
            <a:fillRef idx="0"/>
            <a:effectRef idx="0"/>
            <a:fontRef idx="minor"/>
          </p:style>
        </p:sp>
        <p:sp>
          <p:nvSpPr>
            <p:cNvPr id="1756" name="Freeform: Shape 46"/>
            <p:cNvSpPr/>
            <p:nvPr/>
          </p:nvSpPr>
          <p:spPr>
            <a:xfrm>
              <a:off x="610920" y="1807200"/>
              <a:ext cx="914400" cy="375120"/>
            </a:xfrm>
            <a:custGeom>
              <a:avLst/>
              <a:gdLst/>
              <a:ah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a:noFill/>
            </a:ln>
          </p:spPr>
          <p:style>
            <a:lnRef idx="0"/>
            <a:fillRef idx="0"/>
            <a:effectRef idx="0"/>
            <a:fontRef idx="minor"/>
          </p:style>
        </p:sp>
        <p:sp>
          <p:nvSpPr>
            <p:cNvPr id="1757" name="Freeform: Shape 47"/>
            <p:cNvSpPr/>
            <p:nvPr/>
          </p:nvSpPr>
          <p:spPr>
            <a:xfrm>
              <a:off x="0" y="1930680"/>
              <a:ext cx="626040" cy="2787840"/>
            </a:xfrm>
            <a:custGeom>
              <a:avLst/>
              <a:gdLst/>
              <a:ah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a:noFill/>
            </a:ln>
          </p:spPr>
          <p:style>
            <a:lnRef idx="0"/>
            <a:fillRef idx="0"/>
            <a:effectRef idx="0"/>
            <a:fontRef idx="minor"/>
          </p:style>
        </p:sp>
        <p:sp>
          <p:nvSpPr>
            <p:cNvPr id="1758" name="Freeform: Shape 48"/>
            <p:cNvSpPr/>
            <p:nvPr/>
          </p:nvSpPr>
          <p:spPr>
            <a:xfrm>
              <a:off x="59760" y="1983960"/>
              <a:ext cx="1248840" cy="3292200"/>
            </a:xfrm>
            <a:custGeom>
              <a:avLst/>
              <a:gdLst/>
              <a:ah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a:noFill/>
            </a:ln>
          </p:spPr>
          <p:style>
            <a:lnRef idx="0"/>
            <a:fillRef idx="0"/>
            <a:effectRef idx="0"/>
            <a:fontRef idx="minor"/>
          </p:style>
        </p:sp>
        <p:sp>
          <p:nvSpPr>
            <p:cNvPr id="1759" name="Freeform: Shape 49"/>
            <p:cNvSpPr/>
            <p:nvPr/>
          </p:nvSpPr>
          <p:spPr>
            <a:xfrm>
              <a:off x="1440" y="4696560"/>
              <a:ext cx="120240" cy="624960"/>
            </a:xfrm>
            <a:custGeom>
              <a:avLst/>
              <a:gdLst/>
              <a:ah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a:noFill/>
            </a:ln>
          </p:spPr>
          <p:style>
            <a:lnRef idx="0"/>
            <a:fillRef idx="0"/>
            <a:effectRef idx="0"/>
            <a:fontRef idx="minor"/>
          </p:style>
        </p:sp>
        <p:sp>
          <p:nvSpPr>
            <p:cNvPr id="1760" name="Freeform: Shape 50"/>
            <p:cNvSpPr/>
            <p:nvPr/>
          </p:nvSpPr>
          <p:spPr>
            <a:xfrm>
              <a:off x="878040" y="2059920"/>
              <a:ext cx="658080" cy="744120"/>
            </a:xfrm>
            <a:custGeom>
              <a:avLst/>
              <a:gdLst/>
              <a:ah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a:noFill/>
            </a:ln>
          </p:spPr>
          <p:style>
            <a:lnRef idx="0"/>
            <a:fillRef idx="0"/>
            <a:effectRef idx="0"/>
            <a:fontRef idx="minor"/>
          </p:style>
        </p:sp>
        <p:sp>
          <p:nvSpPr>
            <p:cNvPr id="1761" name="Freeform: Shape 51"/>
            <p:cNvSpPr/>
            <p:nvPr/>
          </p:nvSpPr>
          <p:spPr>
            <a:xfrm>
              <a:off x="1840680" y="2937600"/>
              <a:ext cx="900720" cy="686160"/>
            </a:xfrm>
            <a:custGeom>
              <a:avLst/>
              <a:gdLst/>
              <a:ah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a:noFill/>
            </a:ln>
          </p:spPr>
          <p:style>
            <a:lnRef idx="0"/>
            <a:fillRef idx="0"/>
            <a:effectRef idx="0"/>
            <a:fontRef idx="minor"/>
          </p:style>
        </p:sp>
        <p:sp>
          <p:nvSpPr>
            <p:cNvPr id="1762" name="Freeform: Shape 52"/>
            <p:cNvSpPr/>
            <p:nvPr/>
          </p:nvSpPr>
          <p:spPr>
            <a:xfrm>
              <a:off x="887760" y="2672280"/>
              <a:ext cx="987120" cy="412560"/>
            </a:xfrm>
            <a:custGeom>
              <a:avLst/>
              <a:gdLst/>
              <a:ah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a:noFill/>
            </a:ln>
          </p:spPr>
          <p:style>
            <a:lnRef idx="0"/>
            <a:fillRef idx="0"/>
            <a:effectRef idx="0"/>
            <a:fontRef idx="minor"/>
          </p:style>
        </p:sp>
        <p:sp>
          <p:nvSpPr>
            <p:cNvPr id="1763" name="Freeform: Shape 53"/>
            <p:cNvSpPr/>
            <p:nvPr/>
          </p:nvSpPr>
          <p:spPr>
            <a:xfrm>
              <a:off x="1101960" y="2946600"/>
              <a:ext cx="780840" cy="1488600"/>
            </a:xfrm>
            <a:custGeom>
              <a:avLst/>
              <a:gdLst/>
              <a:ah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a:noFill/>
            </a:ln>
          </p:spPr>
          <p:style>
            <a:lnRef idx="0"/>
            <a:fillRef idx="0"/>
            <a:effectRef idx="0"/>
            <a:fontRef idx="minor"/>
          </p:style>
        </p:sp>
        <p:sp>
          <p:nvSpPr>
            <p:cNvPr id="1764" name="Freeform: Shape 54"/>
            <p:cNvSpPr/>
            <p:nvPr/>
          </p:nvSpPr>
          <p:spPr>
            <a:xfrm>
              <a:off x="3171240" y="1226160"/>
              <a:ext cx="758880" cy="312840"/>
            </a:xfrm>
            <a:custGeom>
              <a:avLst/>
              <a:gdLst/>
              <a:ah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a:noFill/>
            </a:ln>
          </p:spPr>
          <p:style>
            <a:lnRef idx="0"/>
            <a:fillRef idx="0"/>
            <a:effectRef idx="0"/>
            <a:fontRef idx="minor"/>
          </p:style>
        </p:sp>
        <p:sp>
          <p:nvSpPr>
            <p:cNvPr id="1765" name="Freeform: Shape 55"/>
            <p:cNvSpPr/>
            <p:nvPr/>
          </p:nvSpPr>
          <p:spPr>
            <a:xfrm>
              <a:off x="3414600" y="1236240"/>
              <a:ext cx="9720" cy="5760"/>
            </a:xfrm>
            <a:custGeom>
              <a:avLst/>
              <a:gdLst/>
              <a:ahLst/>
              <a:rect l="l" t="t" r="r" b="b"/>
              <a:pathLst>
                <a:path w="11045" h="7192">
                  <a:moveTo>
                    <a:pt x="1541" y="0"/>
                  </a:moveTo>
                  <a:lnTo>
                    <a:pt x="0" y="7193"/>
                  </a:lnTo>
                  <a:lnTo>
                    <a:pt x="11046" y="4752"/>
                  </a:lnTo>
                  <a:lnTo>
                    <a:pt x="1541" y="0"/>
                  </a:lnTo>
                  <a:close/>
                </a:path>
              </a:pathLst>
            </a:custGeom>
            <a:solidFill>
              <a:srgbClr val="22b0ae"/>
            </a:solidFill>
            <a:ln w="12844">
              <a:noFill/>
            </a:ln>
          </p:spPr>
          <p:style>
            <a:lnRef idx="0"/>
            <a:fillRef idx="0"/>
            <a:effectRef idx="0"/>
            <a:fontRef idx="minor"/>
          </p:style>
        </p:sp>
        <p:sp>
          <p:nvSpPr>
            <p:cNvPr id="1766" name="Freeform: Shape 56"/>
            <p:cNvSpPr/>
            <p:nvPr/>
          </p:nvSpPr>
          <p:spPr>
            <a:xfrm>
              <a:off x="0" y="1878120"/>
              <a:ext cx="229680" cy="1805400"/>
            </a:xfrm>
            <a:custGeom>
              <a:avLst/>
              <a:gdLst/>
              <a:ahLst/>
              <a:rect l="l" t="t" r="r" b="b"/>
              <a:pathLst>
                <a:path w="230940" h="1806817">
                  <a:moveTo>
                    <a:pt x="0" y="0"/>
                  </a:moveTo>
                  <a:lnTo>
                    <a:pt x="0" y="1806818"/>
                  </a:lnTo>
                  <a:lnTo>
                    <a:pt x="230941" y="139233"/>
                  </a:lnTo>
                  <a:lnTo>
                    <a:pt x="0" y="0"/>
                  </a:lnTo>
                  <a:close/>
                </a:path>
              </a:pathLst>
            </a:custGeom>
            <a:solidFill>
              <a:schemeClr val="accent2"/>
            </a:solidFill>
            <a:ln w="12844">
              <a:noFill/>
            </a:ln>
          </p:spPr>
          <p:style>
            <a:lnRef idx="0"/>
            <a:fillRef idx="0"/>
            <a:effectRef idx="0"/>
            <a:fontRef idx="minor"/>
          </p:style>
        </p:sp>
        <p:sp>
          <p:nvSpPr>
            <p:cNvPr id="1767" name="Freeform: Shape 57"/>
            <p:cNvSpPr/>
            <p:nvPr/>
          </p:nvSpPr>
          <p:spPr>
            <a:xfrm>
              <a:off x="0" y="1710000"/>
              <a:ext cx="615240" cy="293760"/>
            </a:xfrm>
            <a:custGeom>
              <a:avLst/>
              <a:gdLst/>
              <a:ah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a:noFill/>
            </a:ln>
          </p:spPr>
          <p:style>
            <a:lnRef idx="0"/>
            <a:fillRef idx="0"/>
            <a:effectRef idx="0"/>
            <a:fontRef idx="minor"/>
          </p:style>
        </p:sp>
        <p:sp>
          <p:nvSpPr>
            <p:cNvPr id="1768" name="Freeform: Shape 58"/>
            <p:cNvSpPr/>
            <p:nvPr/>
          </p:nvSpPr>
          <p:spPr>
            <a:xfrm>
              <a:off x="0" y="1083600"/>
              <a:ext cx="332640" cy="717840"/>
            </a:xfrm>
            <a:custGeom>
              <a:avLst/>
              <a:gdLst/>
              <a:ah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a:noFill/>
            </a:ln>
          </p:spPr>
          <p:style>
            <a:lnRef idx="0"/>
            <a:fillRef idx="0"/>
            <a:effectRef idx="0"/>
            <a:fontRef idx="minor"/>
          </p:style>
        </p:sp>
        <p:sp>
          <p:nvSpPr>
            <p:cNvPr id="1769" name="Freeform: Shape 59"/>
            <p:cNvSpPr/>
            <p:nvPr/>
          </p:nvSpPr>
          <p:spPr>
            <a:xfrm>
              <a:off x="1743480" y="3201480"/>
              <a:ext cx="666720" cy="280440"/>
            </a:xfrm>
            <a:custGeom>
              <a:avLst/>
              <a:gdLst/>
              <a:ah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a:noFill/>
            </a:ln>
          </p:spPr>
          <p:style>
            <a:lnRef idx="0"/>
            <a:fillRef idx="0"/>
            <a:effectRef idx="0"/>
            <a:fontRef idx="minor"/>
          </p:style>
        </p:sp>
        <p:sp>
          <p:nvSpPr>
            <p:cNvPr id="1770" name="Freeform: Shape 60"/>
            <p:cNvSpPr/>
            <p:nvPr/>
          </p:nvSpPr>
          <p:spPr>
            <a:xfrm>
              <a:off x="1560240" y="3324240"/>
              <a:ext cx="444240" cy="965160"/>
            </a:xfrm>
            <a:custGeom>
              <a:avLst/>
              <a:gdLst/>
              <a:ah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a:noFill/>
            </a:ln>
          </p:spPr>
          <p:style>
            <a:lnRef idx="0"/>
            <a:fillRef idx="0"/>
            <a:effectRef idx="0"/>
            <a:fontRef idx="minor"/>
          </p:style>
        </p:sp>
        <p:sp>
          <p:nvSpPr>
            <p:cNvPr id="1771" name="Freeform: Shape 61"/>
            <p:cNvSpPr/>
            <p:nvPr/>
          </p:nvSpPr>
          <p:spPr>
            <a:xfrm>
              <a:off x="1893600" y="3378600"/>
              <a:ext cx="525600" cy="804960"/>
            </a:xfrm>
            <a:custGeom>
              <a:avLst/>
              <a:gdLst/>
              <a:ah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a:noFill/>
            </a:ln>
          </p:spPr>
          <p:style>
            <a:lnRef idx="0"/>
            <a:fillRef idx="0"/>
            <a:effectRef idx="0"/>
            <a:fontRef idx="minor"/>
          </p:style>
        </p:sp>
        <p:sp>
          <p:nvSpPr>
            <p:cNvPr id="1772" name="Freeform: Shape 62"/>
            <p:cNvSpPr/>
            <p:nvPr/>
          </p:nvSpPr>
          <p:spPr>
            <a:xfrm>
              <a:off x="967680" y="4024800"/>
              <a:ext cx="1895040" cy="758160"/>
            </a:xfrm>
            <a:custGeom>
              <a:avLst/>
              <a:gdLst/>
              <a:ah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a:noFill/>
            </a:ln>
          </p:spPr>
          <p:style>
            <a:lnRef idx="0"/>
            <a:fillRef idx="0"/>
            <a:effectRef idx="0"/>
            <a:fontRef idx="minor"/>
          </p:style>
        </p:sp>
        <p:sp>
          <p:nvSpPr>
            <p:cNvPr id="1773" name="Freeform: Shape 63"/>
            <p:cNvSpPr/>
            <p:nvPr/>
          </p:nvSpPr>
          <p:spPr>
            <a:xfrm>
              <a:off x="0" y="893160"/>
              <a:ext cx="319680" cy="241200"/>
            </a:xfrm>
            <a:custGeom>
              <a:avLst/>
              <a:gdLst/>
              <a:ah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a:noFill/>
            </a:ln>
          </p:spPr>
          <p:style>
            <a:lnRef idx="0"/>
            <a:fillRef idx="0"/>
            <a:effectRef idx="0"/>
            <a:fontRef idx="minor"/>
          </p:style>
        </p:sp>
        <p:sp>
          <p:nvSpPr>
            <p:cNvPr id="1774" name="Freeform: Shape 64"/>
            <p:cNvSpPr/>
            <p:nvPr/>
          </p:nvSpPr>
          <p:spPr>
            <a:xfrm>
              <a:off x="4647240" y="6090120"/>
              <a:ext cx="1284480" cy="844200"/>
            </a:xfrm>
            <a:custGeom>
              <a:avLst/>
              <a:gdLst/>
              <a:ah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a:noFill/>
            </a:ln>
          </p:spPr>
          <p:style>
            <a:lnRef idx="0"/>
            <a:fillRef idx="0"/>
            <a:effectRef idx="0"/>
            <a:fontRef idx="minor"/>
          </p:style>
        </p:sp>
        <p:sp>
          <p:nvSpPr>
            <p:cNvPr id="1775" name="Freeform: Shape 65"/>
            <p:cNvSpPr/>
            <p:nvPr/>
          </p:nvSpPr>
          <p:spPr>
            <a:xfrm>
              <a:off x="2957400" y="5355360"/>
              <a:ext cx="279720" cy="1232640"/>
            </a:xfrm>
            <a:custGeom>
              <a:avLst/>
              <a:gdLst/>
              <a:ah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a:noFill/>
            </a:ln>
          </p:spPr>
          <p:style>
            <a:lnRef idx="0"/>
            <a:fillRef idx="0"/>
            <a:effectRef idx="0"/>
            <a:fontRef idx="minor"/>
          </p:style>
        </p:sp>
        <p:sp>
          <p:nvSpPr>
            <p:cNvPr id="1776" name="Freeform: Shape 66"/>
            <p:cNvSpPr/>
            <p:nvPr/>
          </p:nvSpPr>
          <p:spPr>
            <a:xfrm>
              <a:off x="2878200" y="6589080"/>
              <a:ext cx="88920" cy="345240"/>
            </a:xfrm>
            <a:custGeom>
              <a:avLst/>
              <a:gdLst/>
              <a:ah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a:noFill/>
            </a:ln>
          </p:spPr>
          <p:style>
            <a:lnRef idx="0"/>
            <a:fillRef idx="0"/>
            <a:effectRef idx="0"/>
            <a:fontRef idx="minor"/>
          </p:style>
        </p:sp>
        <p:sp>
          <p:nvSpPr>
            <p:cNvPr id="1777" name="Freeform: Shape 67"/>
            <p:cNvSpPr/>
            <p:nvPr/>
          </p:nvSpPr>
          <p:spPr>
            <a:xfrm>
              <a:off x="2968560" y="658908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778" name="Freeform: Shape 68"/>
            <p:cNvSpPr/>
            <p:nvPr/>
          </p:nvSpPr>
          <p:spPr>
            <a:xfrm>
              <a:off x="2561400" y="6287400"/>
              <a:ext cx="405720" cy="306360"/>
            </a:xfrm>
            <a:custGeom>
              <a:avLst/>
              <a:gdLst/>
              <a:ah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a:noFill/>
            </a:ln>
          </p:spPr>
          <p:style>
            <a:lnRef idx="0"/>
            <a:fillRef idx="0"/>
            <a:effectRef idx="0"/>
            <a:fontRef idx="minor"/>
          </p:style>
        </p:sp>
        <p:sp>
          <p:nvSpPr>
            <p:cNvPr id="1779" name="Freeform: Shape 69"/>
            <p:cNvSpPr/>
            <p:nvPr/>
          </p:nvSpPr>
          <p:spPr>
            <a:xfrm>
              <a:off x="2736000" y="5011920"/>
              <a:ext cx="497160" cy="343800"/>
            </a:xfrm>
            <a:custGeom>
              <a:avLst/>
              <a:gdLst/>
              <a:ah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a:noFill/>
            </a:ln>
          </p:spPr>
          <p:style>
            <a:lnRef idx="0"/>
            <a:fillRef idx="0"/>
            <a:effectRef idx="0"/>
            <a:fontRef idx="minor"/>
          </p:style>
        </p:sp>
        <p:sp>
          <p:nvSpPr>
            <p:cNvPr id="1780" name="Freeform: Shape 70"/>
            <p:cNvSpPr/>
            <p:nvPr/>
          </p:nvSpPr>
          <p:spPr>
            <a:xfrm>
              <a:off x="5012640" y="4683600"/>
              <a:ext cx="11520" cy="360"/>
            </a:xfrm>
            <a:custGeom>
              <a:avLst/>
              <a:gdLst/>
              <a:ahLst/>
              <a:rect l="l" t="t" r="r" b="b"/>
              <a:pathLst>
                <a:path w="12844" h="770">
                  <a:moveTo>
                    <a:pt x="0" y="771"/>
                  </a:moveTo>
                  <a:lnTo>
                    <a:pt x="0" y="771"/>
                  </a:lnTo>
                  <a:cubicBezTo>
                    <a:pt x="0" y="771"/>
                    <a:pt x="0" y="771"/>
                    <a:pt x="0" y="0"/>
                  </a:cubicBezTo>
                  <a:lnTo>
                    <a:pt x="0" y="0"/>
                  </a:lnTo>
                  <a:close/>
                </a:path>
              </a:pathLst>
            </a:custGeom>
            <a:solidFill>
              <a:srgbClr val="000000"/>
            </a:solidFill>
            <a:ln w="12844">
              <a:noFill/>
            </a:ln>
          </p:spPr>
          <p:style>
            <a:lnRef idx="0"/>
            <a:fillRef idx="0"/>
            <a:effectRef idx="0"/>
            <a:fontRef idx="minor"/>
          </p:style>
        </p:sp>
        <p:sp>
          <p:nvSpPr>
            <p:cNvPr id="1781" name="Freeform: Shape 71"/>
            <p:cNvSpPr/>
            <p:nvPr/>
          </p:nvSpPr>
          <p:spPr>
            <a:xfrm>
              <a:off x="5010840" y="4681080"/>
              <a:ext cx="360" cy="360"/>
            </a:xfrm>
            <a:custGeom>
              <a:avLst/>
              <a:gdLst/>
              <a:ahLst/>
              <a:rect l="l" t="t" r="r" b="b"/>
              <a:pathLst>
                <a:path w="770" h="770">
                  <a:moveTo>
                    <a:pt x="771" y="771"/>
                  </a:moveTo>
                  <a:lnTo>
                    <a:pt x="0" y="0"/>
                  </a:lnTo>
                  <a:lnTo>
                    <a:pt x="0" y="0"/>
                  </a:lnTo>
                  <a:close/>
                </a:path>
              </a:pathLst>
            </a:custGeom>
            <a:solidFill>
              <a:srgbClr val="000000"/>
            </a:solidFill>
            <a:ln w="12844">
              <a:noFill/>
            </a:ln>
          </p:spPr>
          <p:style>
            <a:lnRef idx="0"/>
            <a:fillRef idx="0"/>
            <a:effectRef idx="0"/>
            <a:fontRef idx="minor"/>
          </p:style>
        </p:sp>
        <p:sp>
          <p:nvSpPr>
            <p:cNvPr id="1782" name="Freeform: Shape 72"/>
            <p:cNvSpPr/>
            <p:nvPr/>
          </p:nvSpPr>
          <p:spPr>
            <a:xfrm>
              <a:off x="5013000" y="4685760"/>
              <a:ext cx="11520" cy="360"/>
            </a:xfrm>
            <a:custGeom>
              <a:avLst/>
              <a:gdLst/>
              <a:ahLst/>
              <a:rect l="l" t="t" r="r" b="b"/>
              <a:pathLst>
                <a:path w="12844" h="1155">
                  <a:moveTo>
                    <a:pt x="0" y="1156"/>
                  </a:moveTo>
                  <a:lnTo>
                    <a:pt x="0" y="0"/>
                  </a:lnTo>
                  <a:lnTo>
                    <a:pt x="0" y="0"/>
                  </a:lnTo>
                  <a:close/>
                </a:path>
              </a:pathLst>
            </a:custGeom>
            <a:solidFill>
              <a:srgbClr val="000000"/>
            </a:solidFill>
            <a:ln w="12844">
              <a:noFill/>
            </a:ln>
          </p:spPr>
          <p:style>
            <a:lnRef idx="0"/>
            <a:fillRef idx="0"/>
            <a:effectRef idx="0"/>
            <a:fontRef idx="minor"/>
          </p:style>
        </p:sp>
        <p:sp>
          <p:nvSpPr>
            <p:cNvPr id="1783" name="Freeform: Shape 73"/>
            <p:cNvSpPr/>
            <p:nvPr/>
          </p:nvSpPr>
          <p:spPr>
            <a:xfrm>
              <a:off x="3227040" y="4685040"/>
              <a:ext cx="1769760" cy="671040"/>
            </a:xfrm>
            <a:custGeom>
              <a:avLst/>
              <a:gdLst/>
              <a:ah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a:noFill/>
            </a:ln>
          </p:spPr>
          <p:style>
            <a:lnRef idx="0"/>
            <a:fillRef idx="0"/>
            <a:effectRef idx="0"/>
            <a:fontRef idx="minor"/>
          </p:style>
        </p:sp>
        <p:sp>
          <p:nvSpPr>
            <p:cNvPr id="1784" name="Freeform: Shape 74"/>
            <p:cNvSpPr/>
            <p:nvPr/>
          </p:nvSpPr>
          <p:spPr>
            <a:xfrm>
              <a:off x="3453840" y="3759120"/>
              <a:ext cx="1555560" cy="928800"/>
            </a:xfrm>
            <a:custGeom>
              <a:avLst/>
              <a:gdLst/>
              <a:ah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a:noFill/>
            </a:ln>
          </p:spPr>
          <p:style>
            <a:lnRef idx="0"/>
            <a:fillRef idx="0"/>
            <a:effectRef idx="0"/>
            <a:fontRef idx="minor"/>
          </p:style>
        </p:sp>
        <p:sp>
          <p:nvSpPr>
            <p:cNvPr id="1785" name="Freeform: Shape 75"/>
            <p:cNvSpPr/>
            <p:nvPr/>
          </p:nvSpPr>
          <p:spPr>
            <a:xfrm>
              <a:off x="5012640" y="4686480"/>
              <a:ext cx="360" cy="360"/>
            </a:xfrm>
            <a:custGeom>
              <a:avLst/>
              <a:gdLst/>
              <a:ahLst/>
              <a:rect l="l" t="t" r="r" b="b"/>
              <a:pathLst>
                <a:path w="47" h="1541">
                  <a:moveTo>
                    <a:pt x="0" y="1541"/>
                  </a:moveTo>
                  <a:lnTo>
                    <a:pt x="0" y="0"/>
                  </a:lnTo>
                  <a:cubicBezTo>
                    <a:pt x="63" y="512"/>
                    <a:pt x="63" y="1029"/>
                    <a:pt x="0" y="1541"/>
                  </a:cubicBezTo>
                  <a:close/>
                </a:path>
              </a:pathLst>
            </a:custGeom>
            <a:solidFill>
              <a:srgbClr val="000000"/>
            </a:solidFill>
            <a:ln w="12844">
              <a:noFill/>
            </a:ln>
          </p:spPr>
          <p:style>
            <a:lnRef idx="0"/>
            <a:fillRef idx="0"/>
            <a:effectRef idx="0"/>
            <a:fontRef idx="minor"/>
          </p:style>
        </p:sp>
        <p:sp>
          <p:nvSpPr>
            <p:cNvPr id="1786" name="Freeform: Shape 76"/>
            <p:cNvSpPr/>
            <p:nvPr/>
          </p:nvSpPr>
          <p:spPr>
            <a:xfrm>
              <a:off x="5011920" y="468216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787" name="Freeform: Shape 77"/>
            <p:cNvSpPr/>
            <p:nvPr/>
          </p:nvSpPr>
          <p:spPr>
            <a:xfrm>
              <a:off x="5012640" y="4683960"/>
              <a:ext cx="360" cy="360"/>
            </a:xfrm>
            <a:custGeom>
              <a:avLst/>
              <a:gdLst/>
              <a:ahLst/>
              <a:rect l="l" t="t" r="r" b="b"/>
              <a:pathLst>
                <a:path w="19" h="770">
                  <a:moveTo>
                    <a:pt x="0" y="771"/>
                  </a:moveTo>
                  <a:lnTo>
                    <a:pt x="0" y="771"/>
                  </a:lnTo>
                  <a:lnTo>
                    <a:pt x="0" y="0"/>
                  </a:lnTo>
                  <a:cubicBezTo>
                    <a:pt x="27" y="256"/>
                    <a:pt x="27" y="514"/>
                    <a:pt x="0" y="771"/>
                  </a:cubicBezTo>
                  <a:close/>
                </a:path>
              </a:pathLst>
            </a:custGeom>
            <a:solidFill>
              <a:srgbClr val="000000"/>
            </a:solidFill>
            <a:ln w="12844">
              <a:noFill/>
            </a:ln>
          </p:spPr>
          <p:style>
            <a:lnRef idx="0"/>
            <a:fillRef idx="0"/>
            <a:effectRef idx="0"/>
            <a:fontRef idx="minor"/>
          </p:style>
        </p:sp>
        <p:sp>
          <p:nvSpPr>
            <p:cNvPr id="1788" name="Freeform: Shape 78"/>
            <p:cNvSpPr/>
            <p:nvPr/>
          </p:nvSpPr>
          <p:spPr>
            <a:xfrm>
              <a:off x="45720" y="4691880"/>
              <a:ext cx="89280" cy="531360"/>
            </a:xfrm>
            <a:custGeom>
              <a:avLst/>
              <a:gdLst/>
              <a:ah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a:noFill/>
            </a:ln>
          </p:spPr>
          <p:style>
            <a:lnRef idx="0"/>
            <a:fillRef idx="0"/>
            <a:effectRef idx="0"/>
            <a:fontRef idx="minor"/>
          </p:style>
        </p:sp>
        <p:sp>
          <p:nvSpPr>
            <p:cNvPr id="1789" name="Freeform: Shape 79"/>
            <p:cNvSpPr/>
            <p:nvPr/>
          </p:nvSpPr>
          <p:spPr>
            <a:xfrm>
              <a:off x="45720" y="5217120"/>
              <a:ext cx="85680" cy="64800"/>
            </a:xfrm>
            <a:custGeom>
              <a:avLst/>
              <a:gdLst/>
              <a:ah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a:noFill/>
            </a:ln>
          </p:spPr>
          <p:style>
            <a:lnRef idx="0"/>
            <a:fillRef idx="0"/>
            <a:effectRef idx="0"/>
            <a:fontRef idx="minor"/>
          </p:style>
        </p:sp>
        <p:sp>
          <p:nvSpPr>
            <p:cNvPr id="1790" name="Freeform: Shape 80"/>
            <p:cNvSpPr/>
            <p:nvPr/>
          </p:nvSpPr>
          <p:spPr>
            <a:xfrm>
              <a:off x="2484000" y="6233400"/>
              <a:ext cx="76320" cy="56880"/>
            </a:xfrm>
            <a:custGeom>
              <a:avLst/>
              <a:gdLst/>
              <a:ah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a:noFill/>
            </a:ln>
          </p:spPr>
          <p:style>
            <a:lnRef idx="0"/>
            <a:fillRef idx="0"/>
            <a:effectRef idx="0"/>
            <a:fontRef idx="minor"/>
          </p:style>
        </p:sp>
        <p:sp>
          <p:nvSpPr>
            <p:cNvPr id="1791" name="Freeform: Shape 81"/>
            <p:cNvSpPr/>
            <p:nvPr/>
          </p:nvSpPr>
          <p:spPr>
            <a:xfrm>
              <a:off x="2563560" y="6289200"/>
              <a:ext cx="11520" cy="360"/>
            </a:xfrm>
            <a:custGeom>
              <a:avLst/>
              <a:gdLst/>
              <a:ahLst/>
              <a:rect l="l" t="t" r="r" b="b"/>
              <a:pathLst>
                <a:path w="12844" h="1027">
                  <a:moveTo>
                    <a:pt x="0" y="1027"/>
                  </a:moveTo>
                  <a:lnTo>
                    <a:pt x="0" y="0"/>
                  </a:lnTo>
                  <a:cubicBezTo>
                    <a:pt x="0" y="0"/>
                    <a:pt x="0" y="0"/>
                    <a:pt x="0" y="899"/>
                  </a:cubicBezTo>
                  <a:close/>
                </a:path>
              </a:pathLst>
            </a:custGeom>
            <a:solidFill>
              <a:srgbClr val="000000"/>
            </a:solidFill>
            <a:ln w="12844">
              <a:noFill/>
            </a:ln>
          </p:spPr>
          <p:style>
            <a:lnRef idx="0"/>
            <a:fillRef idx="0"/>
            <a:effectRef idx="0"/>
            <a:fontRef idx="minor"/>
          </p:style>
        </p:sp>
        <p:sp>
          <p:nvSpPr>
            <p:cNvPr id="1792" name="Freeform: Shape 82"/>
            <p:cNvSpPr/>
            <p:nvPr/>
          </p:nvSpPr>
          <p:spPr>
            <a:xfrm>
              <a:off x="2564280" y="6292800"/>
              <a:ext cx="11520" cy="360"/>
            </a:xfrm>
            <a:custGeom>
              <a:avLst/>
              <a:gdLst/>
              <a:ahLst/>
              <a:rect l="l" t="t" r="r" b="b"/>
              <a:pathLst>
                <a:path w="12844" h="1027">
                  <a:moveTo>
                    <a:pt x="0" y="1027"/>
                  </a:moveTo>
                  <a:cubicBezTo>
                    <a:pt x="0" y="1027"/>
                    <a:pt x="0" y="257"/>
                    <a:pt x="0" y="0"/>
                  </a:cubicBezTo>
                  <a:lnTo>
                    <a:pt x="0" y="899"/>
                  </a:lnTo>
                  <a:close/>
                </a:path>
              </a:pathLst>
            </a:custGeom>
            <a:solidFill>
              <a:srgbClr val="000000"/>
            </a:solidFill>
            <a:ln w="12844">
              <a:noFill/>
            </a:ln>
          </p:spPr>
          <p:style>
            <a:lnRef idx="0"/>
            <a:fillRef idx="0"/>
            <a:effectRef idx="0"/>
            <a:fontRef idx="minor"/>
          </p:style>
        </p:sp>
        <p:sp>
          <p:nvSpPr>
            <p:cNvPr id="1793" name="Freeform: Shape 83"/>
            <p:cNvSpPr/>
            <p:nvPr/>
          </p:nvSpPr>
          <p:spPr>
            <a:xfrm>
              <a:off x="2563200" y="6289200"/>
              <a:ext cx="360" cy="360"/>
            </a:xfrm>
            <a:custGeom>
              <a:avLst/>
              <a:gdLst/>
              <a:ah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a:noFill/>
            </a:ln>
          </p:spPr>
          <p:style>
            <a:lnRef idx="0"/>
            <a:fillRef idx="0"/>
            <a:effectRef idx="0"/>
            <a:fontRef idx="minor"/>
          </p:style>
        </p:sp>
        <p:sp>
          <p:nvSpPr>
            <p:cNvPr id="1794" name="Freeform: Shape 84"/>
            <p:cNvSpPr/>
            <p:nvPr/>
          </p:nvSpPr>
          <p:spPr>
            <a:xfrm>
              <a:off x="2558520" y="6286320"/>
              <a:ext cx="360" cy="11520"/>
            </a:xfrm>
            <a:custGeom>
              <a:avLst/>
              <a:gdLst/>
              <a:ahLst/>
              <a:rect l="l" t="t" r="r" b="b"/>
              <a:pathLst>
                <a:path w="1155" h="12844">
                  <a:moveTo>
                    <a:pt x="0" y="0"/>
                  </a:moveTo>
                  <a:lnTo>
                    <a:pt x="1156" y="0"/>
                  </a:lnTo>
                  <a:lnTo>
                    <a:pt x="385" y="0"/>
                  </a:lnTo>
                  <a:close/>
                </a:path>
              </a:pathLst>
            </a:custGeom>
            <a:solidFill>
              <a:srgbClr val="000000"/>
            </a:solidFill>
            <a:ln w="12844">
              <a:noFill/>
            </a:ln>
          </p:spPr>
          <p:style>
            <a:lnRef idx="0"/>
            <a:fillRef idx="0"/>
            <a:effectRef idx="0"/>
            <a:fontRef idx="minor"/>
          </p:style>
        </p:sp>
        <p:sp>
          <p:nvSpPr>
            <p:cNvPr id="1795" name="Freeform: Shape 85"/>
            <p:cNvSpPr/>
            <p:nvPr/>
          </p:nvSpPr>
          <p:spPr>
            <a:xfrm>
              <a:off x="2416320" y="6294960"/>
              <a:ext cx="146160" cy="639360"/>
            </a:xfrm>
            <a:custGeom>
              <a:avLst/>
              <a:gdLst/>
              <a:ah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a:noFill/>
            </a:ln>
          </p:spPr>
          <p:style>
            <a:lnRef idx="0"/>
            <a:fillRef idx="0"/>
            <a:effectRef idx="0"/>
            <a:fontRef idx="minor"/>
          </p:style>
        </p:sp>
        <p:sp>
          <p:nvSpPr>
            <p:cNvPr id="1796" name="Freeform: Shape 86"/>
            <p:cNvSpPr/>
            <p:nvPr/>
          </p:nvSpPr>
          <p:spPr>
            <a:xfrm>
              <a:off x="2564280" y="6291360"/>
              <a:ext cx="360" cy="360"/>
            </a:xfrm>
            <a:custGeom>
              <a:avLst/>
              <a:gdLst/>
              <a:ah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a:noFill/>
            </a:ln>
          </p:spPr>
          <p:style>
            <a:lnRef idx="0"/>
            <a:fillRef idx="0"/>
            <a:effectRef idx="0"/>
            <a:fontRef idx="minor"/>
          </p:style>
        </p:sp>
        <p:sp>
          <p:nvSpPr>
            <p:cNvPr id="1797" name="Freeform: Shape 87"/>
            <p:cNvSpPr/>
            <p:nvPr/>
          </p:nvSpPr>
          <p:spPr>
            <a:xfrm>
              <a:off x="2466720" y="6287040"/>
              <a:ext cx="97200" cy="50040"/>
            </a:xfrm>
            <a:custGeom>
              <a:avLst/>
              <a:gdLst/>
              <a:ah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a:noFill/>
            </a:ln>
          </p:spPr>
          <p:style>
            <a:lnRef idx="0"/>
            <a:fillRef idx="0"/>
            <a:effectRef idx="0"/>
            <a:fontRef idx="minor"/>
          </p:style>
        </p:sp>
        <p:sp>
          <p:nvSpPr>
            <p:cNvPr id="1798" name="Freeform: Shape 88"/>
            <p:cNvSpPr/>
            <p:nvPr/>
          </p:nvSpPr>
          <p:spPr>
            <a:xfrm>
              <a:off x="250200" y="6217200"/>
              <a:ext cx="76320" cy="422280"/>
            </a:xfrm>
            <a:custGeom>
              <a:avLst/>
              <a:gdLst/>
              <a:ah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a:noFill/>
            </a:ln>
          </p:spPr>
          <p:style>
            <a:lnRef idx="0"/>
            <a:fillRef idx="0"/>
            <a:effectRef idx="0"/>
            <a:fontRef idx="minor"/>
          </p:style>
        </p:sp>
        <p:sp>
          <p:nvSpPr>
            <p:cNvPr id="1799" name="Freeform: Shape 89"/>
            <p:cNvSpPr/>
            <p:nvPr/>
          </p:nvSpPr>
          <p:spPr>
            <a:xfrm>
              <a:off x="189720" y="6664320"/>
              <a:ext cx="11520" cy="11520"/>
            </a:xfrm>
            <a:custGeom>
              <a:avLst/>
              <a:gdLst/>
              <a:ahLst/>
              <a:rect l="l" t="t" r="r" b="b"/>
              <a:pathLst>
                <a:path w="12844" h="12844">
                  <a:moveTo>
                    <a:pt x="0" y="0"/>
                  </a:moveTo>
                  <a:lnTo>
                    <a:pt x="0" y="0"/>
                  </a:lnTo>
                  <a:lnTo>
                    <a:pt x="0" y="0"/>
                  </a:lnTo>
                  <a:lnTo>
                    <a:pt x="0" y="0"/>
                  </a:lnTo>
                  <a:close/>
                </a:path>
              </a:pathLst>
            </a:custGeom>
            <a:solidFill>
              <a:srgbClr val="000000"/>
            </a:solidFill>
            <a:ln w="12844">
              <a:noFill/>
            </a:ln>
          </p:spPr>
          <p:style>
            <a:lnRef idx="0"/>
            <a:fillRef idx="0"/>
            <a:effectRef idx="0"/>
            <a:fontRef idx="minor"/>
          </p:style>
        </p:sp>
        <p:sp>
          <p:nvSpPr>
            <p:cNvPr id="1800" name="Freeform: Shape 90"/>
            <p:cNvSpPr/>
            <p:nvPr/>
          </p:nvSpPr>
          <p:spPr>
            <a:xfrm>
              <a:off x="188280" y="6666840"/>
              <a:ext cx="360" cy="360"/>
            </a:xfrm>
            <a:custGeom>
              <a:avLst/>
              <a:gdLst/>
              <a:ahLst/>
              <a:rect l="l" t="t" r="r" b="b"/>
              <a:pathLst>
                <a:path w="196" h="1027">
                  <a:moveTo>
                    <a:pt x="196" y="0"/>
                  </a:moveTo>
                  <a:lnTo>
                    <a:pt x="196" y="1028"/>
                  </a:lnTo>
                  <a:lnTo>
                    <a:pt x="196" y="1028"/>
                  </a:lnTo>
                  <a:cubicBezTo>
                    <a:pt x="-65" y="735"/>
                    <a:pt x="-65" y="292"/>
                    <a:pt x="196" y="0"/>
                  </a:cubicBezTo>
                  <a:close/>
                </a:path>
              </a:pathLst>
            </a:custGeom>
            <a:solidFill>
              <a:srgbClr val="000000"/>
            </a:solidFill>
            <a:ln w="12844">
              <a:noFill/>
            </a:ln>
          </p:spPr>
          <p:style>
            <a:lnRef idx="0"/>
            <a:fillRef idx="0"/>
            <a:effectRef idx="0"/>
            <a:fontRef idx="minor"/>
          </p:style>
        </p:sp>
        <p:sp>
          <p:nvSpPr>
            <p:cNvPr id="1801" name="Freeform: Shape 91"/>
            <p:cNvSpPr/>
            <p:nvPr/>
          </p:nvSpPr>
          <p:spPr>
            <a:xfrm>
              <a:off x="191880" y="6662520"/>
              <a:ext cx="360" cy="11520"/>
            </a:xfrm>
            <a:custGeom>
              <a:avLst/>
              <a:gdLst/>
              <a:ahLst/>
              <a:rect l="l" t="t" r="r" b="b"/>
              <a:pathLst>
                <a:path w="899" h="12844">
                  <a:moveTo>
                    <a:pt x="899" y="0"/>
                  </a:moveTo>
                  <a:lnTo>
                    <a:pt x="0" y="0"/>
                  </a:lnTo>
                  <a:lnTo>
                    <a:pt x="0" y="0"/>
                  </a:lnTo>
                  <a:close/>
                </a:path>
              </a:pathLst>
            </a:custGeom>
            <a:solidFill>
              <a:srgbClr val="000000"/>
            </a:solidFill>
            <a:ln w="12844">
              <a:noFill/>
            </a:ln>
          </p:spPr>
          <p:style>
            <a:lnRef idx="0"/>
            <a:fillRef idx="0"/>
            <a:effectRef idx="0"/>
            <a:fontRef idx="minor"/>
          </p:style>
        </p:sp>
        <p:sp>
          <p:nvSpPr>
            <p:cNvPr id="1802" name="Freeform: Shape 92"/>
            <p:cNvSpPr/>
            <p:nvPr/>
          </p:nvSpPr>
          <p:spPr>
            <a:xfrm>
              <a:off x="199440" y="6671520"/>
              <a:ext cx="326880" cy="263160"/>
            </a:xfrm>
            <a:custGeom>
              <a:avLst/>
              <a:gdLst/>
              <a:ah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a:noFill/>
            </a:ln>
          </p:spPr>
          <p:style>
            <a:lnRef idx="0"/>
            <a:fillRef idx="0"/>
            <a:effectRef idx="0"/>
            <a:fontRef idx="minor"/>
          </p:style>
        </p:sp>
        <p:sp>
          <p:nvSpPr>
            <p:cNvPr id="1803" name="Freeform: Shape 93"/>
            <p:cNvSpPr/>
            <p:nvPr/>
          </p:nvSpPr>
          <p:spPr>
            <a:xfrm>
              <a:off x="146880" y="6667560"/>
              <a:ext cx="52200" cy="267120"/>
            </a:xfrm>
            <a:custGeom>
              <a:avLst/>
              <a:gdLst/>
              <a:ah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a:noFill/>
            </a:ln>
          </p:spPr>
          <p:style>
            <a:lnRef idx="0"/>
            <a:fillRef idx="0"/>
            <a:effectRef idx="0"/>
            <a:fontRef idx="minor"/>
          </p:style>
        </p:sp>
        <p:sp>
          <p:nvSpPr>
            <p:cNvPr id="1804" name="Freeform: Shape 94"/>
            <p:cNvSpPr/>
            <p:nvPr/>
          </p:nvSpPr>
          <p:spPr>
            <a:xfrm>
              <a:off x="189000" y="6664680"/>
              <a:ext cx="360" cy="360"/>
            </a:xfrm>
            <a:custGeom>
              <a:avLst/>
              <a:gdLst/>
              <a:ahLst/>
              <a:rect l="l" t="t" r="r" b="b"/>
              <a:pathLst>
                <a:path w="770" h="1026">
                  <a:moveTo>
                    <a:pt x="0" y="385"/>
                  </a:moveTo>
                  <a:lnTo>
                    <a:pt x="0" y="1027"/>
                  </a:lnTo>
                  <a:lnTo>
                    <a:pt x="771" y="0"/>
                  </a:lnTo>
                  <a:close/>
                </a:path>
              </a:pathLst>
            </a:custGeom>
            <a:solidFill>
              <a:srgbClr val="000000"/>
            </a:solidFill>
            <a:ln w="12844">
              <a:noFill/>
            </a:ln>
          </p:spPr>
          <p:style>
            <a:lnRef idx="0"/>
            <a:fillRef idx="0"/>
            <a:effectRef idx="0"/>
            <a:fontRef idx="minor"/>
          </p:style>
        </p:sp>
        <p:sp>
          <p:nvSpPr>
            <p:cNvPr id="1805" name="Freeform: Shape 95"/>
            <p:cNvSpPr/>
            <p:nvPr/>
          </p:nvSpPr>
          <p:spPr>
            <a:xfrm>
              <a:off x="190440" y="6662160"/>
              <a:ext cx="360" cy="360"/>
            </a:xfrm>
            <a:custGeom>
              <a:avLst/>
              <a:gdLst/>
              <a:ahLst/>
              <a:rect l="l" t="t" r="r" b="b"/>
              <a:pathLst>
                <a:path w="1412" h="899">
                  <a:moveTo>
                    <a:pt x="771" y="899"/>
                  </a:moveTo>
                  <a:lnTo>
                    <a:pt x="0" y="899"/>
                  </a:lnTo>
                  <a:cubicBezTo>
                    <a:pt x="420" y="526"/>
                    <a:pt x="897" y="223"/>
                    <a:pt x="1413" y="0"/>
                  </a:cubicBezTo>
                  <a:close/>
                </a:path>
              </a:pathLst>
            </a:custGeom>
            <a:solidFill>
              <a:srgbClr val="000000"/>
            </a:solidFill>
            <a:ln w="12844">
              <a:noFill/>
            </a:ln>
          </p:spPr>
          <p:style>
            <a:lnRef idx="0"/>
            <a:fillRef idx="0"/>
            <a:effectRef idx="0"/>
            <a:fontRef idx="minor"/>
          </p:style>
        </p:sp>
        <p:sp>
          <p:nvSpPr>
            <p:cNvPr id="1806" name="Freeform: Shape 96"/>
            <p:cNvSpPr/>
            <p:nvPr/>
          </p:nvSpPr>
          <p:spPr>
            <a:xfrm>
              <a:off x="969480" y="0"/>
              <a:ext cx="293040" cy="1821600"/>
            </a:xfrm>
            <a:custGeom>
              <a:avLst/>
              <a:gdLst/>
              <a:ah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a:noFill/>
            </a:ln>
          </p:spPr>
          <p:style>
            <a:lnRef idx="0"/>
            <a:fillRef idx="0"/>
            <a:effectRef idx="0"/>
            <a:fontRef idx="minor"/>
          </p:style>
        </p:sp>
        <p:sp>
          <p:nvSpPr>
            <p:cNvPr id="1807" name="Freeform: Shape 97"/>
            <p:cNvSpPr/>
            <p:nvPr/>
          </p:nvSpPr>
          <p:spPr>
            <a:xfrm>
              <a:off x="0" y="5946120"/>
              <a:ext cx="321480" cy="272160"/>
            </a:xfrm>
            <a:custGeom>
              <a:avLst/>
              <a:gdLst/>
              <a:ah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a:noFill/>
            </a:ln>
          </p:spPr>
          <p:style>
            <a:lnRef idx="0"/>
            <a:fillRef idx="0"/>
            <a:effectRef idx="0"/>
            <a:fontRef idx="minor"/>
          </p:style>
        </p:sp>
        <p:sp>
          <p:nvSpPr>
            <p:cNvPr id="1808" name="Freeform: Shape 98"/>
            <p:cNvSpPr/>
            <p:nvPr/>
          </p:nvSpPr>
          <p:spPr>
            <a:xfrm>
              <a:off x="4622040" y="6188040"/>
              <a:ext cx="1128600" cy="746280"/>
            </a:xfrm>
            <a:custGeom>
              <a:avLst/>
              <a:gdLst/>
              <a:ah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a:noFill/>
            </a:ln>
          </p:spPr>
          <p:style>
            <a:lnRef idx="0"/>
            <a:fillRef idx="0"/>
            <a:effectRef idx="0"/>
            <a:fontRef idx="minor"/>
          </p:style>
        </p:sp>
        <p:sp>
          <p:nvSpPr>
            <p:cNvPr id="1809" name="Freeform: Shape 99"/>
            <p:cNvSpPr/>
            <p:nvPr/>
          </p:nvSpPr>
          <p:spPr>
            <a:xfrm>
              <a:off x="2758320" y="4904640"/>
              <a:ext cx="80280" cy="56520"/>
            </a:xfrm>
            <a:custGeom>
              <a:avLst/>
              <a:gdLst/>
              <a:ah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a:noFill/>
            </a:ln>
          </p:spPr>
          <p:style>
            <a:lnRef idx="0"/>
            <a:fillRef idx="0"/>
            <a:effectRef idx="0"/>
            <a:fontRef idx="minor"/>
          </p:style>
        </p:sp>
        <p:sp>
          <p:nvSpPr>
            <p:cNvPr id="1810" name="Freeform: Shape 100"/>
            <p:cNvSpPr/>
            <p:nvPr/>
          </p:nvSpPr>
          <p:spPr>
            <a:xfrm>
              <a:off x="4169880" y="4495680"/>
              <a:ext cx="360" cy="360"/>
            </a:xfrm>
            <a:custGeom>
              <a:avLst/>
              <a:gdLst/>
              <a:ahLst/>
              <a:rect l="l" t="t" r="r" b="b"/>
              <a:pathLst>
                <a:path w="642" h="899">
                  <a:moveTo>
                    <a:pt x="642" y="0"/>
                  </a:moveTo>
                  <a:lnTo>
                    <a:pt x="642" y="0"/>
                  </a:lnTo>
                  <a:cubicBezTo>
                    <a:pt x="504" y="347"/>
                    <a:pt x="283" y="656"/>
                    <a:pt x="0" y="899"/>
                  </a:cubicBezTo>
                  <a:close/>
                </a:path>
              </a:pathLst>
            </a:custGeom>
            <a:solidFill>
              <a:srgbClr val="000000"/>
            </a:solidFill>
            <a:ln w="12844">
              <a:noFill/>
            </a:ln>
          </p:spPr>
          <p:style>
            <a:lnRef idx="0"/>
            <a:fillRef idx="0"/>
            <a:effectRef idx="0"/>
            <a:fontRef idx="minor"/>
          </p:style>
        </p:sp>
        <p:sp>
          <p:nvSpPr>
            <p:cNvPr id="1811" name="Freeform: Shape 101"/>
            <p:cNvSpPr/>
            <p:nvPr/>
          </p:nvSpPr>
          <p:spPr>
            <a:xfrm>
              <a:off x="3130200" y="3868200"/>
              <a:ext cx="1036440" cy="621720"/>
            </a:xfrm>
            <a:custGeom>
              <a:avLst/>
              <a:gdLst/>
              <a:ah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a:noFill/>
            </a:ln>
          </p:spPr>
          <p:style>
            <a:lnRef idx="0"/>
            <a:fillRef idx="0"/>
            <a:effectRef idx="0"/>
            <a:fontRef idx="minor"/>
          </p:style>
        </p:sp>
        <p:sp>
          <p:nvSpPr>
            <p:cNvPr id="1812" name="Freeform: Shape 102"/>
            <p:cNvSpPr/>
            <p:nvPr/>
          </p:nvSpPr>
          <p:spPr>
            <a:xfrm>
              <a:off x="4168080" y="4485960"/>
              <a:ext cx="360" cy="360"/>
            </a:xfrm>
            <a:custGeom>
              <a:avLst/>
              <a:gdLst/>
              <a:ah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a:noFill/>
            </a:ln>
          </p:spPr>
          <p:style>
            <a:lnRef idx="0"/>
            <a:fillRef idx="0"/>
            <a:effectRef idx="0"/>
            <a:fontRef idx="minor"/>
          </p:style>
        </p:sp>
        <p:sp>
          <p:nvSpPr>
            <p:cNvPr id="1813" name="Freeform: Shape 103"/>
            <p:cNvSpPr/>
            <p:nvPr/>
          </p:nvSpPr>
          <p:spPr>
            <a:xfrm>
              <a:off x="3128040" y="387036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814" name="Freeform: Shape 104"/>
            <p:cNvSpPr/>
            <p:nvPr/>
          </p:nvSpPr>
          <p:spPr>
            <a:xfrm>
              <a:off x="3129840" y="387252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815" name="Freeform: Shape 105"/>
            <p:cNvSpPr/>
            <p:nvPr/>
          </p:nvSpPr>
          <p:spPr>
            <a:xfrm>
              <a:off x="3126960" y="386784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816" name="Freeform: Shape 106"/>
            <p:cNvSpPr/>
            <p:nvPr/>
          </p:nvSpPr>
          <p:spPr>
            <a:xfrm>
              <a:off x="3126600" y="3866040"/>
              <a:ext cx="360" cy="360"/>
            </a:xfrm>
            <a:custGeom>
              <a:avLst/>
              <a:gdLst/>
              <a:ah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a:noFill/>
            </a:ln>
          </p:spPr>
          <p:style>
            <a:lnRef idx="0"/>
            <a:fillRef idx="0"/>
            <a:effectRef idx="0"/>
            <a:fontRef idx="minor"/>
          </p:style>
        </p:sp>
        <p:sp>
          <p:nvSpPr>
            <p:cNvPr id="1817" name="Freeform: Shape 107"/>
            <p:cNvSpPr/>
            <p:nvPr/>
          </p:nvSpPr>
          <p:spPr>
            <a:xfrm>
              <a:off x="2586600" y="3538080"/>
              <a:ext cx="123840" cy="566280"/>
            </a:xfrm>
            <a:custGeom>
              <a:avLst/>
              <a:gdLst/>
              <a:ah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a:noFill/>
            </a:ln>
          </p:spPr>
          <p:style>
            <a:lnRef idx="0"/>
            <a:fillRef idx="0"/>
            <a:effectRef idx="0"/>
            <a:fontRef idx="minor"/>
          </p:style>
        </p:sp>
        <p:sp>
          <p:nvSpPr>
            <p:cNvPr id="1818" name="Freeform: Shape 108"/>
            <p:cNvSpPr/>
            <p:nvPr/>
          </p:nvSpPr>
          <p:spPr>
            <a:xfrm>
              <a:off x="1001160" y="4797000"/>
              <a:ext cx="384840" cy="2137680"/>
            </a:xfrm>
            <a:custGeom>
              <a:avLst/>
              <a:gdLst/>
              <a:ah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a:noFill/>
            </a:ln>
          </p:spPr>
          <p:style>
            <a:lnRef idx="0"/>
            <a:fillRef idx="0"/>
            <a:effectRef idx="0"/>
            <a:fontRef idx="minor"/>
          </p:style>
        </p:sp>
        <p:sp>
          <p:nvSpPr>
            <p:cNvPr id="1819" name="Freeform: Shape 109"/>
            <p:cNvSpPr/>
            <p:nvPr/>
          </p:nvSpPr>
          <p:spPr>
            <a:xfrm>
              <a:off x="3134880" y="3758040"/>
              <a:ext cx="320040" cy="113760"/>
            </a:xfrm>
            <a:custGeom>
              <a:avLst/>
              <a:gdLst/>
              <a:ah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a:noFill/>
            </a:ln>
          </p:spPr>
          <p:style>
            <a:lnRef idx="0"/>
            <a:fillRef idx="0"/>
            <a:effectRef idx="0"/>
            <a:fontRef idx="minor"/>
          </p:style>
        </p:sp>
        <p:sp>
          <p:nvSpPr>
            <p:cNvPr id="1820" name="Freeform: Shape 110"/>
            <p:cNvSpPr/>
            <p:nvPr/>
          </p:nvSpPr>
          <p:spPr>
            <a:xfrm>
              <a:off x="3126960" y="3864960"/>
              <a:ext cx="360" cy="360"/>
            </a:xfrm>
            <a:custGeom>
              <a:avLst/>
              <a:gdLst/>
              <a:ah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a:noFill/>
            </a:ln>
          </p:spPr>
          <p:style>
            <a:lnRef idx="0"/>
            <a:fillRef idx="0"/>
            <a:effectRef idx="0"/>
            <a:fontRef idx="minor"/>
          </p:style>
        </p:sp>
        <p:sp>
          <p:nvSpPr>
            <p:cNvPr id="1821" name="Freeform: Shape 111"/>
            <p:cNvSpPr/>
            <p:nvPr/>
          </p:nvSpPr>
          <p:spPr>
            <a:xfrm>
              <a:off x="3128040" y="3870720"/>
              <a:ext cx="360" cy="360"/>
            </a:xfrm>
            <a:custGeom>
              <a:avLst/>
              <a:gdLst/>
              <a:ahLst/>
              <a:rect l="l" t="t" r="r" b="b"/>
              <a:pathLst>
                <a:path w="899" h="899">
                  <a:moveTo>
                    <a:pt x="128" y="128"/>
                  </a:moveTo>
                  <a:lnTo>
                    <a:pt x="899" y="899"/>
                  </a:lnTo>
                  <a:lnTo>
                    <a:pt x="0" y="0"/>
                  </a:lnTo>
                  <a:close/>
                </a:path>
              </a:pathLst>
            </a:custGeom>
            <a:solidFill>
              <a:srgbClr val="000000"/>
            </a:solidFill>
            <a:ln w="12844">
              <a:noFill/>
            </a:ln>
          </p:spPr>
          <p:style>
            <a:lnRef idx="0"/>
            <a:fillRef idx="0"/>
            <a:effectRef idx="0"/>
            <a:fontRef idx="minor"/>
          </p:style>
        </p:sp>
        <p:sp>
          <p:nvSpPr>
            <p:cNvPr id="1822" name="Freeform: Shape 112"/>
            <p:cNvSpPr/>
            <p:nvPr/>
          </p:nvSpPr>
          <p:spPr>
            <a:xfrm>
              <a:off x="3126960" y="3867840"/>
              <a:ext cx="360" cy="360"/>
            </a:xfrm>
            <a:custGeom>
              <a:avLst/>
              <a:gdLst/>
              <a:ah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a:noFill/>
            </a:ln>
          </p:spPr>
          <p:style>
            <a:lnRef idx="0"/>
            <a:fillRef idx="0"/>
            <a:effectRef idx="0"/>
            <a:fontRef idx="minor"/>
          </p:style>
        </p:sp>
        <p:sp>
          <p:nvSpPr>
            <p:cNvPr id="1823" name="Freeform: Shape 113"/>
            <p:cNvSpPr/>
            <p:nvPr/>
          </p:nvSpPr>
          <p:spPr>
            <a:xfrm>
              <a:off x="3129840" y="3872520"/>
              <a:ext cx="360" cy="11520"/>
            </a:xfrm>
            <a:custGeom>
              <a:avLst/>
              <a:gdLst/>
              <a:ahLst/>
              <a:rect l="l" t="t" r="r" b="b"/>
              <a:pathLst>
                <a:path w="1027" h="12844">
                  <a:moveTo>
                    <a:pt x="0" y="0"/>
                  </a:moveTo>
                  <a:lnTo>
                    <a:pt x="0" y="0"/>
                  </a:lnTo>
                  <a:lnTo>
                    <a:pt x="1028" y="0"/>
                  </a:lnTo>
                  <a:close/>
                </a:path>
              </a:pathLst>
            </a:custGeom>
            <a:solidFill>
              <a:srgbClr val="000000"/>
            </a:solidFill>
            <a:ln w="12844">
              <a:noFill/>
            </a:ln>
          </p:spPr>
          <p:style>
            <a:lnRef idx="0"/>
            <a:fillRef idx="0"/>
            <a:effectRef idx="0"/>
            <a:fontRef idx="minor"/>
          </p:style>
        </p:sp>
        <p:sp>
          <p:nvSpPr>
            <p:cNvPr id="1824" name="Freeform: Shape 114"/>
            <p:cNvSpPr/>
            <p:nvPr/>
          </p:nvSpPr>
          <p:spPr>
            <a:xfrm>
              <a:off x="315000" y="6072120"/>
              <a:ext cx="370800" cy="147600"/>
            </a:xfrm>
            <a:custGeom>
              <a:avLst/>
              <a:gdLst/>
              <a:ah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a:noFill/>
            </a:ln>
          </p:spPr>
          <p:style>
            <a:lnRef idx="0"/>
            <a:fillRef idx="0"/>
            <a:effectRef idx="0"/>
            <a:fontRef idx="minor"/>
          </p:style>
        </p:sp>
        <p:sp>
          <p:nvSpPr>
            <p:cNvPr id="1825" name="Freeform: Shape 115"/>
            <p:cNvSpPr/>
            <p:nvPr/>
          </p:nvSpPr>
          <p:spPr>
            <a:xfrm>
              <a:off x="1550880" y="2044800"/>
              <a:ext cx="360" cy="360"/>
            </a:xfrm>
            <a:custGeom>
              <a:avLst/>
              <a:gdLst/>
              <a:ahLst/>
              <a:rect l="l" t="t" r="r" b="b"/>
              <a:pathLst>
                <a:path w="899" h="899">
                  <a:moveTo>
                    <a:pt x="899" y="899"/>
                  </a:moveTo>
                  <a:lnTo>
                    <a:pt x="0" y="0"/>
                  </a:lnTo>
                  <a:lnTo>
                    <a:pt x="0" y="0"/>
                  </a:lnTo>
                  <a:cubicBezTo>
                    <a:pt x="370" y="220"/>
                    <a:pt x="679" y="529"/>
                    <a:pt x="899" y="899"/>
                  </a:cubicBezTo>
                  <a:close/>
                </a:path>
              </a:pathLst>
            </a:custGeom>
            <a:solidFill>
              <a:srgbClr val="000000"/>
            </a:solidFill>
            <a:ln w="12844">
              <a:noFill/>
            </a:ln>
          </p:spPr>
          <p:style>
            <a:lnRef idx="0"/>
            <a:fillRef idx="0"/>
            <a:effectRef idx="0"/>
            <a:fontRef idx="minor"/>
          </p:style>
        </p:sp>
        <p:sp>
          <p:nvSpPr>
            <p:cNvPr id="1826" name="Freeform: Shape 116"/>
            <p:cNvSpPr/>
            <p:nvPr/>
          </p:nvSpPr>
          <p:spPr>
            <a:xfrm>
              <a:off x="1103400" y="1792800"/>
              <a:ext cx="444960" cy="253440"/>
            </a:xfrm>
            <a:custGeom>
              <a:avLst/>
              <a:gdLst/>
              <a:ah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a:noFill/>
            </a:ln>
          </p:spPr>
          <p:style>
            <a:lnRef idx="0"/>
            <a:fillRef idx="0"/>
            <a:effectRef idx="0"/>
            <a:fontRef idx="minor"/>
          </p:style>
        </p:sp>
        <p:sp>
          <p:nvSpPr>
            <p:cNvPr id="1827" name="Freeform: Shape 117"/>
            <p:cNvSpPr/>
            <p:nvPr/>
          </p:nvSpPr>
          <p:spPr>
            <a:xfrm>
              <a:off x="1553040" y="2046960"/>
              <a:ext cx="360" cy="360"/>
            </a:xfrm>
            <a:custGeom>
              <a:avLst/>
              <a:gdLst/>
              <a:ah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a:noFill/>
            </a:ln>
          </p:spPr>
          <p:style>
            <a:lnRef idx="0"/>
            <a:fillRef idx="0"/>
            <a:effectRef idx="0"/>
            <a:fontRef idx="minor"/>
          </p:style>
        </p:sp>
        <p:sp>
          <p:nvSpPr>
            <p:cNvPr id="1828" name="Freeform: Shape 118"/>
            <p:cNvSpPr/>
            <p:nvPr/>
          </p:nvSpPr>
          <p:spPr>
            <a:xfrm>
              <a:off x="1553040" y="2049840"/>
              <a:ext cx="360" cy="360"/>
            </a:xfrm>
            <a:custGeom>
              <a:avLst/>
              <a:gdLst/>
              <a:ahLst/>
              <a:rect l="l" t="t" r="r" b="b"/>
              <a:pathLst>
                <a:path w="47" h="1412">
                  <a:moveTo>
                    <a:pt x="0" y="1413"/>
                  </a:moveTo>
                  <a:cubicBezTo>
                    <a:pt x="64" y="944"/>
                    <a:pt x="64" y="469"/>
                    <a:pt x="0" y="0"/>
                  </a:cubicBezTo>
                  <a:lnTo>
                    <a:pt x="0" y="1413"/>
                  </a:lnTo>
                  <a:close/>
                </a:path>
              </a:pathLst>
            </a:custGeom>
            <a:solidFill>
              <a:srgbClr val="000000"/>
            </a:solidFill>
            <a:ln w="12844">
              <a:noFill/>
            </a:ln>
          </p:spPr>
          <p:style>
            <a:lnRef idx="0"/>
            <a:fillRef idx="0"/>
            <a:effectRef idx="0"/>
            <a:fontRef idx="minor"/>
          </p:style>
        </p:sp>
        <p:sp>
          <p:nvSpPr>
            <p:cNvPr id="1829" name="Freeform: Shape 119"/>
            <p:cNvSpPr/>
            <p:nvPr/>
          </p:nvSpPr>
          <p:spPr>
            <a:xfrm>
              <a:off x="595800" y="1968840"/>
              <a:ext cx="369360" cy="224640"/>
            </a:xfrm>
            <a:custGeom>
              <a:avLst/>
              <a:gdLst/>
              <a:ah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a:noFill/>
            </a:ln>
          </p:spPr>
          <p:style>
            <a:lnRef idx="0"/>
            <a:fillRef idx="0"/>
            <a:effectRef idx="0"/>
            <a:fontRef idx="minor"/>
          </p:style>
        </p:sp>
        <p:sp>
          <p:nvSpPr>
            <p:cNvPr id="1830" name="Freeform: Shape 120"/>
            <p:cNvSpPr/>
            <p:nvPr/>
          </p:nvSpPr>
          <p:spPr>
            <a:xfrm>
              <a:off x="1552320" y="2045880"/>
              <a:ext cx="11520" cy="360"/>
            </a:xfrm>
            <a:custGeom>
              <a:avLst/>
              <a:gdLst/>
              <a:ahLst/>
              <a:rect l="l" t="t" r="r" b="b"/>
              <a:pathLst>
                <a:path w="12844" h="1156">
                  <a:moveTo>
                    <a:pt x="0" y="899"/>
                  </a:moveTo>
                  <a:lnTo>
                    <a:pt x="0" y="0"/>
                  </a:lnTo>
                  <a:lnTo>
                    <a:pt x="0" y="1156"/>
                  </a:lnTo>
                  <a:close/>
                </a:path>
              </a:pathLst>
            </a:custGeom>
            <a:solidFill>
              <a:srgbClr val="000000"/>
            </a:solidFill>
            <a:ln w="12844">
              <a:noFill/>
            </a:ln>
          </p:spPr>
          <p:style>
            <a:lnRef idx="0"/>
            <a:fillRef idx="0"/>
            <a:effectRef idx="0"/>
            <a:fontRef idx="minor"/>
          </p:style>
        </p:sp>
        <p:sp>
          <p:nvSpPr>
            <p:cNvPr id="1831" name="Freeform: Shape 121"/>
            <p:cNvSpPr/>
            <p:nvPr/>
          </p:nvSpPr>
          <p:spPr>
            <a:xfrm>
              <a:off x="1553040" y="204984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832" name="Freeform: Shape 122"/>
            <p:cNvSpPr/>
            <p:nvPr/>
          </p:nvSpPr>
          <p:spPr>
            <a:xfrm>
              <a:off x="1550160" y="2044080"/>
              <a:ext cx="360" cy="360"/>
            </a:xfrm>
            <a:custGeom>
              <a:avLst/>
              <a:gdLst/>
              <a:ah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a:noFill/>
            </a:ln>
          </p:spPr>
          <p:style>
            <a:lnRef idx="0"/>
            <a:fillRef idx="0"/>
            <a:effectRef idx="0"/>
            <a:fontRef idx="minor"/>
          </p:style>
        </p:sp>
        <p:sp>
          <p:nvSpPr>
            <p:cNvPr id="1833" name="Freeform: Shape 123"/>
            <p:cNvSpPr/>
            <p:nvPr/>
          </p:nvSpPr>
          <p:spPr>
            <a:xfrm>
              <a:off x="965160" y="2043360"/>
              <a:ext cx="579600" cy="152280"/>
            </a:xfrm>
            <a:custGeom>
              <a:avLst/>
              <a:gdLst/>
              <a:ah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a:noFill/>
            </a:ln>
          </p:spPr>
          <p:style>
            <a:lnRef idx="0"/>
            <a:fillRef idx="0"/>
            <a:effectRef idx="0"/>
            <a:fontRef idx="minor"/>
          </p:style>
        </p:sp>
        <p:sp>
          <p:nvSpPr>
            <p:cNvPr id="1834" name="Freeform: Shape 124"/>
            <p:cNvSpPr/>
            <p:nvPr/>
          </p:nvSpPr>
          <p:spPr>
            <a:xfrm>
              <a:off x="2120400" y="292356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835" name="Freeform: Shape 125"/>
            <p:cNvSpPr/>
            <p:nvPr/>
          </p:nvSpPr>
          <p:spPr>
            <a:xfrm>
              <a:off x="1890000" y="2923560"/>
              <a:ext cx="228960" cy="77400"/>
            </a:xfrm>
            <a:custGeom>
              <a:avLst/>
              <a:gdLst/>
              <a:ah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a:noFill/>
            </a:ln>
          </p:spPr>
          <p:style>
            <a:lnRef idx="0"/>
            <a:fillRef idx="0"/>
            <a:effectRef idx="0"/>
            <a:fontRef idx="minor"/>
          </p:style>
        </p:sp>
        <p:sp>
          <p:nvSpPr>
            <p:cNvPr id="1836" name="Freeform: Shape 126"/>
            <p:cNvSpPr/>
            <p:nvPr/>
          </p:nvSpPr>
          <p:spPr>
            <a:xfrm>
              <a:off x="2114640" y="2924280"/>
              <a:ext cx="630720" cy="382680"/>
            </a:xfrm>
            <a:custGeom>
              <a:avLst/>
              <a:gdLst/>
              <a:ah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a:noFill/>
            </a:ln>
          </p:spPr>
          <p:style>
            <a:lnRef idx="0"/>
            <a:fillRef idx="0"/>
            <a:effectRef idx="0"/>
            <a:fontRef idx="minor"/>
          </p:style>
        </p:sp>
        <p:sp>
          <p:nvSpPr>
            <p:cNvPr id="1837" name="Freeform: Shape 127"/>
            <p:cNvSpPr/>
            <p:nvPr/>
          </p:nvSpPr>
          <p:spPr>
            <a:xfrm>
              <a:off x="1443960" y="2660400"/>
              <a:ext cx="455040" cy="270000"/>
            </a:xfrm>
            <a:custGeom>
              <a:avLst/>
              <a:gdLst/>
              <a:ah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a:noFill/>
            </a:ln>
          </p:spPr>
          <p:style>
            <a:lnRef idx="0"/>
            <a:fillRef idx="0"/>
            <a:effectRef idx="0"/>
            <a:fontRef idx="minor"/>
          </p:style>
        </p:sp>
        <p:sp>
          <p:nvSpPr>
            <p:cNvPr id="1838" name="Freeform: Shape 128"/>
            <p:cNvSpPr/>
            <p:nvPr/>
          </p:nvSpPr>
          <p:spPr>
            <a:xfrm>
              <a:off x="862920" y="2815920"/>
              <a:ext cx="360" cy="360"/>
            </a:xfrm>
            <a:custGeom>
              <a:avLst/>
              <a:gdLst/>
              <a:ah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a:noFill/>
            </a:ln>
          </p:spPr>
          <p:style>
            <a:lnRef idx="0"/>
            <a:fillRef idx="0"/>
            <a:effectRef idx="0"/>
            <a:fontRef idx="minor"/>
          </p:style>
        </p:sp>
        <p:sp>
          <p:nvSpPr>
            <p:cNvPr id="1839" name="Freeform: Shape 129"/>
            <p:cNvSpPr/>
            <p:nvPr/>
          </p:nvSpPr>
          <p:spPr>
            <a:xfrm>
              <a:off x="876960" y="2658600"/>
              <a:ext cx="566280" cy="157680"/>
            </a:xfrm>
            <a:custGeom>
              <a:avLst/>
              <a:gdLst/>
              <a:ah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a:noFill/>
            </a:ln>
          </p:spPr>
          <p:style>
            <a:lnRef idx="0"/>
            <a:fillRef idx="0"/>
            <a:effectRef idx="0"/>
            <a:fontRef idx="minor"/>
          </p:style>
        </p:sp>
        <p:sp>
          <p:nvSpPr>
            <p:cNvPr id="1840" name="Freeform: Shape 130"/>
            <p:cNvSpPr/>
            <p:nvPr/>
          </p:nvSpPr>
          <p:spPr>
            <a:xfrm>
              <a:off x="862920" y="2814480"/>
              <a:ext cx="360" cy="1080"/>
            </a:xfrm>
            <a:custGeom>
              <a:avLst/>
              <a:gdLst/>
              <a:ah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a:noFill/>
            </a:ln>
          </p:spPr>
          <p:style>
            <a:lnRef idx="0"/>
            <a:fillRef idx="0"/>
            <a:effectRef idx="0"/>
            <a:fontRef idx="minor"/>
          </p:style>
        </p:sp>
        <p:sp>
          <p:nvSpPr>
            <p:cNvPr id="1841" name="Freeform: Shape 131"/>
            <p:cNvSpPr/>
            <p:nvPr/>
          </p:nvSpPr>
          <p:spPr>
            <a:xfrm>
              <a:off x="863280" y="2817360"/>
              <a:ext cx="360" cy="360"/>
            </a:xfrm>
            <a:custGeom>
              <a:avLst/>
              <a:gdLst/>
              <a:ah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a:noFill/>
            </a:ln>
          </p:spPr>
          <p:style>
            <a:lnRef idx="0"/>
            <a:fillRef idx="0"/>
            <a:effectRef idx="0"/>
            <a:fontRef idx="minor"/>
          </p:style>
        </p:sp>
        <p:sp>
          <p:nvSpPr>
            <p:cNvPr id="1842" name="Freeform: Shape 132"/>
            <p:cNvSpPr/>
            <p:nvPr/>
          </p:nvSpPr>
          <p:spPr>
            <a:xfrm>
              <a:off x="866160" y="2810880"/>
              <a:ext cx="450720" cy="285480"/>
            </a:xfrm>
            <a:custGeom>
              <a:avLst/>
              <a:gdLst/>
              <a:ah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a:noFill/>
            </a:ln>
          </p:spPr>
          <p:style>
            <a:lnRef idx="0"/>
            <a:fillRef idx="0"/>
            <a:effectRef idx="0"/>
            <a:fontRef idx="minor"/>
          </p:style>
        </p:sp>
        <p:sp>
          <p:nvSpPr>
            <p:cNvPr id="1843" name="Freeform: Shape 133"/>
            <p:cNvSpPr/>
            <p:nvPr/>
          </p:nvSpPr>
          <p:spPr>
            <a:xfrm>
              <a:off x="1901880" y="293328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844" name="Freeform: Shape 134"/>
            <p:cNvSpPr/>
            <p:nvPr/>
          </p:nvSpPr>
          <p:spPr>
            <a:xfrm>
              <a:off x="1893600" y="2928600"/>
              <a:ext cx="360" cy="360"/>
            </a:xfrm>
            <a:custGeom>
              <a:avLst/>
              <a:gdLst/>
              <a:ah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a:noFill/>
            </a:ln>
          </p:spPr>
          <p:style>
            <a:lnRef idx="0"/>
            <a:fillRef idx="0"/>
            <a:effectRef idx="0"/>
            <a:fontRef idx="minor"/>
          </p:style>
        </p:sp>
        <p:sp>
          <p:nvSpPr>
            <p:cNvPr id="1845" name="Freeform: Shape 135"/>
            <p:cNvSpPr/>
            <p:nvPr/>
          </p:nvSpPr>
          <p:spPr>
            <a:xfrm>
              <a:off x="1896480" y="2927520"/>
              <a:ext cx="720" cy="360"/>
            </a:xfrm>
            <a:custGeom>
              <a:avLst/>
              <a:gdLst/>
              <a:ah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a:noFill/>
            </a:ln>
          </p:spPr>
          <p:style>
            <a:lnRef idx="0"/>
            <a:fillRef idx="0"/>
            <a:effectRef idx="0"/>
            <a:fontRef idx="minor"/>
          </p:style>
        </p:sp>
        <p:sp>
          <p:nvSpPr>
            <p:cNvPr id="1846" name="Freeform: Shape 136"/>
            <p:cNvSpPr/>
            <p:nvPr/>
          </p:nvSpPr>
          <p:spPr>
            <a:xfrm>
              <a:off x="1900440" y="2930040"/>
              <a:ext cx="360" cy="360"/>
            </a:xfrm>
            <a:custGeom>
              <a:avLst/>
              <a:gdLst/>
              <a:ah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a:noFill/>
            </a:ln>
          </p:spPr>
          <p:style>
            <a:lnRef idx="0"/>
            <a:fillRef idx="0"/>
            <a:effectRef idx="0"/>
            <a:fontRef idx="minor"/>
          </p:style>
        </p:sp>
        <p:sp>
          <p:nvSpPr>
            <p:cNvPr id="1847" name="Freeform: Shape 137"/>
            <p:cNvSpPr/>
            <p:nvPr/>
          </p:nvSpPr>
          <p:spPr>
            <a:xfrm>
              <a:off x="1316520" y="2928240"/>
              <a:ext cx="575640" cy="170280"/>
            </a:xfrm>
            <a:custGeom>
              <a:avLst/>
              <a:gdLst/>
              <a:ah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a:noFill/>
            </a:ln>
          </p:spPr>
          <p:style>
            <a:lnRef idx="0"/>
            <a:fillRef idx="0"/>
            <a:effectRef idx="0"/>
            <a:fontRef idx="minor"/>
          </p:style>
        </p:sp>
        <p:sp>
          <p:nvSpPr>
            <p:cNvPr id="1848" name="Freeform: Shape 138"/>
            <p:cNvSpPr/>
            <p:nvPr/>
          </p:nvSpPr>
          <p:spPr>
            <a:xfrm>
              <a:off x="1436760" y="2043000"/>
              <a:ext cx="113400" cy="627480"/>
            </a:xfrm>
            <a:custGeom>
              <a:avLst/>
              <a:gdLst/>
              <a:ah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a:noFill/>
            </a:ln>
          </p:spPr>
          <p:style>
            <a:lnRef idx="0"/>
            <a:fillRef idx="0"/>
            <a:effectRef idx="0"/>
            <a:fontRef idx="minor"/>
          </p:style>
        </p:sp>
        <p:sp>
          <p:nvSpPr>
            <p:cNvPr id="1849" name="Freeform: Shape 139"/>
            <p:cNvSpPr/>
            <p:nvPr/>
          </p:nvSpPr>
          <p:spPr>
            <a:xfrm>
              <a:off x="862920" y="2183040"/>
              <a:ext cx="109080" cy="637560"/>
            </a:xfrm>
            <a:custGeom>
              <a:avLst/>
              <a:gdLst/>
              <a:ah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a:noFill/>
            </a:ln>
          </p:spPr>
          <p:style>
            <a:lnRef idx="0"/>
            <a:fillRef idx="0"/>
            <a:effectRef idx="0"/>
            <a:fontRef idx="minor"/>
          </p:style>
        </p:sp>
        <p:sp>
          <p:nvSpPr>
            <p:cNvPr id="1850" name="Freeform: Shape 140"/>
            <p:cNvSpPr/>
            <p:nvPr/>
          </p:nvSpPr>
          <p:spPr>
            <a:xfrm>
              <a:off x="3126960" y="1552680"/>
              <a:ext cx="498600" cy="2318760"/>
            </a:xfrm>
            <a:custGeom>
              <a:avLst/>
              <a:gdLst/>
              <a:ah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a:noFill/>
            </a:ln>
          </p:spPr>
          <p:style>
            <a:lnRef idx="0"/>
            <a:fillRef idx="0"/>
            <a:effectRef idx="0"/>
            <a:fontRef idx="minor"/>
          </p:style>
        </p:sp>
        <p:sp>
          <p:nvSpPr>
            <p:cNvPr id="1851" name="Freeform: Shape 141"/>
            <p:cNvSpPr/>
            <p:nvPr/>
          </p:nvSpPr>
          <p:spPr>
            <a:xfrm>
              <a:off x="3447360" y="1469520"/>
              <a:ext cx="510120" cy="2299680"/>
            </a:xfrm>
            <a:custGeom>
              <a:avLst/>
              <a:gdLst/>
              <a:ah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a:noFill/>
            </a:ln>
          </p:spPr>
          <p:style>
            <a:lnRef idx="0"/>
            <a:fillRef idx="0"/>
            <a:effectRef idx="0"/>
            <a:fontRef idx="minor"/>
          </p:style>
        </p:sp>
        <p:sp>
          <p:nvSpPr>
            <p:cNvPr id="1852" name="Freeform: Shape 142"/>
            <p:cNvSpPr/>
            <p:nvPr/>
          </p:nvSpPr>
          <p:spPr>
            <a:xfrm>
              <a:off x="3958920" y="1463040"/>
              <a:ext cx="11520" cy="360"/>
            </a:xfrm>
            <a:custGeom>
              <a:avLst/>
              <a:gdLst/>
              <a:ah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a:noFill/>
            </a:ln>
          </p:spPr>
          <p:style>
            <a:lnRef idx="0"/>
            <a:fillRef idx="0"/>
            <a:effectRef idx="0"/>
            <a:fontRef idx="minor"/>
          </p:style>
        </p:sp>
        <p:sp>
          <p:nvSpPr>
            <p:cNvPr id="1853" name="Freeform: Shape 143"/>
            <p:cNvSpPr/>
            <p:nvPr/>
          </p:nvSpPr>
          <p:spPr>
            <a:xfrm>
              <a:off x="2383920" y="3531600"/>
              <a:ext cx="322560" cy="109080"/>
            </a:xfrm>
            <a:custGeom>
              <a:avLst/>
              <a:gdLst/>
              <a:ah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a:noFill/>
            </a:ln>
          </p:spPr>
          <p:style>
            <a:lnRef idx="0"/>
            <a:fillRef idx="0"/>
            <a:effectRef idx="0"/>
            <a:fontRef idx="minor"/>
          </p:style>
        </p:sp>
        <p:sp>
          <p:nvSpPr>
            <p:cNvPr id="1854" name="Freeform: Shape 144"/>
            <p:cNvSpPr/>
            <p:nvPr/>
          </p:nvSpPr>
          <p:spPr>
            <a:xfrm>
              <a:off x="3145320" y="1305360"/>
              <a:ext cx="360" cy="360"/>
            </a:xfrm>
            <a:custGeom>
              <a:avLst/>
              <a:gdLst/>
              <a:ahLst/>
              <a:rect l="l" t="t" r="r" b="b"/>
              <a:pathLst>
                <a:path w="1541" h="770">
                  <a:moveTo>
                    <a:pt x="1541" y="0"/>
                  </a:moveTo>
                  <a:lnTo>
                    <a:pt x="0" y="771"/>
                  </a:lnTo>
                  <a:lnTo>
                    <a:pt x="0" y="771"/>
                  </a:lnTo>
                  <a:close/>
                </a:path>
              </a:pathLst>
            </a:custGeom>
            <a:solidFill>
              <a:srgbClr val="000000"/>
            </a:solidFill>
            <a:ln w="12844">
              <a:noFill/>
            </a:ln>
          </p:spPr>
          <p:style>
            <a:lnRef idx="0"/>
            <a:fillRef idx="0"/>
            <a:effectRef idx="0"/>
            <a:fontRef idx="minor"/>
          </p:style>
        </p:sp>
        <p:sp>
          <p:nvSpPr>
            <p:cNvPr id="1855" name="Freeform: Shape 145"/>
            <p:cNvSpPr/>
            <p:nvPr/>
          </p:nvSpPr>
          <p:spPr>
            <a:xfrm>
              <a:off x="3143160" y="1306440"/>
              <a:ext cx="360" cy="360"/>
            </a:xfrm>
            <a:custGeom>
              <a:avLst/>
              <a:gdLst/>
              <a:ahLst/>
              <a:rect l="l" t="t" r="r" b="b"/>
              <a:pathLst>
                <a:path w="1155" h="1155">
                  <a:moveTo>
                    <a:pt x="1156" y="0"/>
                  </a:moveTo>
                  <a:lnTo>
                    <a:pt x="0" y="1156"/>
                  </a:lnTo>
                  <a:lnTo>
                    <a:pt x="0" y="1156"/>
                  </a:lnTo>
                  <a:cubicBezTo>
                    <a:pt x="309" y="701"/>
                    <a:pt x="701" y="309"/>
                    <a:pt x="1156" y="0"/>
                  </a:cubicBezTo>
                  <a:close/>
                </a:path>
              </a:pathLst>
            </a:custGeom>
            <a:solidFill>
              <a:srgbClr val="000000"/>
            </a:solidFill>
            <a:ln w="12844">
              <a:noFill/>
            </a:ln>
          </p:spPr>
          <p:style>
            <a:lnRef idx="0"/>
            <a:fillRef idx="0"/>
            <a:effectRef idx="0"/>
            <a:fontRef idx="minor"/>
          </p:style>
        </p:sp>
        <p:sp>
          <p:nvSpPr>
            <p:cNvPr id="1856" name="Freeform: Shape 146"/>
            <p:cNvSpPr/>
            <p:nvPr/>
          </p:nvSpPr>
          <p:spPr>
            <a:xfrm>
              <a:off x="3142440" y="1308960"/>
              <a:ext cx="360" cy="360"/>
            </a:xfrm>
            <a:custGeom>
              <a:avLst/>
              <a:gdLst/>
              <a:ah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a:noFill/>
            </a:ln>
          </p:spPr>
          <p:style>
            <a:lnRef idx="0"/>
            <a:fillRef idx="0"/>
            <a:effectRef idx="0"/>
            <a:fontRef idx="minor"/>
          </p:style>
        </p:sp>
        <p:sp>
          <p:nvSpPr>
            <p:cNvPr id="1857" name="Freeform: Shape 147"/>
            <p:cNvSpPr/>
            <p:nvPr/>
          </p:nvSpPr>
          <p:spPr>
            <a:xfrm>
              <a:off x="3153240" y="1315080"/>
              <a:ext cx="467640" cy="238320"/>
            </a:xfrm>
            <a:custGeom>
              <a:avLst/>
              <a:gdLst/>
              <a:ah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a:noFill/>
            </a:ln>
          </p:spPr>
          <p:style>
            <a:lnRef idx="0"/>
            <a:fillRef idx="0"/>
            <a:effectRef idx="0"/>
            <a:fontRef idx="minor"/>
          </p:style>
        </p:sp>
        <p:sp>
          <p:nvSpPr>
            <p:cNvPr id="1858" name="Freeform: Shape 148"/>
            <p:cNvSpPr/>
            <p:nvPr/>
          </p:nvSpPr>
          <p:spPr>
            <a:xfrm>
              <a:off x="3959640" y="1466280"/>
              <a:ext cx="11520" cy="360"/>
            </a:xfrm>
            <a:custGeom>
              <a:avLst/>
              <a:gdLst/>
              <a:ahLst/>
              <a:rect l="l" t="t" r="r" b="b"/>
              <a:pathLst>
                <a:path w="12844" h="1284">
                  <a:moveTo>
                    <a:pt x="0" y="0"/>
                  </a:moveTo>
                  <a:cubicBezTo>
                    <a:pt x="0" y="0"/>
                    <a:pt x="0" y="0"/>
                    <a:pt x="0" y="0"/>
                  </a:cubicBezTo>
                  <a:cubicBezTo>
                    <a:pt x="0" y="0"/>
                    <a:pt x="0" y="771"/>
                    <a:pt x="0" y="1284"/>
                  </a:cubicBezTo>
                  <a:close/>
                </a:path>
              </a:pathLst>
            </a:custGeom>
            <a:solidFill>
              <a:srgbClr val="000000"/>
            </a:solidFill>
            <a:ln w="12844">
              <a:noFill/>
            </a:ln>
          </p:spPr>
          <p:style>
            <a:lnRef idx="0"/>
            <a:fillRef idx="0"/>
            <a:effectRef idx="0"/>
            <a:fontRef idx="minor"/>
          </p:style>
        </p:sp>
        <p:sp>
          <p:nvSpPr>
            <p:cNvPr id="1859" name="Freeform: Shape 149"/>
            <p:cNvSpPr/>
            <p:nvPr/>
          </p:nvSpPr>
          <p:spPr>
            <a:xfrm>
              <a:off x="3959640" y="1469160"/>
              <a:ext cx="11520" cy="360"/>
            </a:xfrm>
            <a:custGeom>
              <a:avLst/>
              <a:gdLst/>
              <a:ah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a:noFill/>
            </a:ln>
          </p:spPr>
          <p:style>
            <a:lnRef idx="0"/>
            <a:fillRef idx="0"/>
            <a:effectRef idx="0"/>
            <a:fontRef idx="minor"/>
          </p:style>
        </p:sp>
        <p:sp>
          <p:nvSpPr>
            <p:cNvPr id="1860" name="Freeform: Shape 150"/>
            <p:cNvSpPr/>
            <p:nvPr/>
          </p:nvSpPr>
          <p:spPr>
            <a:xfrm>
              <a:off x="3958920" y="1464120"/>
              <a:ext cx="360" cy="360"/>
            </a:xfrm>
            <a:custGeom>
              <a:avLst/>
              <a:gdLst/>
              <a:ahLst/>
              <a:rect l="l" t="t" r="r" b="b"/>
              <a:pathLst>
                <a:path w="642" h="1155">
                  <a:moveTo>
                    <a:pt x="0" y="0"/>
                  </a:moveTo>
                  <a:lnTo>
                    <a:pt x="0" y="0"/>
                  </a:lnTo>
                  <a:lnTo>
                    <a:pt x="642" y="1156"/>
                  </a:lnTo>
                  <a:cubicBezTo>
                    <a:pt x="642" y="1156"/>
                    <a:pt x="129" y="0"/>
                    <a:pt x="0" y="0"/>
                  </a:cubicBezTo>
                  <a:close/>
                </a:path>
              </a:pathLst>
            </a:custGeom>
            <a:solidFill>
              <a:srgbClr val="000000"/>
            </a:solidFill>
            <a:ln w="12844">
              <a:noFill/>
            </a:ln>
          </p:spPr>
          <p:style>
            <a:lnRef idx="0"/>
            <a:fillRef idx="0"/>
            <a:effectRef idx="0"/>
            <a:fontRef idx="minor"/>
          </p:style>
        </p:sp>
        <p:sp>
          <p:nvSpPr>
            <p:cNvPr id="1861" name="Freeform: Shape 151"/>
            <p:cNvSpPr/>
            <p:nvPr/>
          </p:nvSpPr>
          <p:spPr>
            <a:xfrm>
              <a:off x="3957120" y="1461600"/>
              <a:ext cx="360" cy="360"/>
            </a:xfrm>
            <a:custGeom>
              <a:avLst/>
              <a:gdLst/>
              <a:ahLst/>
              <a:rect l="l" t="t" r="r" b="b"/>
              <a:pathLst>
                <a:path w="1027" h="770">
                  <a:moveTo>
                    <a:pt x="0" y="0"/>
                  </a:moveTo>
                  <a:lnTo>
                    <a:pt x="0" y="0"/>
                  </a:lnTo>
                  <a:lnTo>
                    <a:pt x="1027" y="771"/>
                  </a:lnTo>
                  <a:cubicBezTo>
                    <a:pt x="1027" y="771"/>
                    <a:pt x="128" y="128"/>
                    <a:pt x="0" y="0"/>
                  </a:cubicBezTo>
                  <a:close/>
                </a:path>
              </a:pathLst>
            </a:custGeom>
            <a:solidFill>
              <a:srgbClr val="000000"/>
            </a:solidFill>
            <a:ln w="12844">
              <a:noFill/>
            </a:ln>
          </p:spPr>
          <p:style>
            <a:lnRef idx="0"/>
            <a:fillRef idx="0"/>
            <a:effectRef idx="0"/>
            <a:fontRef idx="minor"/>
          </p:style>
        </p:sp>
        <p:sp>
          <p:nvSpPr>
            <p:cNvPr id="1862" name="Freeform: Shape 152"/>
            <p:cNvSpPr/>
            <p:nvPr/>
          </p:nvSpPr>
          <p:spPr>
            <a:xfrm>
              <a:off x="3614400" y="1465920"/>
              <a:ext cx="338040" cy="87840"/>
            </a:xfrm>
            <a:custGeom>
              <a:avLst/>
              <a:gdLst/>
              <a:ah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a:noFill/>
            </a:ln>
          </p:spPr>
          <p:style>
            <a:lnRef idx="0"/>
            <a:fillRef idx="0"/>
            <a:effectRef idx="0"/>
            <a:fontRef idx="minor"/>
          </p:style>
        </p:sp>
        <p:sp>
          <p:nvSpPr>
            <p:cNvPr id="1863" name="Freeform: Shape 153"/>
            <p:cNvSpPr/>
            <p:nvPr/>
          </p:nvSpPr>
          <p:spPr>
            <a:xfrm>
              <a:off x="3441600" y="1211760"/>
              <a:ext cx="515520" cy="261360"/>
            </a:xfrm>
            <a:custGeom>
              <a:avLst/>
              <a:gdLst/>
              <a:ah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a:noFill/>
            </a:ln>
          </p:spPr>
          <p:style>
            <a:lnRef idx="0"/>
            <a:fillRef idx="0"/>
            <a:effectRef idx="0"/>
            <a:fontRef idx="minor"/>
          </p:style>
        </p:sp>
        <p:sp>
          <p:nvSpPr>
            <p:cNvPr id="1864" name="Freeform: Shape 154"/>
            <p:cNvSpPr/>
            <p:nvPr/>
          </p:nvSpPr>
          <p:spPr>
            <a:xfrm>
              <a:off x="3405600" y="1222560"/>
              <a:ext cx="360" cy="360"/>
            </a:xfrm>
            <a:custGeom>
              <a:avLst/>
              <a:gdLst/>
              <a:ah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a:noFill/>
            </a:ln>
          </p:spPr>
          <p:style>
            <a:lnRef idx="0"/>
            <a:fillRef idx="0"/>
            <a:effectRef idx="0"/>
            <a:fontRef idx="minor"/>
          </p:style>
        </p:sp>
        <p:sp>
          <p:nvSpPr>
            <p:cNvPr id="1865" name="Freeform: Shape 155"/>
            <p:cNvSpPr/>
            <p:nvPr/>
          </p:nvSpPr>
          <p:spPr>
            <a:xfrm>
              <a:off x="3453480" y="1245240"/>
              <a:ext cx="11520" cy="360"/>
            </a:xfrm>
            <a:custGeom>
              <a:avLst/>
              <a:gdLst/>
              <a:ahLst/>
              <a:rect l="l" t="t" r="r" b="b"/>
              <a:pathLst>
                <a:path w="12844" h="1284">
                  <a:moveTo>
                    <a:pt x="0" y="771"/>
                  </a:moveTo>
                  <a:cubicBezTo>
                    <a:pt x="0" y="771"/>
                    <a:pt x="0" y="771"/>
                    <a:pt x="0" y="0"/>
                  </a:cubicBezTo>
                  <a:lnTo>
                    <a:pt x="0" y="1284"/>
                  </a:lnTo>
                  <a:close/>
                </a:path>
              </a:pathLst>
            </a:custGeom>
            <a:solidFill>
              <a:srgbClr val="000000"/>
            </a:solidFill>
            <a:ln w="12844">
              <a:noFill/>
            </a:ln>
          </p:spPr>
          <p:style>
            <a:lnRef idx="0"/>
            <a:fillRef idx="0"/>
            <a:effectRef idx="0"/>
            <a:fontRef idx="minor"/>
          </p:style>
        </p:sp>
        <p:sp>
          <p:nvSpPr>
            <p:cNvPr id="1866" name="Freeform: Shape 156"/>
            <p:cNvSpPr/>
            <p:nvPr/>
          </p:nvSpPr>
          <p:spPr>
            <a:xfrm>
              <a:off x="3416760" y="1228680"/>
              <a:ext cx="33120" cy="11160"/>
            </a:xfrm>
            <a:custGeom>
              <a:avLst/>
              <a:gdLst/>
              <a:ah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a:noFill/>
            </a:ln>
          </p:spPr>
          <p:style>
            <a:lnRef idx="0"/>
            <a:fillRef idx="0"/>
            <a:effectRef idx="0"/>
            <a:fontRef idx="minor"/>
          </p:style>
        </p:sp>
        <p:sp>
          <p:nvSpPr>
            <p:cNvPr id="1867" name="Freeform: Shape 157"/>
            <p:cNvSpPr/>
            <p:nvPr/>
          </p:nvSpPr>
          <p:spPr>
            <a:xfrm>
              <a:off x="3399840" y="1224720"/>
              <a:ext cx="15480" cy="20880"/>
            </a:xfrm>
            <a:custGeom>
              <a:avLst/>
              <a:gdLst/>
              <a:ah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a:noFill/>
            </a:ln>
          </p:spPr>
          <p:style>
            <a:lnRef idx="0"/>
            <a:fillRef idx="0"/>
            <a:effectRef idx="0"/>
            <a:fontRef idx="minor"/>
          </p:style>
        </p:sp>
        <p:sp>
          <p:nvSpPr>
            <p:cNvPr id="1868" name="Freeform: Shape 158"/>
            <p:cNvSpPr/>
            <p:nvPr/>
          </p:nvSpPr>
          <p:spPr>
            <a:xfrm>
              <a:off x="3407400" y="1218960"/>
              <a:ext cx="360" cy="360"/>
            </a:xfrm>
            <a:custGeom>
              <a:avLst/>
              <a:gdLst/>
              <a:ahLst/>
              <a:rect l="l" t="t" r="r" b="b"/>
              <a:pathLst>
                <a:path w="1284" h="1412">
                  <a:moveTo>
                    <a:pt x="0" y="1413"/>
                  </a:moveTo>
                  <a:lnTo>
                    <a:pt x="0" y="1413"/>
                  </a:lnTo>
                  <a:lnTo>
                    <a:pt x="0" y="1413"/>
                  </a:lnTo>
                  <a:cubicBezTo>
                    <a:pt x="358" y="883"/>
                    <a:pt x="791" y="407"/>
                    <a:pt x="1285" y="0"/>
                  </a:cubicBezTo>
                  <a:close/>
                </a:path>
              </a:pathLst>
            </a:custGeom>
            <a:solidFill>
              <a:srgbClr val="000000"/>
            </a:solidFill>
            <a:ln w="12844">
              <a:noFill/>
            </a:ln>
          </p:spPr>
          <p:style>
            <a:lnRef idx="0"/>
            <a:fillRef idx="0"/>
            <a:effectRef idx="0"/>
            <a:fontRef idx="minor"/>
          </p:style>
        </p:sp>
        <p:sp>
          <p:nvSpPr>
            <p:cNvPr id="1869" name="Freeform: Shape 159"/>
            <p:cNvSpPr/>
            <p:nvPr/>
          </p:nvSpPr>
          <p:spPr>
            <a:xfrm>
              <a:off x="3405960" y="1221840"/>
              <a:ext cx="360" cy="360"/>
            </a:xfrm>
            <a:custGeom>
              <a:avLst/>
              <a:gdLst/>
              <a:ah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a:noFill/>
            </a:ln>
          </p:spPr>
          <p:style>
            <a:lnRef idx="0"/>
            <a:fillRef idx="0"/>
            <a:effectRef idx="0"/>
            <a:fontRef idx="minor"/>
          </p:style>
        </p:sp>
        <p:sp>
          <p:nvSpPr>
            <p:cNvPr id="1870" name="Freeform: Shape 160"/>
            <p:cNvSpPr/>
            <p:nvPr/>
          </p:nvSpPr>
          <p:spPr>
            <a:xfrm>
              <a:off x="3408840" y="1218240"/>
              <a:ext cx="360" cy="360"/>
            </a:xfrm>
            <a:custGeom>
              <a:avLst/>
              <a:gdLst/>
              <a:ahLst/>
              <a:rect l="l" t="t" r="r" b="b"/>
              <a:pathLst>
                <a:path w="1541" h="770">
                  <a:moveTo>
                    <a:pt x="771" y="771"/>
                  </a:moveTo>
                  <a:lnTo>
                    <a:pt x="0" y="771"/>
                  </a:lnTo>
                  <a:lnTo>
                    <a:pt x="0" y="771"/>
                  </a:lnTo>
                  <a:cubicBezTo>
                    <a:pt x="472" y="438"/>
                    <a:pt x="992" y="178"/>
                    <a:pt x="1541" y="0"/>
                  </a:cubicBezTo>
                  <a:close/>
                </a:path>
              </a:pathLst>
            </a:custGeom>
            <a:solidFill>
              <a:srgbClr val="000000"/>
            </a:solidFill>
            <a:ln w="12844">
              <a:noFill/>
            </a:ln>
          </p:spPr>
          <p:style>
            <a:lnRef idx="0"/>
            <a:fillRef idx="0"/>
            <a:effectRef idx="0"/>
            <a:fontRef idx="minor"/>
          </p:style>
        </p:sp>
        <p:sp>
          <p:nvSpPr>
            <p:cNvPr id="1871" name="Freeform: Shape 161"/>
            <p:cNvSpPr/>
            <p:nvPr/>
          </p:nvSpPr>
          <p:spPr>
            <a:xfrm>
              <a:off x="0" y="2017800"/>
              <a:ext cx="242640" cy="1764720"/>
            </a:xfrm>
            <a:custGeom>
              <a:avLst/>
              <a:gdLst/>
              <a:ah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a:noFill/>
            </a:ln>
          </p:spPr>
          <p:style>
            <a:lnRef idx="0"/>
            <a:fillRef idx="0"/>
            <a:effectRef idx="0"/>
            <a:fontRef idx="minor"/>
          </p:style>
        </p:sp>
        <p:sp>
          <p:nvSpPr>
            <p:cNvPr id="1872" name="Freeform: Shape 162"/>
            <p:cNvSpPr/>
            <p:nvPr/>
          </p:nvSpPr>
          <p:spPr>
            <a:xfrm>
              <a:off x="642240" y="1918440"/>
              <a:ext cx="11520" cy="360"/>
            </a:xfrm>
            <a:custGeom>
              <a:avLst/>
              <a:gdLst/>
              <a:ahLst/>
              <a:rect l="l" t="t" r="r" b="b"/>
              <a:pathLst>
                <a:path w="12844" h="1027">
                  <a:moveTo>
                    <a:pt x="0" y="1028"/>
                  </a:moveTo>
                  <a:lnTo>
                    <a:pt x="0" y="0"/>
                  </a:lnTo>
                  <a:lnTo>
                    <a:pt x="0" y="1028"/>
                  </a:lnTo>
                  <a:close/>
                </a:path>
              </a:pathLst>
            </a:custGeom>
            <a:solidFill>
              <a:srgbClr val="000000"/>
            </a:solidFill>
            <a:ln w="12844">
              <a:noFill/>
            </a:ln>
          </p:spPr>
          <p:style>
            <a:lnRef idx="0"/>
            <a:fillRef idx="0"/>
            <a:effectRef idx="0"/>
            <a:fontRef idx="minor"/>
          </p:style>
        </p:sp>
        <p:sp>
          <p:nvSpPr>
            <p:cNvPr id="1873" name="Freeform: Shape 163"/>
            <p:cNvSpPr/>
            <p:nvPr/>
          </p:nvSpPr>
          <p:spPr>
            <a:xfrm>
              <a:off x="639360" y="191520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874" name="Freeform: Shape 164"/>
            <p:cNvSpPr/>
            <p:nvPr/>
          </p:nvSpPr>
          <p:spPr>
            <a:xfrm>
              <a:off x="622800" y="1922760"/>
              <a:ext cx="18000" cy="54000"/>
            </a:xfrm>
            <a:custGeom>
              <a:avLst/>
              <a:gdLst/>
              <a:ah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a:noFill/>
            </a:ln>
          </p:spPr>
          <p:style>
            <a:lnRef idx="0"/>
            <a:fillRef idx="0"/>
            <a:effectRef idx="0"/>
            <a:fontRef idx="minor"/>
          </p:style>
        </p:sp>
        <p:sp>
          <p:nvSpPr>
            <p:cNvPr id="1875" name="Freeform: Shape 165"/>
            <p:cNvSpPr/>
            <p:nvPr/>
          </p:nvSpPr>
          <p:spPr>
            <a:xfrm>
              <a:off x="641160" y="1915920"/>
              <a:ext cx="11520" cy="360"/>
            </a:xfrm>
            <a:custGeom>
              <a:avLst/>
              <a:gdLst/>
              <a:ah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a:noFill/>
            </a:ln>
          </p:spPr>
          <p:style>
            <a:lnRef idx="0"/>
            <a:fillRef idx="0"/>
            <a:effectRef idx="0"/>
            <a:fontRef idx="minor"/>
          </p:style>
        </p:sp>
        <p:sp>
          <p:nvSpPr>
            <p:cNvPr id="1876" name="Freeform: Shape 166"/>
            <p:cNvSpPr/>
            <p:nvPr/>
          </p:nvSpPr>
          <p:spPr>
            <a:xfrm>
              <a:off x="261720" y="1694160"/>
              <a:ext cx="48240" cy="43920"/>
            </a:xfrm>
            <a:custGeom>
              <a:avLst/>
              <a:gdLst/>
              <a:ah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a:noFill/>
            </a:ln>
          </p:spPr>
          <p:style>
            <a:lnRef idx="0"/>
            <a:fillRef idx="0"/>
            <a:effectRef idx="0"/>
            <a:fontRef idx="minor"/>
          </p:style>
        </p:sp>
        <p:sp>
          <p:nvSpPr>
            <p:cNvPr id="1877" name="Freeform: Shape 167"/>
            <p:cNvSpPr/>
            <p:nvPr/>
          </p:nvSpPr>
          <p:spPr>
            <a:xfrm>
              <a:off x="642240" y="1919880"/>
              <a:ext cx="11520" cy="360"/>
            </a:xfrm>
            <a:custGeom>
              <a:avLst/>
              <a:gdLst/>
              <a:ahLst/>
              <a:rect l="l" t="t" r="r" b="b"/>
              <a:pathLst>
                <a:path w="12844" h="1155">
                  <a:moveTo>
                    <a:pt x="0" y="1156"/>
                  </a:moveTo>
                  <a:cubicBezTo>
                    <a:pt x="0" y="1156"/>
                    <a:pt x="0" y="385"/>
                    <a:pt x="0" y="0"/>
                  </a:cubicBezTo>
                  <a:lnTo>
                    <a:pt x="0" y="0"/>
                  </a:lnTo>
                  <a:lnTo>
                    <a:pt x="0" y="0"/>
                  </a:lnTo>
                  <a:close/>
                </a:path>
              </a:pathLst>
            </a:custGeom>
            <a:solidFill>
              <a:srgbClr val="000000"/>
            </a:solidFill>
            <a:ln w="12844">
              <a:noFill/>
            </a:ln>
          </p:spPr>
          <p:style>
            <a:lnRef idx="0"/>
            <a:fillRef idx="0"/>
            <a:effectRef idx="0"/>
            <a:fontRef idx="minor"/>
          </p:style>
        </p:sp>
        <p:sp>
          <p:nvSpPr>
            <p:cNvPr id="1878" name="Freeform: Shape 168"/>
            <p:cNvSpPr/>
            <p:nvPr/>
          </p:nvSpPr>
          <p:spPr>
            <a:xfrm>
              <a:off x="642240" y="1917000"/>
              <a:ext cx="360" cy="360"/>
            </a:xfrm>
            <a:custGeom>
              <a:avLst/>
              <a:gdLst/>
              <a:ah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a:noFill/>
            </a:ln>
          </p:spPr>
          <p:style>
            <a:lnRef idx="0"/>
            <a:fillRef idx="0"/>
            <a:effectRef idx="0"/>
            <a:fontRef idx="minor"/>
          </p:style>
        </p:sp>
        <p:sp>
          <p:nvSpPr>
            <p:cNvPr id="1879" name="Freeform: Shape 169"/>
            <p:cNvSpPr/>
            <p:nvPr/>
          </p:nvSpPr>
          <p:spPr>
            <a:xfrm>
              <a:off x="639720" y="1915200"/>
              <a:ext cx="360" cy="360"/>
            </a:xfrm>
            <a:custGeom>
              <a:avLst/>
              <a:gdLst/>
              <a:ah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a:noFill/>
            </a:ln>
          </p:spPr>
          <p:style>
            <a:lnRef idx="0"/>
            <a:fillRef idx="0"/>
            <a:effectRef idx="0"/>
            <a:fontRef idx="minor"/>
          </p:style>
        </p:sp>
        <p:sp>
          <p:nvSpPr>
            <p:cNvPr id="1880" name="Freeform: Shape 170"/>
            <p:cNvSpPr/>
            <p:nvPr/>
          </p:nvSpPr>
          <p:spPr>
            <a:xfrm>
              <a:off x="238320" y="1918440"/>
              <a:ext cx="397080" cy="100440"/>
            </a:xfrm>
            <a:custGeom>
              <a:avLst/>
              <a:gdLst/>
              <a:ah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a:noFill/>
            </a:ln>
          </p:spPr>
          <p:style>
            <a:lnRef idx="0"/>
            <a:fillRef idx="0"/>
            <a:effectRef idx="0"/>
            <a:fontRef idx="minor"/>
          </p:style>
        </p:sp>
        <p:sp>
          <p:nvSpPr>
            <p:cNvPr id="1881" name="Freeform: Shape 171"/>
            <p:cNvSpPr/>
            <p:nvPr/>
          </p:nvSpPr>
          <p:spPr>
            <a:xfrm>
              <a:off x="0" y="1860480"/>
              <a:ext cx="243720" cy="157320"/>
            </a:xfrm>
            <a:custGeom>
              <a:avLst/>
              <a:gdLst/>
              <a:ah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a:noFill/>
            </a:ln>
          </p:spPr>
          <p:style>
            <a:lnRef idx="0"/>
            <a:fillRef idx="0"/>
            <a:effectRef idx="0"/>
            <a:fontRef idx="minor"/>
          </p:style>
        </p:sp>
        <p:sp>
          <p:nvSpPr>
            <p:cNvPr id="1882" name="Freeform: Shape 172"/>
            <p:cNvSpPr/>
            <p:nvPr/>
          </p:nvSpPr>
          <p:spPr>
            <a:xfrm>
              <a:off x="308160" y="0"/>
              <a:ext cx="253440" cy="1730880"/>
            </a:xfrm>
            <a:custGeom>
              <a:avLst/>
              <a:gdLst/>
              <a:ah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a:noFill/>
            </a:ln>
          </p:spPr>
          <p:style>
            <a:lnRef idx="0"/>
            <a:fillRef idx="0"/>
            <a:effectRef idx="0"/>
            <a:fontRef idx="minor"/>
          </p:style>
        </p:sp>
        <p:sp>
          <p:nvSpPr>
            <p:cNvPr id="1883" name="Freeform: Shape 173"/>
            <p:cNvSpPr/>
            <p:nvPr/>
          </p:nvSpPr>
          <p:spPr>
            <a:xfrm>
              <a:off x="309240" y="1737720"/>
              <a:ext cx="360" cy="360"/>
            </a:xfrm>
            <a:custGeom>
              <a:avLst/>
              <a:gdLst/>
              <a:ah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a:noFill/>
            </a:ln>
          </p:spPr>
          <p:style>
            <a:lnRef idx="0"/>
            <a:fillRef idx="0"/>
            <a:effectRef idx="0"/>
            <a:fontRef idx="minor"/>
          </p:style>
        </p:sp>
        <p:sp>
          <p:nvSpPr>
            <p:cNvPr id="1884" name="Freeform: Shape 174"/>
            <p:cNvSpPr/>
            <p:nvPr/>
          </p:nvSpPr>
          <p:spPr>
            <a:xfrm>
              <a:off x="115200" y="0"/>
              <a:ext cx="137160" cy="946080"/>
            </a:xfrm>
            <a:custGeom>
              <a:avLst/>
              <a:gdLst/>
              <a:ah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a:noFill/>
            </a:ln>
          </p:spPr>
          <p:style>
            <a:lnRef idx="0"/>
            <a:fillRef idx="0"/>
            <a:effectRef idx="0"/>
            <a:fontRef idx="minor"/>
          </p:style>
        </p:sp>
        <p:sp>
          <p:nvSpPr>
            <p:cNvPr id="1885" name="Freeform: Shape 175"/>
            <p:cNvSpPr/>
            <p:nvPr/>
          </p:nvSpPr>
          <p:spPr>
            <a:xfrm>
              <a:off x="2139120" y="3187080"/>
              <a:ext cx="292320" cy="177480"/>
            </a:xfrm>
            <a:custGeom>
              <a:avLst/>
              <a:gdLst/>
              <a:ah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a:noFill/>
            </a:ln>
          </p:spPr>
          <p:style>
            <a:lnRef idx="0"/>
            <a:fillRef idx="0"/>
            <a:effectRef idx="0"/>
            <a:fontRef idx="minor"/>
          </p:style>
        </p:sp>
        <p:sp>
          <p:nvSpPr>
            <p:cNvPr id="1886" name="Freeform: Shape 176"/>
            <p:cNvSpPr/>
            <p:nvPr/>
          </p:nvSpPr>
          <p:spPr>
            <a:xfrm>
              <a:off x="1719720" y="330876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887" name="Freeform: Shape 177"/>
            <p:cNvSpPr/>
            <p:nvPr/>
          </p:nvSpPr>
          <p:spPr>
            <a:xfrm>
              <a:off x="1729440" y="3315240"/>
              <a:ext cx="282960" cy="178920"/>
            </a:xfrm>
            <a:custGeom>
              <a:avLst/>
              <a:gdLst/>
              <a:ah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a:noFill/>
            </a:ln>
          </p:spPr>
          <p:style>
            <a:lnRef idx="0"/>
            <a:fillRef idx="0"/>
            <a:effectRef idx="0"/>
            <a:fontRef idx="minor"/>
          </p:style>
        </p:sp>
        <p:sp>
          <p:nvSpPr>
            <p:cNvPr id="1888" name="Freeform: Shape 178"/>
            <p:cNvSpPr/>
            <p:nvPr/>
          </p:nvSpPr>
          <p:spPr>
            <a:xfrm>
              <a:off x="2436120" y="3368160"/>
              <a:ext cx="360" cy="360"/>
            </a:xfrm>
            <a:custGeom>
              <a:avLst/>
              <a:gdLst/>
              <a:ah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a:noFill/>
            </a:ln>
          </p:spPr>
          <p:style>
            <a:lnRef idx="0"/>
            <a:fillRef idx="0"/>
            <a:effectRef idx="0"/>
            <a:fontRef idx="minor"/>
          </p:style>
        </p:sp>
        <p:sp>
          <p:nvSpPr>
            <p:cNvPr id="1889" name="Freeform: Shape 179"/>
            <p:cNvSpPr/>
            <p:nvPr/>
          </p:nvSpPr>
          <p:spPr>
            <a:xfrm>
              <a:off x="2436120" y="3365640"/>
              <a:ext cx="360" cy="360"/>
            </a:xfrm>
            <a:custGeom>
              <a:avLst/>
              <a:gdLst/>
              <a:ah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a:noFill/>
            </a:ln>
          </p:spPr>
          <p:style>
            <a:lnRef idx="0"/>
            <a:fillRef idx="0"/>
            <a:effectRef idx="0"/>
            <a:fontRef idx="minor"/>
          </p:style>
        </p:sp>
        <p:sp>
          <p:nvSpPr>
            <p:cNvPr id="1890" name="Freeform: Shape 180"/>
            <p:cNvSpPr/>
            <p:nvPr/>
          </p:nvSpPr>
          <p:spPr>
            <a:xfrm>
              <a:off x="2431440" y="3361320"/>
              <a:ext cx="360" cy="360"/>
            </a:xfrm>
            <a:custGeom>
              <a:avLst/>
              <a:gdLst/>
              <a:ahLst/>
              <a:rect l="l" t="t" r="r" b="b"/>
              <a:pathLst>
                <a:path w="1798" h="642">
                  <a:moveTo>
                    <a:pt x="1798" y="642"/>
                  </a:moveTo>
                  <a:lnTo>
                    <a:pt x="1798" y="642"/>
                  </a:lnTo>
                  <a:lnTo>
                    <a:pt x="0" y="0"/>
                  </a:lnTo>
                  <a:close/>
                </a:path>
              </a:pathLst>
            </a:custGeom>
            <a:solidFill>
              <a:srgbClr val="000000"/>
            </a:solidFill>
            <a:ln w="12844">
              <a:noFill/>
            </a:ln>
          </p:spPr>
          <p:style>
            <a:lnRef idx="0"/>
            <a:fillRef idx="0"/>
            <a:effectRef idx="0"/>
            <a:fontRef idx="minor"/>
          </p:style>
        </p:sp>
        <p:sp>
          <p:nvSpPr>
            <p:cNvPr id="1891" name="Freeform: Shape 181"/>
            <p:cNvSpPr/>
            <p:nvPr/>
          </p:nvSpPr>
          <p:spPr>
            <a:xfrm>
              <a:off x="2012040" y="348408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892" name="Freeform: Shape 182"/>
            <p:cNvSpPr/>
            <p:nvPr/>
          </p:nvSpPr>
          <p:spPr>
            <a:xfrm>
              <a:off x="2012400" y="3360960"/>
              <a:ext cx="414360" cy="135000"/>
            </a:xfrm>
            <a:custGeom>
              <a:avLst/>
              <a:gdLst/>
              <a:ah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a:noFill/>
            </a:ln>
          </p:spPr>
          <p:style>
            <a:lnRef idx="0"/>
            <a:fillRef idx="0"/>
            <a:effectRef idx="0"/>
            <a:fontRef idx="minor"/>
          </p:style>
        </p:sp>
        <p:sp>
          <p:nvSpPr>
            <p:cNvPr id="1893" name="Freeform: Shape 183"/>
            <p:cNvSpPr/>
            <p:nvPr/>
          </p:nvSpPr>
          <p:spPr>
            <a:xfrm>
              <a:off x="1545840" y="3310200"/>
              <a:ext cx="184320" cy="983520"/>
            </a:xfrm>
            <a:custGeom>
              <a:avLst/>
              <a:gdLst/>
              <a:ah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a:noFill/>
            </a:ln>
          </p:spPr>
          <p:style>
            <a:lnRef idx="0"/>
            <a:fillRef idx="0"/>
            <a:effectRef idx="0"/>
            <a:fontRef idx="minor"/>
          </p:style>
        </p:sp>
        <p:sp>
          <p:nvSpPr>
            <p:cNvPr id="1894" name="Freeform: Shape 184"/>
            <p:cNvSpPr/>
            <p:nvPr/>
          </p:nvSpPr>
          <p:spPr>
            <a:xfrm>
              <a:off x="1721880" y="3305520"/>
              <a:ext cx="1080" cy="360"/>
            </a:xfrm>
            <a:custGeom>
              <a:avLst/>
              <a:gdLst/>
              <a:ah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a:noFill/>
            </a:ln>
          </p:spPr>
          <p:style>
            <a:lnRef idx="0"/>
            <a:fillRef idx="0"/>
            <a:effectRef idx="0"/>
            <a:fontRef idx="minor"/>
          </p:style>
        </p:sp>
        <p:sp>
          <p:nvSpPr>
            <p:cNvPr id="1895" name="Freeform: Shape 185"/>
            <p:cNvSpPr/>
            <p:nvPr/>
          </p:nvSpPr>
          <p:spPr>
            <a:xfrm>
              <a:off x="1879560" y="3483720"/>
              <a:ext cx="139680" cy="703440"/>
            </a:xfrm>
            <a:custGeom>
              <a:avLst/>
              <a:gdLst/>
              <a:ah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a:noFill/>
            </a:ln>
          </p:spPr>
          <p:style>
            <a:lnRef idx="0"/>
            <a:fillRef idx="0"/>
            <a:effectRef idx="0"/>
            <a:fontRef idx="minor"/>
          </p:style>
        </p:sp>
        <p:sp>
          <p:nvSpPr>
            <p:cNvPr id="1896" name="Freeform: Shape 186"/>
            <p:cNvSpPr/>
            <p:nvPr/>
          </p:nvSpPr>
          <p:spPr>
            <a:xfrm>
              <a:off x="1382760" y="4290840"/>
              <a:ext cx="1489320" cy="507240"/>
            </a:xfrm>
            <a:custGeom>
              <a:avLst/>
              <a:gdLst/>
              <a:ah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a:noFill/>
            </a:ln>
          </p:spPr>
          <p:style>
            <a:lnRef idx="0"/>
            <a:fillRef idx="0"/>
            <a:effectRef idx="0"/>
            <a:fontRef idx="minor"/>
          </p:style>
        </p:sp>
        <p:sp>
          <p:nvSpPr>
            <p:cNvPr id="1897" name="Freeform: Shape 187"/>
            <p:cNvSpPr/>
            <p:nvPr/>
          </p:nvSpPr>
          <p:spPr>
            <a:xfrm>
              <a:off x="2887920" y="4289760"/>
              <a:ext cx="360" cy="360"/>
            </a:xfrm>
            <a:custGeom>
              <a:avLst/>
              <a:gdLst/>
              <a:ahLst/>
              <a:rect l="l" t="t" r="r" b="b"/>
              <a:pathLst>
                <a:path w="18" h="899">
                  <a:moveTo>
                    <a:pt x="0" y="899"/>
                  </a:moveTo>
                  <a:lnTo>
                    <a:pt x="0" y="899"/>
                  </a:lnTo>
                  <a:cubicBezTo>
                    <a:pt x="24" y="600"/>
                    <a:pt x="24" y="299"/>
                    <a:pt x="0" y="0"/>
                  </a:cubicBezTo>
                  <a:lnTo>
                    <a:pt x="0" y="0"/>
                  </a:lnTo>
                  <a:close/>
                </a:path>
              </a:pathLst>
            </a:custGeom>
            <a:solidFill>
              <a:srgbClr val="000000"/>
            </a:solidFill>
            <a:ln w="12844">
              <a:noFill/>
            </a:ln>
          </p:spPr>
          <p:style>
            <a:lnRef idx="0"/>
            <a:fillRef idx="0"/>
            <a:effectRef idx="0"/>
            <a:fontRef idx="minor"/>
          </p:style>
        </p:sp>
        <p:sp>
          <p:nvSpPr>
            <p:cNvPr id="1898" name="Freeform: Shape 188"/>
            <p:cNvSpPr/>
            <p:nvPr/>
          </p:nvSpPr>
          <p:spPr>
            <a:xfrm>
              <a:off x="2886120" y="4287600"/>
              <a:ext cx="360" cy="360"/>
            </a:xfrm>
            <a:custGeom>
              <a:avLst/>
              <a:gdLst/>
              <a:ahLst/>
              <a:rect l="l" t="t" r="r" b="b"/>
              <a:pathLst>
                <a:path w="770" h="770">
                  <a:moveTo>
                    <a:pt x="771" y="771"/>
                  </a:moveTo>
                  <a:lnTo>
                    <a:pt x="0" y="0"/>
                  </a:lnTo>
                  <a:lnTo>
                    <a:pt x="0" y="0"/>
                  </a:lnTo>
                  <a:close/>
                </a:path>
              </a:pathLst>
            </a:custGeom>
            <a:solidFill>
              <a:srgbClr val="000000"/>
            </a:solidFill>
            <a:ln w="12844">
              <a:noFill/>
            </a:ln>
          </p:spPr>
          <p:style>
            <a:lnRef idx="0"/>
            <a:fillRef idx="0"/>
            <a:effectRef idx="0"/>
            <a:fontRef idx="minor"/>
          </p:style>
        </p:sp>
        <p:sp>
          <p:nvSpPr>
            <p:cNvPr id="1899" name="Freeform: Shape 189"/>
            <p:cNvSpPr/>
            <p:nvPr/>
          </p:nvSpPr>
          <p:spPr>
            <a:xfrm>
              <a:off x="2887920" y="4292280"/>
              <a:ext cx="360" cy="360"/>
            </a:xfrm>
            <a:custGeom>
              <a:avLst/>
              <a:gdLst/>
              <a:ah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a:noFill/>
            </a:ln>
          </p:spPr>
          <p:style>
            <a:lnRef idx="0"/>
            <a:fillRef idx="0"/>
            <a:effectRef idx="0"/>
            <a:fontRef idx="minor"/>
          </p:style>
        </p:sp>
        <p:sp>
          <p:nvSpPr>
            <p:cNvPr id="1900" name="Freeform: Shape 190"/>
            <p:cNvSpPr/>
            <p:nvPr/>
          </p:nvSpPr>
          <p:spPr>
            <a:xfrm>
              <a:off x="945720" y="4487400"/>
              <a:ext cx="360" cy="360"/>
            </a:xfrm>
            <a:custGeom>
              <a:avLst/>
              <a:gdLst/>
              <a:ahLst/>
              <a:rect l="l" t="t" r="r" b="b"/>
              <a:pathLst>
                <a:path w="770" h="770">
                  <a:moveTo>
                    <a:pt x="771" y="0"/>
                  </a:moveTo>
                  <a:lnTo>
                    <a:pt x="0" y="771"/>
                  </a:lnTo>
                  <a:lnTo>
                    <a:pt x="0" y="771"/>
                  </a:lnTo>
                  <a:cubicBezTo>
                    <a:pt x="0" y="771"/>
                    <a:pt x="0" y="771"/>
                    <a:pt x="0" y="0"/>
                  </a:cubicBezTo>
                  <a:close/>
                </a:path>
              </a:pathLst>
            </a:custGeom>
            <a:solidFill>
              <a:srgbClr val="000000"/>
            </a:solidFill>
            <a:ln w="12844">
              <a:noFill/>
            </a:ln>
          </p:spPr>
          <p:style>
            <a:lnRef idx="0"/>
            <a:fillRef idx="0"/>
            <a:effectRef idx="0"/>
            <a:fontRef idx="minor"/>
          </p:style>
        </p:sp>
        <p:sp>
          <p:nvSpPr>
            <p:cNvPr id="1901" name="Freeform: Shape 191"/>
            <p:cNvSpPr/>
            <p:nvPr/>
          </p:nvSpPr>
          <p:spPr>
            <a:xfrm>
              <a:off x="945000" y="4489920"/>
              <a:ext cx="360" cy="360"/>
            </a:xfrm>
            <a:custGeom>
              <a:avLst/>
              <a:gdLst/>
              <a:ahLst/>
              <a:rect l="l" t="t" r="r" b="b"/>
              <a:pathLst>
                <a:path w="52" h="1155">
                  <a:moveTo>
                    <a:pt x="52" y="0"/>
                  </a:moveTo>
                  <a:lnTo>
                    <a:pt x="52" y="1156"/>
                  </a:lnTo>
                  <a:lnTo>
                    <a:pt x="52" y="1156"/>
                  </a:lnTo>
                  <a:cubicBezTo>
                    <a:pt x="-17" y="774"/>
                    <a:pt x="-17" y="382"/>
                    <a:pt x="52" y="0"/>
                  </a:cubicBezTo>
                  <a:close/>
                </a:path>
              </a:pathLst>
            </a:custGeom>
            <a:solidFill>
              <a:srgbClr val="000000"/>
            </a:solidFill>
            <a:ln w="12844">
              <a:noFill/>
            </a:ln>
          </p:spPr>
          <p:style>
            <a:lnRef idx="0"/>
            <a:fillRef idx="0"/>
            <a:effectRef idx="0"/>
            <a:fontRef idx="minor"/>
          </p:style>
        </p:sp>
        <p:sp>
          <p:nvSpPr>
            <p:cNvPr id="1902" name="Freeform: Shape 192"/>
            <p:cNvSpPr/>
            <p:nvPr/>
          </p:nvSpPr>
          <p:spPr>
            <a:xfrm>
              <a:off x="956160" y="4494600"/>
              <a:ext cx="430920" cy="302760"/>
            </a:xfrm>
            <a:custGeom>
              <a:avLst/>
              <a:gdLst/>
              <a:ah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a:noFill/>
            </a:ln>
          </p:spPr>
          <p:style>
            <a:lnRef idx="0"/>
            <a:fillRef idx="0"/>
            <a:effectRef idx="0"/>
            <a:fontRef idx="minor"/>
          </p:style>
        </p:sp>
        <p:sp>
          <p:nvSpPr>
            <p:cNvPr id="1903" name="Freeform: Shape 193"/>
            <p:cNvSpPr/>
            <p:nvPr/>
          </p:nvSpPr>
          <p:spPr>
            <a:xfrm>
              <a:off x="19080" y="6546240"/>
              <a:ext cx="12600" cy="22680"/>
            </a:xfrm>
            <a:custGeom>
              <a:avLst/>
              <a:gdLst/>
              <a:ah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a:noFill/>
            </a:ln>
          </p:spPr>
          <p:style>
            <a:lnRef idx="0"/>
            <a:fillRef idx="0"/>
            <a:effectRef idx="0"/>
            <a:fontRef idx="minor"/>
          </p:style>
        </p:sp>
        <p:sp>
          <p:nvSpPr>
            <p:cNvPr id="1904" name="Freeform: Shape 194"/>
            <p:cNvSpPr/>
            <p:nvPr/>
          </p:nvSpPr>
          <p:spPr>
            <a:xfrm>
              <a:off x="32400" y="654156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905" name="Freeform: Shape 195"/>
            <p:cNvSpPr/>
            <p:nvPr/>
          </p:nvSpPr>
          <p:spPr>
            <a:xfrm>
              <a:off x="29880" y="6571080"/>
              <a:ext cx="11520" cy="11520"/>
            </a:xfrm>
            <a:custGeom>
              <a:avLst/>
              <a:gdLst/>
              <a:ahLst/>
              <a:rect l="l" t="t" r="r" b="b"/>
              <a:pathLst>
                <a:path w="12844" h="12844">
                  <a:moveTo>
                    <a:pt x="0" y="0"/>
                  </a:moveTo>
                  <a:lnTo>
                    <a:pt x="0" y="0"/>
                  </a:lnTo>
                  <a:close/>
                </a:path>
              </a:pathLst>
            </a:custGeom>
            <a:solidFill>
              <a:srgbClr val="000000"/>
            </a:solidFill>
            <a:ln w="12844">
              <a:noFill/>
            </a:ln>
          </p:spPr>
          <p:style>
            <a:lnRef idx="0"/>
            <a:fillRef idx="0"/>
            <a:effectRef idx="0"/>
            <a:fontRef idx="minor"/>
          </p:style>
        </p:sp>
        <p:sp>
          <p:nvSpPr>
            <p:cNvPr id="1906" name="Freeform: Shape 196"/>
            <p:cNvSpPr/>
            <p:nvPr/>
          </p:nvSpPr>
          <p:spPr>
            <a:xfrm>
              <a:off x="33480" y="6544080"/>
              <a:ext cx="11520" cy="11520"/>
            </a:xfrm>
            <a:custGeom>
              <a:avLst/>
              <a:gdLst/>
              <a:ahLst/>
              <a:rect l="l" t="t" r="r" b="b"/>
              <a:pathLst>
                <a:path w="12844" h="12844">
                  <a:moveTo>
                    <a:pt x="0" y="0"/>
                  </a:moveTo>
                  <a:cubicBezTo>
                    <a:pt x="0" y="0"/>
                    <a:pt x="0" y="0"/>
                    <a:pt x="0" y="0"/>
                  </a:cubicBezTo>
                  <a:lnTo>
                    <a:pt x="0" y="0"/>
                  </a:lnTo>
                  <a:close/>
                </a:path>
              </a:pathLst>
            </a:custGeom>
            <a:solidFill>
              <a:srgbClr val="000000"/>
            </a:solidFill>
            <a:ln w="12844">
              <a:noFill/>
            </a:ln>
          </p:spPr>
          <p:style>
            <a:lnRef idx="0"/>
            <a:fillRef idx="0"/>
            <a:effectRef idx="0"/>
            <a:fontRef idx="minor"/>
          </p:style>
        </p:sp>
        <p:sp>
          <p:nvSpPr>
            <p:cNvPr id="1907" name="Freeform: Shape 197"/>
            <p:cNvSpPr/>
            <p:nvPr/>
          </p:nvSpPr>
          <p:spPr>
            <a:xfrm>
              <a:off x="360" y="6514560"/>
              <a:ext cx="29880" cy="28080"/>
            </a:xfrm>
            <a:custGeom>
              <a:avLst/>
              <a:gdLst/>
              <a:ah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a:noFill/>
            </a:ln>
          </p:spPr>
          <p:style>
            <a:lnRef idx="0"/>
            <a:fillRef idx="0"/>
            <a:effectRef idx="0"/>
            <a:fontRef idx="minor"/>
          </p:style>
        </p:sp>
        <p:sp>
          <p:nvSpPr>
            <p:cNvPr id="1908" name="Freeform: Shape 198"/>
            <p:cNvSpPr/>
            <p:nvPr/>
          </p:nvSpPr>
          <p:spPr>
            <a:xfrm>
              <a:off x="32400" y="6541560"/>
              <a:ext cx="360" cy="360"/>
            </a:xfrm>
            <a:custGeom>
              <a:avLst/>
              <a:gdLst/>
              <a:ahLst/>
              <a:rect l="l" t="t" r="r" b="b"/>
              <a:pathLst>
                <a:path w="642" h="1027">
                  <a:moveTo>
                    <a:pt x="642" y="1027"/>
                  </a:moveTo>
                  <a:lnTo>
                    <a:pt x="0" y="0"/>
                  </a:lnTo>
                  <a:lnTo>
                    <a:pt x="0" y="0"/>
                  </a:lnTo>
                  <a:close/>
                </a:path>
              </a:pathLst>
            </a:custGeom>
            <a:solidFill>
              <a:srgbClr val="000000"/>
            </a:solidFill>
            <a:ln w="12844">
              <a:noFill/>
            </a:ln>
          </p:spPr>
          <p:style>
            <a:lnRef idx="0"/>
            <a:fillRef idx="0"/>
            <a:effectRef idx="0"/>
            <a:fontRef idx="minor"/>
          </p:style>
        </p:sp>
        <p:sp>
          <p:nvSpPr>
            <p:cNvPr id="1909" name="Freeform: Shape 199"/>
            <p:cNvSpPr/>
            <p:nvPr/>
          </p:nvSpPr>
          <p:spPr>
            <a:xfrm>
              <a:off x="33480" y="6544080"/>
              <a:ext cx="360" cy="360"/>
            </a:xfrm>
            <a:custGeom>
              <a:avLst/>
              <a:gdLst/>
              <a:ahLst/>
              <a:rect l="l" t="t" r="r" b="b"/>
              <a:pathLst>
                <a:path w="47" h="1284">
                  <a:moveTo>
                    <a:pt x="0" y="1284"/>
                  </a:moveTo>
                  <a:lnTo>
                    <a:pt x="0" y="0"/>
                  </a:lnTo>
                  <a:lnTo>
                    <a:pt x="0" y="0"/>
                  </a:lnTo>
                  <a:cubicBezTo>
                    <a:pt x="63" y="426"/>
                    <a:pt x="63" y="859"/>
                    <a:pt x="0" y="1285"/>
                  </a:cubicBezTo>
                  <a:close/>
                </a:path>
              </a:pathLst>
            </a:custGeom>
            <a:solidFill>
              <a:srgbClr val="000000"/>
            </a:solidFill>
            <a:ln w="12844">
              <a:noFill/>
            </a:ln>
          </p:spPr>
          <p:style>
            <a:lnRef idx="0"/>
            <a:fillRef idx="0"/>
            <a:effectRef idx="0"/>
            <a:fontRef idx="minor"/>
          </p:style>
        </p:sp>
        <p:sp>
          <p:nvSpPr>
            <p:cNvPr id="1910" name="Freeform: Shape 200"/>
            <p:cNvSpPr/>
            <p:nvPr/>
          </p:nvSpPr>
          <p:spPr>
            <a:xfrm>
              <a:off x="31680" y="6549480"/>
              <a:ext cx="360" cy="360"/>
            </a:xfrm>
            <a:custGeom>
              <a:avLst/>
              <a:gdLst/>
              <a:ahLst/>
              <a:rect l="l" t="t" r="r" b="b"/>
              <a:pathLst>
                <a:path w="770" h="899">
                  <a:moveTo>
                    <a:pt x="771" y="0"/>
                  </a:moveTo>
                  <a:lnTo>
                    <a:pt x="0" y="899"/>
                  </a:lnTo>
                  <a:cubicBezTo>
                    <a:pt x="0" y="899"/>
                    <a:pt x="0" y="899"/>
                    <a:pt x="0" y="899"/>
                  </a:cubicBezTo>
                  <a:close/>
                </a:path>
              </a:pathLst>
            </a:custGeom>
            <a:solidFill>
              <a:srgbClr val="000000"/>
            </a:solidFill>
            <a:ln w="12844">
              <a:noFill/>
            </a:ln>
          </p:spPr>
          <p:style>
            <a:lnRef idx="0"/>
            <a:fillRef idx="0"/>
            <a:effectRef idx="0"/>
            <a:fontRef idx="minor"/>
          </p:style>
        </p:sp>
        <p:sp>
          <p:nvSpPr>
            <p:cNvPr id="1911" name="Freeform: Shape 201"/>
            <p:cNvSpPr/>
            <p:nvPr/>
          </p:nvSpPr>
          <p:spPr>
            <a:xfrm>
              <a:off x="0" y="6563160"/>
              <a:ext cx="20160" cy="21960"/>
            </a:xfrm>
            <a:custGeom>
              <a:avLst/>
              <a:gdLst/>
              <a:ah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a:noFill/>
            </a:ln>
          </p:spPr>
          <p:style>
            <a:lnRef idx="0"/>
            <a:fillRef idx="0"/>
            <a:effectRef idx="0"/>
            <a:fontRef idx="minor"/>
          </p:style>
        </p:sp>
        <p:sp>
          <p:nvSpPr>
            <p:cNvPr id="1912" name="Freeform: Shape 202"/>
            <p:cNvSpPr/>
            <p:nvPr/>
          </p:nvSpPr>
          <p:spPr>
            <a:xfrm>
              <a:off x="29160" y="6566400"/>
              <a:ext cx="360" cy="360"/>
            </a:xfrm>
            <a:custGeom>
              <a:avLst/>
              <a:gdLst/>
              <a:ah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a:noFill/>
            </a:ln>
          </p:spPr>
          <p:style>
            <a:lnRef idx="0"/>
            <a:fillRef idx="0"/>
            <a:effectRef idx="0"/>
            <a:fontRef idx="minor"/>
          </p:style>
        </p:sp>
        <p:sp>
          <p:nvSpPr>
            <p:cNvPr id="1913" name="Freeform: Shape 203"/>
            <p:cNvSpPr/>
            <p:nvPr/>
          </p:nvSpPr>
          <p:spPr>
            <a:xfrm>
              <a:off x="29880" y="6569280"/>
              <a:ext cx="360" cy="360"/>
            </a:xfrm>
            <a:custGeom>
              <a:avLst/>
              <a:gdLst/>
              <a:ah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a:noFill/>
            </a:ln>
          </p:spPr>
          <p:style>
            <a:lnRef idx="0"/>
            <a:fillRef idx="0"/>
            <a:effectRef idx="0"/>
            <a:fontRef idx="minor"/>
          </p:style>
        </p:sp>
        <p:sp>
          <p:nvSpPr>
            <p:cNvPr id="1914" name="Freeform: Shape 204"/>
            <p:cNvSpPr/>
            <p:nvPr/>
          </p:nvSpPr>
          <p:spPr>
            <a:xfrm>
              <a:off x="-1080" y="6539760"/>
              <a:ext cx="31680" cy="22320"/>
            </a:xfrm>
            <a:custGeom>
              <a:avLst/>
              <a:gdLst/>
              <a:ah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a:noFill/>
            </a:ln>
          </p:spPr>
          <p:style>
            <a:lnRef idx="0"/>
            <a:fillRef idx="0"/>
            <a:effectRef idx="0"/>
            <a:fontRef idx="minor"/>
          </p:style>
        </p:sp>
        <p:sp>
          <p:nvSpPr>
            <p:cNvPr id="1915" name="Freeform: Shape 205"/>
            <p:cNvSpPr/>
            <p:nvPr/>
          </p:nvSpPr>
          <p:spPr>
            <a:xfrm>
              <a:off x="348840" y="1073160"/>
              <a:ext cx="11520" cy="360"/>
            </a:xfrm>
            <a:custGeom>
              <a:avLst/>
              <a:gdLst/>
              <a:ah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a:noFill/>
            </a:ln>
          </p:spPr>
          <p:style>
            <a:lnRef idx="0"/>
            <a:fillRef idx="0"/>
            <a:effectRef idx="0"/>
            <a:fontRef idx="minor"/>
          </p:style>
        </p:sp>
        <p:sp>
          <p:nvSpPr>
            <p:cNvPr id="1916" name="Freeform: Shape 206"/>
            <p:cNvSpPr/>
            <p:nvPr/>
          </p:nvSpPr>
          <p:spPr>
            <a:xfrm>
              <a:off x="345600" y="1068120"/>
              <a:ext cx="360" cy="360"/>
            </a:xfrm>
            <a:custGeom>
              <a:avLst/>
              <a:gdLst/>
              <a:ahLst/>
              <a:rect l="l" t="t" r="r" b="b"/>
              <a:pathLst>
                <a:path w="1027" h="899">
                  <a:moveTo>
                    <a:pt x="1028" y="899"/>
                  </a:moveTo>
                  <a:lnTo>
                    <a:pt x="0" y="0"/>
                  </a:lnTo>
                  <a:lnTo>
                    <a:pt x="899" y="771"/>
                  </a:lnTo>
                  <a:close/>
                </a:path>
              </a:pathLst>
            </a:custGeom>
            <a:solidFill>
              <a:srgbClr val="000000"/>
            </a:solidFill>
            <a:ln w="12844">
              <a:noFill/>
            </a:ln>
          </p:spPr>
          <p:style>
            <a:lnRef idx="0"/>
            <a:fillRef idx="0"/>
            <a:effectRef idx="0"/>
            <a:fontRef idx="minor"/>
          </p:style>
        </p:sp>
        <p:sp>
          <p:nvSpPr>
            <p:cNvPr id="1917" name="Freeform: Shape 207"/>
            <p:cNvSpPr/>
            <p:nvPr/>
          </p:nvSpPr>
          <p:spPr>
            <a:xfrm>
              <a:off x="0" y="1071360"/>
              <a:ext cx="333000" cy="77760"/>
            </a:xfrm>
            <a:custGeom>
              <a:avLst/>
              <a:gdLst/>
              <a:ah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a:noFill/>
            </a:ln>
          </p:spPr>
          <p:style>
            <a:lnRef idx="0"/>
            <a:fillRef idx="0"/>
            <a:effectRef idx="0"/>
            <a:fontRef idx="minor"/>
          </p:style>
        </p:sp>
        <p:sp>
          <p:nvSpPr>
            <p:cNvPr id="1918" name="Freeform: Shape 208"/>
            <p:cNvSpPr/>
            <p:nvPr/>
          </p:nvSpPr>
          <p:spPr>
            <a:xfrm>
              <a:off x="1087200" y="3086640"/>
              <a:ext cx="236160" cy="1353240"/>
            </a:xfrm>
            <a:custGeom>
              <a:avLst/>
              <a:gdLst/>
              <a:ah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a:noFill/>
            </a:ln>
          </p:spPr>
          <p:style>
            <a:lnRef idx="0"/>
            <a:fillRef idx="0"/>
            <a:effectRef idx="0"/>
            <a:fontRef idx="minor"/>
          </p:style>
        </p:sp>
        <p:sp>
          <p:nvSpPr>
            <p:cNvPr id="1919" name="Freeform: Shape 209"/>
            <p:cNvSpPr/>
            <p:nvPr/>
          </p:nvSpPr>
          <p:spPr>
            <a:xfrm>
              <a:off x="4636800" y="4680000"/>
              <a:ext cx="374400" cy="1414080"/>
            </a:xfrm>
            <a:custGeom>
              <a:avLst/>
              <a:gdLst/>
              <a:ah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a:noFill/>
            </a:ln>
          </p:spPr>
          <p:style>
            <a:lnRef idx="0"/>
            <a:fillRef idx="0"/>
            <a:effectRef idx="0"/>
            <a:fontRef idx="minor"/>
          </p:style>
        </p:sp>
        <p:sp>
          <p:nvSpPr>
            <p:cNvPr id="1920" name="Freeform: Shape 210"/>
            <p:cNvSpPr/>
            <p:nvPr/>
          </p:nvSpPr>
          <p:spPr>
            <a:xfrm>
              <a:off x="2740320" y="4957560"/>
              <a:ext cx="99000" cy="48240"/>
            </a:xfrm>
            <a:custGeom>
              <a:avLst/>
              <a:gdLst/>
              <a:ah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a:noFill/>
            </a:ln>
          </p:spPr>
          <p:style>
            <a:lnRef idx="0"/>
            <a:fillRef idx="0"/>
            <a:effectRef idx="0"/>
            <a:fontRef idx="minor"/>
          </p:style>
        </p:sp>
        <p:sp>
          <p:nvSpPr>
            <p:cNvPr id="1921" name="Freeform: Shape 211"/>
            <p:cNvSpPr/>
            <p:nvPr/>
          </p:nvSpPr>
          <p:spPr>
            <a:xfrm>
              <a:off x="2832120" y="4485960"/>
              <a:ext cx="1337040" cy="484560"/>
            </a:xfrm>
            <a:custGeom>
              <a:avLst/>
              <a:gdLst/>
              <a:ah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a:noFill/>
            </a:ln>
          </p:spPr>
          <p:style>
            <a:lnRef idx="0"/>
            <a:fillRef idx="0"/>
            <a:effectRef idx="0"/>
            <a:fontRef idx="minor"/>
          </p:style>
        </p:sp>
        <p:sp>
          <p:nvSpPr>
            <p:cNvPr id="1922" name="Freeform: Shape 212"/>
            <p:cNvSpPr/>
            <p:nvPr/>
          </p:nvSpPr>
          <p:spPr>
            <a:xfrm>
              <a:off x="253080" y="6500880"/>
              <a:ext cx="362520" cy="151200"/>
            </a:xfrm>
            <a:custGeom>
              <a:avLst/>
              <a:gdLst/>
              <a:ah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a:noFill/>
            </a:ln>
          </p:spPr>
          <p:style>
            <a:lnRef idx="0"/>
            <a:fillRef idx="0"/>
            <a:effectRef idx="0"/>
            <a:fontRef idx="minor"/>
          </p:style>
        </p:sp>
        <p:sp>
          <p:nvSpPr>
            <p:cNvPr id="1923" name="Freeform: Shape 213"/>
            <p:cNvSpPr/>
            <p:nvPr/>
          </p:nvSpPr>
          <p:spPr>
            <a:xfrm>
              <a:off x="187920" y="6639120"/>
              <a:ext cx="72360" cy="36000"/>
            </a:xfrm>
            <a:custGeom>
              <a:avLst/>
              <a:gdLst/>
              <a:ah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a:noFill/>
            </a:ln>
          </p:spPr>
          <p:style>
            <a:lnRef idx="0"/>
            <a:fillRef idx="0"/>
            <a:effectRef idx="0"/>
            <a:fontRef idx="minor"/>
          </p:style>
        </p:sp>
        <p:sp>
          <p:nvSpPr>
            <p:cNvPr id="1924" name="Freeform: Shape 214"/>
            <p:cNvSpPr/>
            <p:nvPr/>
          </p:nvSpPr>
          <p:spPr>
            <a:xfrm>
              <a:off x="2289960" y="3635280"/>
              <a:ext cx="93240" cy="422280"/>
            </a:xfrm>
            <a:custGeom>
              <a:avLst/>
              <a:gdLst/>
              <a:ah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a:noFill/>
            </a:ln>
          </p:spPr>
          <p:style>
            <a:lnRef idx="0"/>
            <a:fillRef idx="0"/>
            <a:effectRef idx="0"/>
            <a:fontRef idx="minor"/>
          </p:style>
        </p:sp>
        <p:sp>
          <p:nvSpPr>
            <p:cNvPr id="1925" name="Freeform: Shape 215"/>
            <p:cNvSpPr/>
            <p:nvPr/>
          </p:nvSpPr>
          <p:spPr>
            <a:xfrm>
              <a:off x="2370600" y="3360960"/>
              <a:ext cx="63720" cy="281160"/>
            </a:xfrm>
            <a:custGeom>
              <a:avLst/>
              <a:gdLst/>
              <a:ah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a:noFill/>
            </a:ln>
          </p:spPr>
          <p:style>
            <a:lnRef idx="0"/>
            <a:fillRef idx="0"/>
            <a:effectRef idx="0"/>
            <a:fontRef idx="minor"/>
          </p:style>
        </p:sp>
        <p:sp>
          <p:nvSpPr>
            <p:cNvPr id="1926" name="Freeform: Shape 216"/>
            <p:cNvSpPr/>
            <p:nvPr/>
          </p:nvSpPr>
          <p:spPr>
            <a:xfrm>
              <a:off x="974160" y="1793520"/>
              <a:ext cx="136080" cy="41760"/>
            </a:xfrm>
            <a:custGeom>
              <a:avLst/>
              <a:gdLst/>
              <a:ah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a:noFill/>
            </a:ln>
          </p:spPr>
          <p:style>
            <a:lnRef idx="0"/>
            <a:fillRef idx="0"/>
            <a:effectRef idx="0"/>
            <a:fontRef idx="minor"/>
          </p:style>
        </p:sp>
        <p:sp>
          <p:nvSpPr>
            <p:cNvPr id="1927" name="Freeform: Shape 217"/>
            <p:cNvSpPr/>
            <p:nvPr/>
          </p:nvSpPr>
          <p:spPr>
            <a:xfrm>
              <a:off x="619920" y="1822320"/>
              <a:ext cx="360720" cy="90000"/>
            </a:xfrm>
            <a:custGeom>
              <a:avLst/>
              <a:gdLst/>
              <a:ah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a:noFill/>
            </a:ln>
          </p:spPr>
          <p:style>
            <a:lnRef idx="0"/>
            <a:fillRef idx="0"/>
            <a:effectRef idx="0"/>
            <a:fontRef idx="minor"/>
          </p:style>
        </p:sp>
        <p:sp>
          <p:nvSpPr>
            <p:cNvPr id="1928" name="Freeform: Shape 218"/>
            <p:cNvSpPr/>
            <p:nvPr/>
          </p:nvSpPr>
          <p:spPr>
            <a:xfrm>
              <a:off x="1877400" y="2928240"/>
              <a:ext cx="23040" cy="68400"/>
            </a:xfrm>
            <a:custGeom>
              <a:avLst/>
              <a:gdLst/>
              <a:ah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a:noFill/>
            </a:ln>
          </p:spPr>
          <p:style>
            <a:lnRef idx="0"/>
            <a:fillRef idx="0"/>
            <a:effectRef idx="0"/>
            <a:fontRef idx="minor"/>
          </p:style>
        </p:sp>
        <p:sp>
          <p:nvSpPr>
            <p:cNvPr id="1929" name="Freeform: Shape 219"/>
            <p:cNvSpPr/>
            <p:nvPr/>
          </p:nvSpPr>
          <p:spPr>
            <a:xfrm>
              <a:off x="1827360" y="2988720"/>
              <a:ext cx="61920" cy="285120"/>
            </a:xfrm>
            <a:custGeom>
              <a:avLst/>
              <a:gdLst/>
              <a:ah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a:noFill/>
            </a:ln>
          </p:spPr>
          <p:style>
            <a:lnRef idx="0"/>
            <a:fillRef idx="0"/>
            <a:effectRef idx="0"/>
            <a:fontRef idx="minor"/>
          </p:style>
        </p:sp>
        <p:sp>
          <p:nvSpPr>
            <p:cNvPr id="1930" name="Freeform: Shape 220"/>
            <p:cNvSpPr/>
            <p:nvPr/>
          </p:nvSpPr>
          <p:spPr>
            <a:xfrm>
              <a:off x="3404160" y="1238040"/>
              <a:ext cx="47160" cy="22680"/>
            </a:xfrm>
            <a:custGeom>
              <a:avLst/>
              <a:gdLst/>
              <a:ah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a:noFill/>
            </a:ln>
          </p:spPr>
          <p:style>
            <a:lnRef idx="0"/>
            <a:fillRef idx="0"/>
            <a:effectRef idx="0"/>
            <a:fontRef idx="minor"/>
          </p:style>
        </p:sp>
        <p:sp>
          <p:nvSpPr>
            <p:cNvPr id="1931" name="Freeform: Shape 221"/>
            <p:cNvSpPr/>
            <p:nvPr/>
          </p:nvSpPr>
          <p:spPr>
            <a:xfrm>
              <a:off x="3144600" y="1306080"/>
              <a:ext cx="360" cy="11520"/>
            </a:xfrm>
            <a:custGeom>
              <a:avLst/>
              <a:gdLst/>
              <a:ahLst/>
              <a:rect l="l" t="t" r="r" b="b"/>
              <a:pathLst>
                <a:path w="1155" h="12844">
                  <a:moveTo>
                    <a:pt x="642" y="0"/>
                  </a:moveTo>
                  <a:lnTo>
                    <a:pt x="0" y="0"/>
                  </a:lnTo>
                  <a:lnTo>
                    <a:pt x="1156" y="0"/>
                  </a:lnTo>
                  <a:close/>
                </a:path>
              </a:pathLst>
            </a:custGeom>
            <a:solidFill>
              <a:srgbClr val="000000"/>
            </a:solidFill>
            <a:ln w="12844">
              <a:noFill/>
            </a:ln>
          </p:spPr>
          <p:style>
            <a:lnRef idx="0"/>
            <a:fillRef idx="0"/>
            <a:effectRef idx="0"/>
            <a:fontRef idx="minor"/>
          </p:style>
        </p:sp>
        <p:sp>
          <p:nvSpPr>
            <p:cNvPr id="1932" name="Freeform: Shape 222"/>
            <p:cNvSpPr/>
            <p:nvPr/>
          </p:nvSpPr>
          <p:spPr>
            <a:xfrm>
              <a:off x="3146760" y="1245600"/>
              <a:ext cx="264240" cy="71280"/>
            </a:xfrm>
            <a:custGeom>
              <a:avLst/>
              <a:gdLst/>
              <a:ah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a:noFill/>
            </a:ln>
          </p:spPr>
          <p:style>
            <a:lnRef idx="0"/>
            <a:fillRef idx="0"/>
            <a:effectRef idx="0"/>
            <a:fontRef idx="minor"/>
          </p:style>
        </p:sp>
        <p:sp>
          <p:nvSpPr>
            <p:cNvPr id="1933" name="Freeform: Shape 223"/>
            <p:cNvSpPr/>
            <p:nvPr/>
          </p:nvSpPr>
          <p:spPr>
            <a:xfrm>
              <a:off x="3143160" y="1306800"/>
              <a:ext cx="360" cy="360"/>
            </a:xfrm>
            <a:custGeom>
              <a:avLst/>
              <a:gdLst/>
              <a:ahLst/>
              <a:rect l="l" t="t" r="r" b="b"/>
              <a:pathLst>
                <a:path w="899" h="1027">
                  <a:moveTo>
                    <a:pt x="0" y="1027"/>
                  </a:moveTo>
                  <a:lnTo>
                    <a:pt x="0" y="1027"/>
                  </a:lnTo>
                  <a:lnTo>
                    <a:pt x="899" y="0"/>
                  </a:lnTo>
                  <a:close/>
                </a:path>
              </a:pathLst>
            </a:custGeom>
            <a:solidFill>
              <a:srgbClr val="000000"/>
            </a:solidFill>
            <a:ln w="12844">
              <a:noFill/>
            </a:ln>
          </p:spPr>
          <p:style>
            <a:lnRef idx="0"/>
            <a:fillRef idx="0"/>
            <a:effectRef idx="0"/>
            <a:fontRef idx="minor"/>
          </p:style>
        </p:sp>
        <p:sp>
          <p:nvSpPr>
            <p:cNvPr id="1934" name="Freeform: Shape 224"/>
            <p:cNvSpPr/>
            <p:nvPr/>
          </p:nvSpPr>
          <p:spPr>
            <a:xfrm>
              <a:off x="3142080" y="1309680"/>
              <a:ext cx="360" cy="360"/>
            </a:xfrm>
            <a:custGeom>
              <a:avLst/>
              <a:gdLst/>
              <a:ahLst/>
              <a:rect l="l" t="t" r="r" b="b"/>
              <a:pathLst>
                <a:path w="52" h="1412">
                  <a:moveTo>
                    <a:pt x="53" y="385"/>
                  </a:moveTo>
                  <a:lnTo>
                    <a:pt x="53" y="1413"/>
                  </a:lnTo>
                  <a:cubicBezTo>
                    <a:pt x="-18" y="945"/>
                    <a:pt x="-18" y="468"/>
                    <a:pt x="53" y="0"/>
                  </a:cubicBezTo>
                  <a:close/>
                </a:path>
              </a:pathLst>
            </a:custGeom>
            <a:solidFill>
              <a:srgbClr val="000000"/>
            </a:solidFill>
            <a:ln w="12844">
              <a:noFill/>
            </a:ln>
          </p:spPr>
          <p:style>
            <a:lnRef idx="0"/>
            <a:fillRef idx="0"/>
            <a:effectRef idx="0"/>
            <a:fontRef idx="minor"/>
          </p:style>
        </p:sp>
        <p:sp>
          <p:nvSpPr>
            <p:cNvPr id="1935" name="Freeform: Shape 225"/>
            <p:cNvSpPr/>
            <p:nvPr/>
          </p:nvSpPr>
          <p:spPr>
            <a:xfrm>
              <a:off x="2698560" y="3303360"/>
              <a:ext cx="57600" cy="239400"/>
            </a:xfrm>
            <a:custGeom>
              <a:avLst/>
              <a:gdLst/>
              <a:ah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a:noFill/>
            </a:ln>
          </p:spPr>
          <p:style>
            <a:lnRef idx="0"/>
            <a:fillRef idx="0"/>
            <a:effectRef idx="0"/>
            <a:fontRef idx="minor"/>
          </p:style>
        </p:sp>
        <p:sp>
          <p:nvSpPr>
            <p:cNvPr id="1936" name="Freeform: Shape 226"/>
            <p:cNvSpPr/>
            <p:nvPr/>
          </p:nvSpPr>
          <p:spPr>
            <a:xfrm>
              <a:off x="2745360" y="1305000"/>
              <a:ext cx="408240" cy="2005560"/>
            </a:xfrm>
            <a:custGeom>
              <a:avLst/>
              <a:gdLst/>
              <a:ah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a:noFill/>
            </a:ln>
          </p:spPr>
          <p:style>
            <a:lnRef idx="0"/>
            <a:fillRef idx="0"/>
            <a:effectRef idx="0"/>
            <a:fontRef idx="minor"/>
          </p:style>
        </p:sp>
        <p:sp>
          <p:nvSpPr>
            <p:cNvPr id="1937" name="Freeform: Shape 227"/>
            <p:cNvSpPr/>
            <p:nvPr/>
          </p:nvSpPr>
          <p:spPr>
            <a:xfrm>
              <a:off x="615960" y="1907280"/>
              <a:ext cx="23760" cy="21600"/>
            </a:xfrm>
            <a:custGeom>
              <a:avLst/>
              <a:gdLst/>
              <a:ah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a:noFill/>
            </a:ln>
          </p:spPr>
          <p:style>
            <a:lnRef idx="0"/>
            <a:fillRef idx="0"/>
            <a:effectRef idx="0"/>
            <a:fontRef idx="minor"/>
          </p:style>
        </p:sp>
        <p:sp>
          <p:nvSpPr>
            <p:cNvPr id="1938" name="Freeform: Shape 228"/>
            <p:cNvSpPr/>
            <p:nvPr/>
          </p:nvSpPr>
          <p:spPr>
            <a:xfrm>
              <a:off x="1831680" y="3186720"/>
              <a:ext cx="313920" cy="100440"/>
            </a:xfrm>
            <a:custGeom>
              <a:avLst/>
              <a:gdLst/>
              <a:ah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a:noFill/>
            </a:ln>
          </p:spPr>
          <p:style>
            <a:lnRef idx="0"/>
            <a:fillRef idx="0"/>
            <a:effectRef idx="0"/>
            <a:fontRef idx="minor"/>
          </p:style>
        </p:sp>
        <p:sp>
          <p:nvSpPr>
            <p:cNvPr id="1939" name="Freeform: Shape 229"/>
            <p:cNvSpPr/>
            <p:nvPr/>
          </p:nvSpPr>
          <p:spPr>
            <a:xfrm>
              <a:off x="1720800" y="3274560"/>
              <a:ext cx="117720" cy="43200"/>
            </a:xfrm>
            <a:custGeom>
              <a:avLst/>
              <a:gdLst/>
              <a:ah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a:noFill/>
            </a:ln>
          </p:spPr>
          <p:style>
            <a:lnRef idx="0"/>
            <a:fillRef idx="0"/>
            <a:effectRef idx="0"/>
            <a:fontRef idx="minor"/>
          </p:style>
        </p:sp>
        <p:sp>
          <p:nvSpPr>
            <p:cNvPr id="1940" name="Freeform: Shape 230"/>
            <p:cNvSpPr/>
            <p:nvPr/>
          </p:nvSpPr>
          <p:spPr>
            <a:xfrm>
              <a:off x="2587320" y="4103280"/>
              <a:ext cx="296280" cy="191880"/>
            </a:xfrm>
            <a:custGeom>
              <a:avLst/>
              <a:gdLst/>
              <a:ah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a:noFill/>
            </a:ln>
          </p:spPr>
          <p:style>
            <a:lnRef idx="0"/>
            <a:fillRef idx="0"/>
            <a:effectRef idx="0"/>
            <a:fontRef idx="minor"/>
          </p:style>
        </p:sp>
        <p:sp>
          <p:nvSpPr>
            <p:cNvPr id="1941" name="Freeform: Shape 231"/>
            <p:cNvSpPr/>
            <p:nvPr/>
          </p:nvSpPr>
          <p:spPr>
            <a:xfrm>
              <a:off x="2887920" y="4290120"/>
              <a:ext cx="360" cy="360"/>
            </a:xfrm>
            <a:custGeom>
              <a:avLst/>
              <a:gdLst/>
              <a:ahLst/>
              <a:rect l="l" t="t" r="r" b="b"/>
              <a:pathLst>
                <a:path w="21" h="899">
                  <a:moveTo>
                    <a:pt x="0" y="899"/>
                  </a:moveTo>
                  <a:lnTo>
                    <a:pt x="0" y="899"/>
                  </a:lnTo>
                  <a:lnTo>
                    <a:pt x="0" y="0"/>
                  </a:lnTo>
                  <a:cubicBezTo>
                    <a:pt x="29" y="299"/>
                    <a:pt x="29" y="600"/>
                    <a:pt x="0" y="899"/>
                  </a:cubicBezTo>
                  <a:close/>
                </a:path>
              </a:pathLst>
            </a:custGeom>
            <a:solidFill>
              <a:srgbClr val="000000"/>
            </a:solidFill>
            <a:ln w="12844">
              <a:noFill/>
            </a:ln>
          </p:spPr>
          <p:style>
            <a:lnRef idx="0"/>
            <a:fillRef idx="0"/>
            <a:effectRef idx="0"/>
            <a:fontRef idx="minor"/>
          </p:style>
        </p:sp>
        <p:sp>
          <p:nvSpPr>
            <p:cNvPr id="1942" name="Freeform: Shape 232"/>
            <p:cNvSpPr/>
            <p:nvPr/>
          </p:nvSpPr>
          <p:spPr>
            <a:xfrm>
              <a:off x="2887920" y="4292640"/>
              <a:ext cx="360" cy="360"/>
            </a:xfrm>
            <a:custGeom>
              <a:avLst/>
              <a:gdLst/>
              <a:ah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a:noFill/>
            </a:ln>
          </p:spPr>
          <p:style>
            <a:lnRef idx="0"/>
            <a:fillRef idx="0"/>
            <a:effectRef idx="0"/>
            <a:fontRef idx="minor"/>
          </p:style>
        </p:sp>
        <p:sp>
          <p:nvSpPr>
            <p:cNvPr id="1943" name="Freeform: Shape 233"/>
            <p:cNvSpPr/>
            <p:nvPr/>
          </p:nvSpPr>
          <p:spPr>
            <a:xfrm>
              <a:off x="2886840" y="4288320"/>
              <a:ext cx="11520" cy="11520"/>
            </a:xfrm>
            <a:custGeom>
              <a:avLst/>
              <a:gdLst/>
              <a:ahLst/>
              <a:rect l="l" t="t" r="r" b="b"/>
              <a:pathLst>
                <a:path w="12844" h="12844">
                  <a:moveTo>
                    <a:pt x="0" y="0"/>
                  </a:moveTo>
                  <a:lnTo>
                    <a:pt x="0" y="0"/>
                  </a:lnTo>
                  <a:lnTo>
                    <a:pt x="0" y="0"/>
                  </a:lnTo>
                  <a:close/>
                </a:path>
              </a:pathLst>
            </a:custGeom>
            <a:solidFill>
              <a:srgbClr val="000000"/>
            </a:solidFill>
            <a:ln w="12844">
              <a:noFill/>
            </a:ln>
          </p:spPr>
          <p:style>
            <a:lnRef idx="0"/>
            <a:fillRef idx="0"/>
            <a:effectRef idx="0"/>
            <a:fontRef idx="minor"/>
          </p:style>
        </p:sp>
        <p:sp>
          <p:nvSpPr>
            <p:cNvPr id="1944" name="Freeform: Shape 234"/>
            <p:cNvSpPr/>
            <p:nvPr/>
          </p:nvSpPr>
          <p:spPr>
            <a:xfrm>
              <a:off x="2443320" y="4010400"/>
              <a:ext cx="153360" cy="105120"/>
            </a:xfrm>
            <a:custGeom>
              <a:avLst/>
              <a:gdLst/>
              <a:ah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a:noFill/>
            </a:ln>
          </p:spPr>
          <p:style>
            <a:lnRef idx="0"/>
            <a:fillRef idx="0"/>
            <a:effectRef idx="0"/>
            <a:fontRef idx="minor"/>
          </p:style>
        </p:sp>
        <p:sp>
          <p:nvSpPr>
            <p:cNvPr id="1945" name="Freeform: Shape 235"/>
            <p:cNvSpPr/>
            <p:nvPr/>
          </p:nvSpPr>
          <p:spPr>
            <a:xfrm>
              <a:off x="2294280" y="4009680"/>
              <a:ext cx="155880" cy="60120"/>
            </a:xfrm>
            <a:custGeom>
              <a:avLst/>
              <a:gdLst/>
              <a:ah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a:noFill/>
            </a:ln>
          </p:spPr>
          <p:style>
            <a:lnRef idx="0"/>
            <a:fillRef idx="0"/>
            <a:effectRef idx="0"/>
            <a:fontRef idx="minor"/>
          </p:style>
        </p:sp>
        <p:sp>
          <p:nvSpPr>
            <p:cNvPr id="1946" name="Freeform: Shape 236"/>
            <p:cNvSpPr/>
            <p:nvPr/>
          </p:nvSpPr>
          <p:spPr>
            <a:xfrm>
              <a:off x="0" y="876240"/>
              <a:ext cx="122760" cy="80640"/>
            </a:xfrm>
            <a:custGeom>
              <a:avLst/>
              <a:gdLst/>
              <a:ah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a:noFill/>
            </a:ln>
          </p:spPr>
          <p:style>
            <a:lnRef idx="0"/>
            <a:fillRef idx="0"/>
            <a:effectRef idx="0"/>
            <a:fontRef idx="minor"/>
          </p:style>
        </p:sp>
        <p:sp>
          <p:nvSpPr>
            <p:cNvPr id="1947" name="Freeform: Shape 237"/>
            <p:cNvSpPr/>
            <p:nvPr/>
          </p:nvSpPr>
          <p:spPr>
            <a:xfrm>
              <a:off x="346680" y="1069200"/>
              <a:ext cx="360" cy="1800"/>
            </a:xfrm>
            <a:custGeom>
              <a:avLst/>
              <a:gdLst/>
              <a:ah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a:noFill/>
            </a:ln>
          </p:spPr>
          <p:style>
            <a:lnRef idx="0"/>
            <a:fillRef idx="0"/>
            <a:effectRef idx="0"/>
            <a:fontRef idx="minor"/>
          </p:style>
        </p:sp>
        <p:sp>
          <p:nvSpPr>
            <p:cNvPr id="1948" name="Freeform: Shape 238"/>
            <p:cNvSpPr/>
            <p:nvPr/>
          </p:nvSpPr>
          <p:spPr>
            <a:xfrm>
              <a:off x="348840" y="1072440"/>
              <a:ext cx="360" cy="1080"/>
            </a:xfrm>
            <a:custGeom>
              <a:avLst/>
              <a:gdLst/>
              <a:ah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a:noFill/>
            </a:ln>
          </p:spPr>
          <p:style>
            <a:lnRef idx="0"/>
            <a:fillRef idx="0"/>
            <a:effectRef idx="0"/>
            <a:fontRef idx="minor"/>
          </p:style>
        </p:sp>
        <p:sp>
          <p:nvSpPr>
            <p:cNvPr id="1949" name="Freeform: Shape 239"/>
            <p:cNvSpPr/>
            <p:nvPr/>
          </p:nvSpPr>
          <p:spPr>
            <a:xfrm>
              <a:off x="114120" y="944640"/>
              <a:ext cx="230040" cy="132840"/>
            </a:xfrm>
            <a:custGeom>
              <a:avLst/>
              <a:gdLst/>
              <a:ah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a:noFill/>
            </a:ln>
          </p:spPr>
          <p:style>
            <a:lnRef idx="0"/>
            <a:fillRef idx="0"/>
            <a:effectRef idx="0"/>
            <a:fontRef idx="minor"/>
          </p:style>
        </p:sp>
        <p:sp>
          <p:nvSpPr>
            <p:cNvPr id="1950" name="Freeform: Shape 240"/>
            <p:cNvSpPr/>
            <p:nvPr/>
          </p:nvSpPr>
          <p:spPr>
            <a:xfrm>
              <a:off x="242280" y="1697760"/>
              <a:ext cx="19080" cy="55440"/>
            </a:xfrm>
            <a:custGeom>
              <a:avLst/>
              <a:gdLst/>
              <a:ah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a:noFill/>
            </a:ln>
          </p:spPr>
          <p:style>
            <a:lnRef idx="0"/>
            <a:fillRef idx="0"/>
            <a:effectRef idx="0"/>
            <a:fontRef idx="minor"/>
          </p:style>
        </p:sp>
        <p:sp>
          <p:nvSpPr>
            <p:cNvPr id="1951" name="Freeform: Shape 241"/>
            <p:cNvSpPr/>
            <p:nvPr/>
          </p:nvSpPr>
          <p:spPr>
            <a:xfrm>
              <a:off x="249480" y="1067760"/>
              <a:ext cx="97920" cy="636840"/>
            </a:xfrm>
            <a:custGeom>
              <a:avLst/>
              <a:gdLst/>
              <a:ah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a:noFill/>
            </a:ln>
          </p:spPr>
          <p:style>
            <a:lnRef idx="0"/>
            <a:fillRef idx="0"/>
            <a:effectRef idx="0"/>
            <a:fontRef idx="minor"/>
          </p:style>
        </p:sp>
        <p:sp>
          <p:nvSpPr>
            <p:cNvPr id="1952" name="Freeform: Shape 242"/>
            <p:cNvSpPr/>
            <p:nvPr/>
          </p:nvSpPr>
          <p:spPr>
            <a:xfrm>
              <a:off x="131040" y="5035680"/>
              <a:ext cx="723600" cy="255960"/>
            </a:xfrm>
            <a:custGeom>
              <a:avLst/>
              <a:gdLst/>
              <a:ah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a:noFill/>
            </a:ln>
          </p:spPr>
          <p:style>
            <a:lnRef idx="0"/>
            <a:fillRef idx="0"/>
            <a:effectRef idx="0"/>
            <a:fontRef idx="minor"/>
          </p:style>
        </p:sp>
        <p:sp>
          <p:nvSpPr>
            <p:cNvPr id="1953" name="Freeform: Shape 243"/>
            <p:cNvSpPr/>
            <p:nvPr/>
          </p:nvSpPr>
          <p:spPr>
            <a:xfrm>
              <a:off x="4418280" y="6190200"/>
              <a:ext cx="204120" cy="744480"/>
            </a:xfrm>
            <a:custGeom>
              <a:avLst/>
              <a:gdLst/>
              <a:ah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a:noFill/>
            </a:ln>
          </p:spPr>
          <p:style>
            <a:lnRef idx="0"/>
            <a:fillRef idx="0"/>
            <a:effectRef idx="0"/>
            <a:fontRef idx="minor"/>
          </p:style>
        </p:sp>
        <p:sp>
          <p:nvSpPr>
            <p:cNvPr id="1954" name="Freeform: Shape 244"/>
            <p:cNvSpPr/>
            <p:nvPr/>
          </p:nvSpPr>
          <p:spPr>
            <a:xfrm>
              <a:off x="4610520" y="6086520"/>
              <a:ext cx="38160" cy="110880"/>
            </a:xfrm>
            <a:custGeom>
              <a:avLst/>
              <a:gdLst/>
              <a:ah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a:noFill/>
            </a:ln>
          </p:spPr>
          <p:style>
            <a:lnRef idx="0"/>
            <a:fillRef idx="0"/>
            <a:effectRef idx="0"/>
            <a:fontRef idx="minor"/>
          </p:style>
        </p:sp>
        <p:sp>
          <p:nvSpPr>
            <p:cNvPr id="1955" name="Freeform: Shape 245"/>
            <p:cNvSpPr/>
            <p:nvPr/>
          </p:nvSpPr>
          <p:spPr>
            <a:xfrm>
              <a:off x="0" y="4679280"/>
              <a:ext cx="130320" cy="54000"/>
            </a:xfrm>
            <a:custGeom>
              <a:avLst/>
              <a:gdLst/>
              <a:ah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a:noFill/>
            </a:ln>
          </p:spPr>
          <p:style>
            <a:lnRef idx="0"/>
            <a:fillRef idx="0"/>
            <a:effectRef idx="0"/>
            <a:fontRef idx="minor"/>
          </p:style>
        </p:sp>
        <p:sp>
          <p:nvSpPr>
            <p:cNvPr id="1956" name="Freeform: Shape 246"/>
            <p:cNvSpPr/>
            <p:nvPr/>
          </p:nvSpPr>
          <p:spPr>
            <a:xfrm>
              <a:off x="2328120" y="6331680"/>
              <a:ext cx="136440" cy="603000"/>
            </a:xfrm>
            <a:custGeom>
              <a:avLst/>
              <a:gdLst/>
              <a:ah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a:noFill/>
            </a:ln>
          </p:spPr>
          <p:style>
            <a:lnRef idx="0"/>
            <a:fillRef idx="0"/>
            <a:effectRef idx="0"/>
            <a:fontRef idx="minor"/>
          </p:style>
        </p:sp>
        <p:sp>
          <p:nvSpPr>
            <p:cNvPr id="1957" name="Freeform: Shape 247"/>
            <p:cNvSpPr/>
            <p:nvPr/>
          </p:nvSpPr>
          <p:spPr>
            <a:xfrm>
              <a:off x="0" y="6563520"/>
              <a:ext cx="28440" cy="207360"/>
            </a:xfrm>
            <a:custGeom>
              <a:avLst/>
              <a:gdLst/>
              <a:ah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a:noFill/>
            </a:ln>
          </p:spPr>
          <p:style>
            <a:lnRef idx="0"/>
            <a:fillRef idx="0"/>
            <a:effectRef idx="0"/>
            <a:fontRef idx="minor"/>
          </p:style>
        </p:sp>
        <p:sp>
          <p:nvSpPr>
            <p:cNvPr id="1958" name="Freeform: Shape 248"/>
            <p:cNvSpPr/>
            <p:nvPr/>
          </p:nvSpPr>
          <p:spPr>
            <a:xfrm>
              <a:off x="0" y="5278680"/>
              <a:ext cx="137880" cy="57960"/>
            </a:xfrm>
            <a:custGeom>
              <a:avLst/>
              <a:gdLst/>
              <a:ah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a:noFill/>
            </a:ln>
          </p:spPr>
          <p:style>
            <a:lnRef idx="0"/>
            <a:fillRef idx="0"/>
            <a:effectRef idx="0"/>
            <a:fontRef idx="minor"/>
          </p:style>
        </p:sp>
        <p:sp>
          <p:nvSpPr>
            <p:cNvPr id="1959" name="Freeform: Shape 249"/>
            <p:cNvSpPr/>
            <p:nvPr/>
          </p:nvSpPr>
          <p:spPr>
            <a:xfrm>
              <a:off x="2453040" y="6235560"/>
              <a:ext cx="31680" cy="102960"/>
            </a:xfrm>
            <a:custGeom>
              <a:avLst/>
              <a:gdLst/>
              <a:ah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a:noFill/>
            </a:ln>
          </p:spPr>
          <p:style>
            <a:lnRef idx="0"/>
            <a:fillRef idx="0"/>
            <a:effectRef idx="0"/>
            <a:fontRef idx="minor"/>
          </p:style>
        </p:sp>
        <p:sp>
          <p:nvSpPr>
            <p:cNvPr id="1960" name="Freeform: Shape 250"/>
            <p:cNvSpPr/>
            <p:nvPr/>
          </p:nvSpPr>
          <p:spPr>
            <a:xfrm>
              <a:off x="1883160" y="4056840"/>
              <a:ext cx="417960" cy="143640"/>
            </a:xfrm>
            <a:custGeom>
              <a:avLst/>
              <a:gdLst/>
              <a:ah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a:noFill/>
            </a:ln>
          </p:spPr>
          <p:style>
            <a:lnRef idx="0"/>
            <a:fillRef idx="0"/>
            <a:effectRef idx="0"/>
            <a:fontRef idx="minor"/>
          </p:style>
        </p:sp>
        <p:sp>
          <p:nvSpPr>
            <p:cNvPr id="1961" name="Freeform: Shape 251"/>
            <p:cNvSpPr/>
            <p:nvPr/>
          </p:nvSpPr>
          <p:spPr>
            <a:xfrm>
              <a:off x="1550160" y="4187880"/>
              <a:ext cx="340200" cy="118800"/>
            </a:xfrm>
            <a:custGeom>
              <a:avLst/>
              <a:gdLst/>
              <a:ah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a:noFill/>
            </a:ln>
          </p:spPr>
          <p:style>
            <a:lnRef idx="0"/>
            <a:fillRef idx="0"/>
            <a:effectRef idx="0"/>
            <a:fontRef idx="minor"/>
          </p:style>
        </p:sp>
        <p:sp>
          <p:nvSpPr>
            <p:cNvPr id="1962" name="Freeform: Shape 252"/>
            <p:cNvSpPr/>
            <p:nvPr/>
          </p:nvSpPr>
          <p:spPr>
            <a:xfrm>
              <a:off x="1091520" y="4293720"/>
              <a:ext cx="465120" cy="158760"/>
            </a:xfrm>
            <a:custGeom>
              <a:avLst/>
              <a:gdLst/>
              <a:ah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a:noFill/>
            </a:ln>
          </p:spPr>
          <p:style>
            <a:lnRef idx="0"/>
            <a:fillRef idx="0"/>
            <a:effectRef idx="0"/>
            <a:fontRef idx="minor"/>
          </p:style>
        </p:sp>
        <p:sp>
          <p:nvSpPr>
            <p:cNvPr id="1963" name="Freeform: Shape 253"/>
            <p:cNvSpPr/>
            <p:nvPr/>
          </p:nvSpPr>
          <p:spPr>
            <a:xfrm>
              <a:off x="949680" y="4439520"/>
              <a:ext cx="149040" cy="56520"/>
            </a:xfrm>
            <a:custGeom>
              <a:avLst/>
              <a:gdLst/>
              <a:ah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a:noFill/>
            </a:ln>
          </p:spPr>
          <p:style>
            <a:lnRef idx="0"/>
            <a:fillRef idx="0"/>
            <a:effectRef idx="0"/>
            <a:fontRef idx="minor"/>
          </p:style>
        </p:sp>
        <p:sp>
          <p:nvSpPr>
            <p:cNvPr id="1964" name="Freeform: Shape 254"/>
            <p:cNvSpPr/>
            <p:nvPr/>
          </p:nvSpPr>
          <p:spPr>
            <a:xfrm>
              <a:off x="945360" y="4488480"/>
              <a:ext cx="360" cy="720"/>
            </a:xfrm>
            <a:custGeom>
              <a:avLst/>
              <a:gdLst/>
              <a:ah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a:noFill/>
            </a:ln>
          </p:spPr>
          <p:style>
            <a:lnRef idx="0"/>
            <a:fillRef idx="0"/>
            <a:effectRef idx="0"/>
            <a:fontRef idx="minor"/>
          </p:style>
        </p:sp>
        <p:sp>
          <p:nvSpPr>
            <p:cNvPr id="1965" name="Freeform: Shape 255"/>
            <p:cNvSpPr/>
            <p:nvPr/>
          </p:nvSpPr>
          <p:spPr>
            <a:xfrm>
              <a:off x="946800" y="4486320"/>
              <a:ext cx="360" cy="360"/>
            </a:xfrm>
            <a:custGeom>
              <a:avLst/>
              <a:gdLst/>
              <a:ahLst/>
              <a:rect l="l" t="t" r="r" b="b"/>
              <a:pathLst>
                <a:path w="770" h="1027">
                  <a:moveTo>
                    <a:pt x="771" y="0"/>
                  </a:moveTo>
                  <a:lnTo>
                    <a:pt x="0" y="1027"/>
                  </a:lnTo>
                  <a:lnTo>
                    <a:pt x="0" y="1027"/>
                  </a:lnTo>
                  <a:cubicBezTo>
                    <a:pt x="208" y="651"/>
                    <a:pt x="467" y="305"/>
                    <a:pt x="771" y="0"/>
                  </a:cubicBezTo>
                  <a:close/>
                </a:path>
              </a:pathLst>
            </a:custGeom>
            <a:solidFill>
              <a:srgbClr val="000000"/>
            </a:solidFill>
            <a:ln w="12844">
              <a:noFill/>
            </a:ln>
          </p:spPr>
          <p:style>
            <a:lnRef idx="0"/>
            <a:fillRef idx="0"/>
            <a:effectRef idx="0"/>
            <a:fontRef idx="minor"/>
          </p:style>
        </p:sp>
        <p:sp>
          <p:nvSpPr>
            <p:cNvPr id="1966" name="Freeform: Shape 256"/>
            <p:cNvSpPr/>
            <p:nvPr/>
          </p:nvSpPr>
          <p:spPr>
            <a:xfrm>
              <a:off x="546120" y="6505200"/>
              <a:ext cx="82440" cy="429480"/>
            </a:xfrm>
            <a:custGeom>
              <a:avLst/>
              <a:gdLst/>
              <a:ah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a:noFill/>
            </a:ln>
          </p:spPr>
          <p:style>
            <a:lnRef idx="0"/>
            <a:fillRef idx="0"/>
            <a:effectRef idx="0"/>
            <a:fontRef idx="minor"/>
          </p:style>
        </p:sp>
        <p:sp>
          <p:nvSpPr>
            <p:cNvPr id="1967" name="Freeform: Shape 257"/>
            <p:cNvSpPr/>
            <p:nvPr/>
          </p:nvSpPr>
          <p:spPr>
            <a:xfrm>
              <a:off x="616320" y="6076440"/>
              <a:ext cx="82080" cy="435240"/>
            </a:xfrm>
            <a:custGeom>
              <a:avLst/>
              <a:gdLst/>
              <a:ah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a:noFill/>
            </a:ln>
          </p:spPr>
          <p:style>
            <a:lnRef idx="0"/>
            <a:fillRef idx="0"/>
            <a:effectRef idx="0"/>
            <a:fontRef idx="minor"/>
          </p:style>
        </p:sp>
        <p:sp>
          <p:nvSpPr>
            <p:cNvPr id="1968" name="Freeform: Shape 258"/>
            <p:cNvSpPr/>
            <p:nvPr/>
          </p:nvSpPr>
          <p:spPr>
            <a:xfrm>
              <a:off x="2472120" y="5014800"/>
              <a:ext cx="264600" cy="1227960"/>
            </a:xfrm>
            <a:custGeom>
              <a:avLst/>
              <a:gdLst/>
              <a:ah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a:noFill/>
            </a:ln>
          </p:spPr>
          <p:style>
            <a:lnRef idx="0"/>
            <a:fillRef idx="0"/>
            <a:effectRef idx="0"/>
            <a:fontRef idx="minor"/>
          </p:style>
        </p:sp>
        <p:sp>
          <p:nvSpPr>
            <p:cNvPr id="1969" name="Freeform: Shape 259"/>
            <p:cNvSpPr/>
            <p:nvPr/>
          </p:nvSpPr>
          <p:spPr>
            <a:xfrm>
              <a:off x="2724840" y="5000400"/>
              <a:ext cx="15120" cy="21240"/>
            </a:xfrm>
            <a:custGeom>
              <a:avLst/>
              <a:gdLst/>
              <a:ah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a:noFill/>
            </a:ln>
          </p:spPr>
          <p:style>
            <a:lnRef idx="0"/>
            <a:fillRef idx="0"/>
            <a:effectRef idx="0"/>
            <a:fontRef idx="minor"/>
          </p:style>
        </p:sp>
        <p:sp>
          <p:nvSpPr>
            <p:cNvPr id="1970" name="Freeform: Shape 260"/>
            <p:cNvSpPr/>
            <p:nvPr/>
          </p:nvSpPr>
          <p:spPr>
            <a:xfrm>
              <a:off x="2727720" y="4907880"/>
              <a:ext cx="31320" cy="100080"/>
            </a:xfrm>
            <a:custGeom>
              <a:avLst/>
              <a:gdLst/>
              <a:ah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a:noFill/>
            </a:ln>
          </p:spPr>
          <p:style>
            <a:lnRef idx="0"/>
            <a:fillRef idx="0"/>
            <a:effectRef idx="0"/>
            <a:fontRef idx="minor"/>
          </p:style>
        </p:sp>
        <p:sp>
          <p:nvSpPr>
            <p:cNvPr id="1971" name="Freeform: Shape 261"/>
            <p:cNvSpPr/>
            <p:nvPr/>
          </p:nvSpPr>
          <p:spPr>
            <a:xfrm>
              <a:off x="2748960" y="4286160"/>
              <a:ext cx="137520" cy="627840"/>
            </a:xfrm>
            <a:custGeom>
              <a:avLst/>
              <a:gdLst/>
              <a:ah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a:noFill/>
            </a:ln>
          </p:spPr>
          <p:style>
            <a:lnRef idx="0"/>
            <a:fillRef idx="0"/>
            <a:effectRef idx="0"/>
            <a:fontRef idx="minor"/>
          </p:style>
        </p:sp>
        <p:sp>
          <p:nvSpPr>
            <p:cNvPr id="1972" name="Freeform: Shape 262"/>
            <p:cNvSpPr/>
            <p:nvPr/>
          </p:nvSpPr>
          <p:spPr>
            <a:xfrm>
              <a:off x="686160" y="5040360"/>
              <a:ext cx="181080" cy="1042920"/>
            </a:xfrm>
            <a:custGeom>
              <a:avLst/>
              <a:gdLst/>
              <a:ah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a:noFill/>
            </a:ln>
          </p:spPr>
          <p:style>
            <a:lnRef idx="0"/>
            <a:fillRef idx="0"/>
            <a:effectRef idx="0"/>
            <a:fontRef idx="minor"/>
          </p:style>
        </p:sp>
        <p:sp>
          <p:nvSpPr>
            <p:cNvPr id="1973" name="Freeform: Shape 263"/>
            <p:cNvSpPr/>
            <p:nvPr/>
          </p:nvSpPr>
          <p:spPr>
            <a:xfrm>
              <a:off x="856080" y="4484880"/>
              <a:ext cx="100800" cy="561600"/>
            </a:xfrm>
            <a:custGeom>
              <a:avLst/>
              <a:gdLst/>
              <a:ah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a:noFill/>
            </a:ln>
          </p:spPr>
          <p:style>
            <a:lnRef idx="0"/>
            <a:fillRef idx="0"/>
            <a:effectRef idx="0"/>
            <a:fontRef idx="minor"/>
          </p:style>
        </p:sp>
        <p:sp>
          <p:nvSpPr>
            <p:cNvPr id="1974" name="Freeform: Shape 264"/>
            <p:cNvSpPr/>
            <p:nvPr/>
          </p:nvSpPr>
          <p:spPr>
            <a:xfrm>
              <a:off x="3405600" y="1212120"/>
              <a:ext cx="42840" cy="19440"/>
            </a:xfrm>
            <a:custGeom>
              <a:avLst/>
              <a:gdLst/>
              <a:ah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a:noFill/>
            </a:ln>
          </p:spPr>
          <p:style>
            <a:lnRef idx="0"/>
            <a:fillRef idx="0"/>
            <a:effectRef idx="0"/>
            <a:fontRef idx="minor"/>
          </p:style>
        </p:sp>
        <p:sp>
          <p:nvSpPr>
            <p:cNvPr id="1975" name="Freeform: Shape 265"/>
            <p:cNvSpPr/>
            <p:nvPr/>
          </p:nvSpPr>
          <p:spPr>
            <a:xfrm>
              <a:off x="123120" y="4653720"/>
              <a:ext cx="91800" cy="38520"/>
            </a:xfrm>
            <a:custGeom>
              <a:avLst/>
              <a:gdLst/>
              <a:ah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a:noFill/>
            </a:ln>
          </p:spPr>
          <p:style>
            <a:lnRef idx="0"/>
            <a:fillRef idx="0"/>
            <a:effectRef idx="0"/>
            <a:fontRef idx="minor"/>
          </p:style>
        </p:sp>
        <p:sp>
          <p:nvSpPr>
            <p:cNvPr id="1976" name="Freeform: Shape 266"/>
            <p:cNvSpPr/>
            <p:nvPr/>
          </p:nvSpPr>
          <p:spPr>
            <a:xfrm>
              <a:off x="307800" y="1725480"/>
              <a:ext cx="316440" cy="191520"/>
            </a:xfrm>
            <a:custGeom>
              <a:avLst/>
              <a:gdLst/>
              <a:ah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a:noFill/>
            </a:ln>
          </p:spPr>
          <p:style>
            <a:lnRef idx="0"/>
            <a:fillRef idx="0"/>
            <a:effectRef idx="0"/>
            <a:fontRef idx="minor"/>
          </p:style>
        </p:sp>
      </p:grpSp>
      <p:sp>
        <p:nvSpPr>
          <p:cNvPr id="1977" name="PlaceHolder 1"/>
          <p:cNvSpPr>
            <a:spLocks noGrp="1"/>
          </p:cNvSpPr>
          <p:nvPr>
            <p:ph type="ftr" idx="7"/>
          </p:nvPr>
        </p:nvSpPr>
        <p:spPr>
          <a:xfrm>
            <a:off x="6026040" y="6356520"/>
            <a:ext cx="301608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&lt;footer&gt;</a:t>
            </a:r>
            <a:endParaRPr b="0" lang="en-US" sz="1000" spc="-1" strike="noStrike">
              <a:latin typeface="Times New Roman"/>
            </a:endParaRPr>
          </a:p>
        </p:txBody>
      </p:sp>
      <p:sp>
        <p:nvSpPr>
          <p:cNvPr id="1978" name="PlaceHolder 2"/>
          <p:cNvSpPr>
            <a:spLocks noGrp="1"/>
          </p:cNvSpPr>
          <p:nvPr>
            <p:ph type="sldNum" idx="8"/>
          </p:nvPr>
        </p:nvSpPr>
        <p:spPr>
          <a:xfrm>
            <a:off x="10065600" y="6356520"/>
            <a:ext cx="164448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9A42F918-858E-4EF3-82B9-3DA7ECA84160}"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979" name="PlaceHolder 3"/>
          <p:cNvSpPr>
            <a:spLocks noGrp="1"/>
          </p:cNvSpPr>
          <p:nvPr>
            <p:ph type="dt" idx="9"/>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98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98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018" name="Picture Placeholder 1029"/>
          <p:cNvGrpSpPr/>
          <p:nvPr/>
        </p:nvGrpSpPr>
        <p:grpSpPr>
          <a:xfrm>
            <a:off x="0" y="4773600"/>
            <a:ext cx="12187800" cy="2114280"/>
            <a:chOff x="0" y="4773600"/>
            <a:chExt cx="12187800" cy="2114280"/>
          </a:xfrm>
        </p:grpSpPr>
        <p:sp>
          <p:nvSpPr>
            <p:cNvPr id="2019"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2020"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2021"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2022"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2023"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2024"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2025"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2026"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2027"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2028"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2029"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2030"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2031"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2032"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2033"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2034"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2035"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2036"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2037"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2038"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2039"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2040"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2041"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2042"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2043"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2044"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2045"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2046"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2047"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2048"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2049"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2050"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2051"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2052"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2053"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2054"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2055"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2056"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2057"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2058"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2059"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2060"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2061"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2062"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2063"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2064"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2065"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2066"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2067"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2068"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2069"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2070"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2071"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2072"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2073"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2074"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2075"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2076"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2077"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2078"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2079"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2080"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2081"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2082"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2083"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2084"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2085"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2086"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2087"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2088"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2089"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2090"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2091"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2092"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2093"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2094"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2095"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2096"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2097"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2098"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2099"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2100"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2101"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2102"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2103"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2104"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2105"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2106"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2107"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2108"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2109"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2110"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2111"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2112"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2113"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2114"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2115"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2116"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2117"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2118"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2119"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2120"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2121"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2122"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2123"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2124"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2125"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2126"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2127"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2128"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2129"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2130"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2131"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2132"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2133"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2134"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2135"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2136"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137"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2138"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2139"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2140"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2141"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2142"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2143"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2144"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2145"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2146"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2147"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2148"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2149"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2150"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2151"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2152"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2153"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2154"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2155"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2156"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2157"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2158"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2159"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2160"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2161"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2162"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2163"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2164"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2165"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2166"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2167"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2168"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2169"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2170"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2171"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2172"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2173"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2174"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2175"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2176"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2177"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2178"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2179"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2180"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2181"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2182"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2183"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2184"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2185"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2186"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2187"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2188"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2189"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2190"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2191"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2192"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2193"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2194"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2195"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2196"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2197"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2198"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2199"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2200"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2201"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2202"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2203"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2204"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2205"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2206"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2207"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2208"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2209"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2210"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2211"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2212"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2213"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2214"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2215"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2216"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2217"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2218"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2219"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2220"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2221"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2222"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2223"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2224"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2225"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2226"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2227"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2228"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2229"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2230"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2231"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2232"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2233"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2234"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2235"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2236"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2237"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2238"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2239"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2240"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2241"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2242"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2243"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2244"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2245"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2246"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2247"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2248"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2249"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2250"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2251"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2252"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2253"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2254"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2255"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256"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257"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2258"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2259"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2260"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2261"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2262"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2263"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2264"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2265"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2266"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2267"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2268"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2269"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2270"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2271"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2272"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2273"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2274"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2275"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2276"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2277"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2278"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2279"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2280"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2281"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2282"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2283"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284"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2285"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2286"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2287"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2288"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2289"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2290"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2291"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2292"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2293"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2294"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2295"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2296"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297"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2298"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2299"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2300"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2301"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2302"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2303"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2304"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2305"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2306"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2307"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2308"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2309"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2310"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2311"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2312"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2313"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2314" name="Freeform: Shape 318"/>
            <p:cNvSpPr/>
            <p:nvPr/>
          </p:nvSpPr>
          <p:spPr>
            <a:xfrm>
              <a:off x="0" y="4773600"/>
              <a:ext cx="11160" cy="11160"/>
            </a:xfrm>
            <a:solidFill>
              <a:srgbClr val="000000"/>
            </a:solidFill>
            <a:ln w="12690">
              <a:noFill/>
            </a:ln>
          </p:spPr>
          <p:style>
            <a:lnRef idx="0"/>
            <a:fillRef idx="0"/>
            <a:effectRef idx="0"/>
            <a:fontRef idx="minor"/>
          </p:style>
        </p:sp>
        <p:sp>
          <p:nvSpPr>
            <p:cNvPr id="2315"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2316"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2317"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2318"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2319"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2320"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2321"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2322"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2323"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2324"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2325"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2326"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2327"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2328"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2329"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2330"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2331"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2332"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2333"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2334"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2335"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2336"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2337"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2338"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2339"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2340"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2341"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2342"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2343"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2344"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2345"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2346"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2347"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2348"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2349"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2350"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2351"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2352"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2353"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2354"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2355"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2356"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2357"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2358"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2359"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2360"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2361"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2362"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2363"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2364"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2365"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2366"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2367"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2368"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2369"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2370"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2371"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2372"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2373"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2374"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2375"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2376"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2377"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2378"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2379"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2380"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2381"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2382"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2383"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2384"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2385"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2386"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2387"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2388"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2389"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2390"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2391"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2392"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2393"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2394"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2395"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2396"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2397"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2398"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2399"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2400"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2401"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2402"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2403"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2404"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2405"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2406"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2407"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2408"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2409"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2410"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2411"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2412"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2413"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2414"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2415"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2416"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2417"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2418"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2419"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2420"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2421"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2422"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2423"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2424"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2425"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2426"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2427"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2428"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2429"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2430"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2431"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2432"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2433"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2434"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2435"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2436"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2437"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2438"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2439"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2440"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2441"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2442"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2443"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2444"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2445"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2446"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2447"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2448"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2449"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2450"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2451"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2452"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2453"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2454"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2455"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2456"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2457"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2458"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2459"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2460"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2461"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2462"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2463"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2464"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2465"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2466"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2467"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2468"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2469"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2470"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2471"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2472"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2473"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2474"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2475"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2476"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2477"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2478"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2479"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2480"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2481"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2482"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2483"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2484"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2485"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2486"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2487"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2488"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2489"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2490"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2491"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2492"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2493"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2494"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2495"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2496"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2497"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2498"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2499"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2500"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2501"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2502"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2503"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2504"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2505"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2506"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2507"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2508"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2509"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2510"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2511"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2512"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2513"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2514"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2515"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2516"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2517"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2518"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2519"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2520"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2521"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2522"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2523"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2524"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2525"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2526"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2527"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2528"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2529"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2530"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2531"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2532"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2533"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2534"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2535"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2536"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2537"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2538"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2539"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2540"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2541"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2542"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2543"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2544"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2545"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2546"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2547"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2548"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2549"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2550"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2551"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2552"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2553"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2554"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2555"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2556"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2557"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2558"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2559"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2560"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2561"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2562"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2563"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2564"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2565"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2566"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2567"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2568"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2569"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2570"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2571"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2572"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2573"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2574"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2575"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2576"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2577"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2578"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2579"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2580"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2581"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2582"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2583"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2584"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2585"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2586"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2587"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2588"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2589"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2590"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2591"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2592"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2593"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2594"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2595"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2596"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2597"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2598"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2599"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2600"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2601"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2602"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2603"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2604"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2605"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2606"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2607"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2608"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2609"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2610"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2611"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2612"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2613"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2614"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2615"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2616"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2617"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2618"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2619"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2620"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2621"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2622"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2623"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2624"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2625"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2626"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2627"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2628"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2629"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2630"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2631"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632"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2633"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2634"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2635"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2636"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2637"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2638"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2639"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2640"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641"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2642"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2643"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2644"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2645"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2646"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2647"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2648"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2649"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2650"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2651"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2652"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2653"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2654" name="Freeform: Shape 658"/>
            <p:cNvSpPr/>
            <p:nvPr/>
          </p:nvSpPr>
          <p:spPr>
            <a:xfrm>
              <a:off x="0" y="4773600"/>
              <a:ext cx="11160" cy="11160"/>
            </a:xfrm>
            <a:solidFill>
              <a:srgbClr val="000000"/>
            </a:solidFill>
            <a:ln w="12690">
              <a:noFill/>
            </a:ln>
          </p:spPr>
          <p:style>
            <a:lnRef idx="0"/>
            <a:fillRef idx="0"/>
            <a:effectRef idx="0"/>
            <a:fontRef idx="minor"/>
          </p:style>
        </p:sp>
        <p:sp>
          <p:nvSpPr>
            <p:cNvPr id="2655"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2656"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2657"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2658"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2659"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2660"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2661"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2662"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2663"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2664"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2665"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2666"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2667"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2668"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2669"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2670"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2671"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2672"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2673"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2674"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2675"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2676"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2677"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2678"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2679"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2680"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2681"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2682"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2683"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2684"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2685"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2686"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2687"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2688"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2689"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2690"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2691"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2692"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2693"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2694"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2695"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2696"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2697"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2698"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2699"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2700"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2701"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2702"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2703"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2704"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2705"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2706"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2707"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2708"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2709"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2710"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2711"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2712"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2713"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2714"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2715"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2716"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2717"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2718"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2719"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2720"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2721"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2722"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2723"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2724"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2725"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2726"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2727"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2728"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2729"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2730"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2731"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2732"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2733"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2734"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2735"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2736"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2737"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2738"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2739"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2740"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2741"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2742"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2743"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2744"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2745"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2746"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2747"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2748"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2749"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2750"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2751"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2752"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2753"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2754"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2755"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2756"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2757"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2758"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2759"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2760"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2761"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2762"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2763"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2764"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2765"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2766"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2767"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2768"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2769"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2770"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2771"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2772"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2773"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2774"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2775"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2776"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2777"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2778"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2779"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2780"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2781"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2782"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2783"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2784"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2785"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2786"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2787"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2788"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2789"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2790"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2791"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2792"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2793"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2794"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2795"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2796"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2797"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2798"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2799"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2800"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2801"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2802"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2803"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2804"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2805"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2806"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2807"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2808"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2809"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2810"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2811"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2812"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2813"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2814"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2815"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2816"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2817"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2818"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2819"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2820"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2821"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2822"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2823"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2824"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2825"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2826"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2827"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2828"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2829"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2830"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2831"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2832"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2833"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2834"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2835"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2836"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2837"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2838"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2839"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2840"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2841"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2842"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2843"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2844"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2845"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2846"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2847"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2848"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2849"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2850"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2851"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2852"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2853"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2854"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2855" name="Freeform: Shape 859"/>
            <p:cNvSpPr/>
            <p:nvPr/>
          </p:nvSpPr>
          <p:spPr>
            <a:xfrm>
              <a:off x="0" y="4773600"/>
              <a:ext cx="11160" cy="11160"/>
            </a:xfrm>
            <a:solidFill>
              <a:srgbClr val="000000"/>
            </a:solidFill>
            <a:ln w="12690">
              <a:noFill/>
            </a:ln>
          </p:spPr>
          <p:style>
            <a:lnRef idx="0"/>
            <a:fillRef idx="0"/>
            <a:effectRef idx="0"/>
            <a:fontRef idx="minor"/>
          </p:style>
        </p:sp>
        <p:sp>
          <p:nvSpPr>
            <p:cNvPr id="2856"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2857"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2858"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2859"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2860"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2861"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2862"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2863"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2864"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2865"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2866"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2867"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2868"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2869"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2870"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2871"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2872"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2873"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2874"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2875"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2876"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2877"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2878"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2879"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2880"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2881"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2882"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2883"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2884"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2885"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2886"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2887"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2888"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2889"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2890"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2891"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2892"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2893"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2894"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2895"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2896"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2897"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2898"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2899"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2900"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2901"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2902"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2903"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2904"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2905"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2906"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2907"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2908"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2909"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2910"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2911"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2912"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2913"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2914"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2915"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2916"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2917"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2918"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2919"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2920"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2921"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2922"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2923"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2924"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2925"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2926"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2927"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2928"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2929"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2930"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2931"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2932"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2933"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2934"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2935"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2936"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2937"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2938"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2939"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2940"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2941"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2942"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2943"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2944"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2945"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2946"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2947"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2948"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2949"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2950"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2951"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2952"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2953"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2954"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2955"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2956"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2957"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2958"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2959"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2960"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2961"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2962"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2963"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2964"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2965"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2966"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2967"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2968"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2969"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2970"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2971"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2972"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2973"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2974"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2975"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2976"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2977"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2978"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2979"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2980"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2981"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2982"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2983"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2984"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2985"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2986"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2987"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2988"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2989"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2990"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2991"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2992"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2993"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2994"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2995"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2996"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2997"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2998"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2999"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3000"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3001"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3002"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3003"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3004"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3005"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3006"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3007"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3008"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3009"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3010"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3011"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3012"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3013"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3014"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3015"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3016"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3017"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018"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3019"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3020"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3021"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3022"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3023"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3024"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3025"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3026"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3027"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3028"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3029"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3030"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3031"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3032"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3033"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3034"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3035"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3036"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3037"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3038"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3039"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3040"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3041"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3042"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3043"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3044"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3045"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3046"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3047"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3048"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3049"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3050"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3051"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3052"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3053"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3054"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3055"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3056"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3057"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3058"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3059"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3060"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3061"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3062"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3063"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3064"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3065"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3066"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3067"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3068"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3069"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3070"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3071"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3072" name="PlaceHolder 1"/>
          <p:cNvSpPr>
            <a:spLocks noGrp="1"/>
          </p:cNvSpPr>
          <p:nvPr>
            <p:ph type="ftr" idx="10"/>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3073" name="PlaceHolder 2"/>
          <p:cNvSpPr>
            <a:spLocks noGrp="1"/>
          </p:cNvSpPr>
          <p:nvPr>
            <p:ph type="sldNum" idx="1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9AC1234C-E4C2-4965-9F1D-C4FAF19EA7F6}"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3074" name="PlaceHolder 3"/>
          <p:cNvSpPr>
            <a:spLocks noGrp="1"/>
          </p:cNvSpPr>
          <p:nvPr>
            <p:ph type="dt" idx="12"/>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07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07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113" name="Picture Placeholder 1029"/>
          <p:cNvGrpSpPr/>
          <p:nvPr/>
        </p:nvGrpSpPr>
        <p:grpSpPr>
          <a:xfrm>
            <a:off x="0" y="4773600"/>
            <a:ext cx="12187800" cy="2114280"/>
            <a:chOff x="0" y="4773600"/>
            <a:chExt cx="12187800" cy="2114280"/>
          </a:xfrm>
        </p:grpSpPr>
        <p:sp>
          <p:nvSpPr>
            <p:cNvPr id="3114"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3115"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3116"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3117"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3118"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3119"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3120"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3121"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3122"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3123"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3124"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3125"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3126"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3127"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3128"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3129"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3130"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3131"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3132"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3133"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3134"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3135"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3136"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3137"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3138"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3139"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3140"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3141"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3142"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3143"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3144"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3145"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3146"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3147"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3148"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3149"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3150"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3151"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3152"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3153"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3154"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3155"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3156"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3157"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3158"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3159"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3160"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3161"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3162"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3163"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3164"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3165"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3166"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3167"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3168"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3169"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3170"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3171"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3172"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3173"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3174"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3175"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3176"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3177"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3178"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3179"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3180"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3181"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3182"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3183"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3184"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3185"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3186"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3187"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3188"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3189"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3190"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3191"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3192"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3193"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3194"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3195"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3196"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3197"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3198"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3199"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3200"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3201"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3202"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3203"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3204"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3205"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3206"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3207"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3208"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3209"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3210"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3211"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3212"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3213"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3214"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3215"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3216"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3217"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3218"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3219"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3220"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3221"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3222"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3223"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3224"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3225"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3226"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3227"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3228"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3229"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3230"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3231"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232"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3233"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3234"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3235"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3236"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3237"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3238"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3239"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3240"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3241"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3242"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3243"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3244"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3245"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3246"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3247"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3248"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3249"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3250"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3251"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3252"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3253"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3254"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3255"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3256"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3257"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3258"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3259"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3260"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3261"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3262"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3263"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3264"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3265"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3266"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3267"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3268"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3269"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3270"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3271"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3272"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3273"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3274"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3275"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3276"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3277"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3278"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3279"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3280"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3281"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3282"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3283"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3284"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3285"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3286"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3287"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3288"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3289"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3290"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3291"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3292"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3293"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3294"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3295"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3296"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3297"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3298"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3299"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3300"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3301"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3302"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3303"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3304"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3305"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3306"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3307"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3308"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3309"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3310"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3311"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3312"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3313"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3314"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3315"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3316"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3317"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3318"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3319"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3320"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3321"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3322"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3323"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3324"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3325"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3326"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3327"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3328"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3329"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3330"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3331"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3332"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3333"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3334"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3335"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3336"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3337"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3338"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3339"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3340"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3341"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3342"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3343"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3344"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3345"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3346"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3347"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3348"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3349"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3350"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351"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352"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3353"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3354"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3355"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3356"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3357"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3358"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3359"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3360"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3361"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3362"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3363"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3364"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3365"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3366"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3367"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3368"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3369"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3370"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3371"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3372"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3373"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3374"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3375"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3376"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3377"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3378"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379"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3380"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3381"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3382"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3383"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3384"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3385"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3386"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3387"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3388"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3389"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3390"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3391"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392"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3393"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3394"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3395"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3396"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3397"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3398"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3399"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3400"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3401"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3402"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3403"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3404"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3405"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3406"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3407"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3408"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3409" name="Freeform: Shape 318"/>
            <p:cNvSpPr/>
            <p:nvPr/>
          </p:nvSpPr>
          <p:spPr>
            <a:xfrm>
              <a:off x="0" y="4773600"/>
              <a:ext cx="11160" cy="11160"/>
            </a:xfrm>
            <a:solidFill>
              <a:srgbClr val="000000"/>
            </a:solidFill>
            <a:ln w="12690">
              <a:noFill/>
            </a:ln>
          </p:spPr>
          <p:style>
            <a:lnRef idx="0"/>
            <a:fillRef idx="0"/>
            <a:effectRef idx="0"/>
            <a:fontRef idx="minor"/>
          </p:style>
        </p:sp>
        <p:sp>
          <p:nvSpPr>
            <p:cNvPr id="3410"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3411"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3412"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3413"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3414"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3415"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3416"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3417"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3418"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3419"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3420"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3421"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3422"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3423"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3424"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3425"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3426"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3427"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3428"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3429"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3430"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3431"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3432"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3433"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3434"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3435"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3436"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3437"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3438"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3439"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3440"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3441"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3442"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3443"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3444"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3445"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3446"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3447"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3448"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3449"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3450"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3451"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3452"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3453"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3454"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3455"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3456"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3457"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3458"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3459"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3460"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3461"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3462"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3463"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3464"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3465"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3466"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3467"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3468"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3469"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3470"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3471"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3472"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3473"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3474"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3475"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3476"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3477"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3478"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3479"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3480"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3481"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3482"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3483"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3484"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3485"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3486"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3487"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3488"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3489"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3490"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3491"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3492"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3493"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3494"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3495"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3496"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3497"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3498"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3499"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3500"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3501"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3502"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3503"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3504"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3505"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3506"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3507"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3508"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3509"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3510"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3511"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3512"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3513"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3514"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3515"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3516"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3517"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3518"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3519"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520"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3521"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3522"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3523"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3524"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3525"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3526"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3527"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3528"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3529"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530"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3531"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3532"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3533"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3534"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3535"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3536"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3537"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3538"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3539"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540"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3541"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3542"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3543"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3544"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3545"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3546"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3547"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3548"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3549"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3550"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3551"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3552"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3553"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3554"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3555"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3556"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3557"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3558"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3559"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3560"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3561"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3562"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3563"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3564"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3565"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3566"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3567"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3568"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3569"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3570"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3571"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3572"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3573"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3574"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3575"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3576"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3577"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3578"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3579"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3580"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3581"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3582"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3583"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3584"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3585"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3586"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3587"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3588"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3589"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3590"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3591"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3592"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3593"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3594"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3595"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3596"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3597"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3598"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3599"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3600"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3601"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3602"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3603"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3604"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3605"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3606"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3607"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3608"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3609"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3610"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3611"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3612"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3613"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3614"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3615"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3616"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3617"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3618"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3619"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3620"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3621"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3622"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3623"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3624"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3625"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3626"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3627"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3628"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3629"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3630"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3631"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3632"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3633"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3634"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3635"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3636"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3637"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3638"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3639"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3640"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3641"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3642"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3643"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3644"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3645"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3646"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3647"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3648"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3649"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3650"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3651"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3652"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3653"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3654"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3655"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3656"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3657"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3658"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3659"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3660"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3661"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3662"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3663"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3664"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3665"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3666"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3667"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3668"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3669"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3670"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3671"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3672"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3673"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3674"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3675"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3676"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3677"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3678"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3679"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3680"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3681"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3682"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3683"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3684"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3685"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3686"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3687"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3688"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3689"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3690"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3691"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3692"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3693"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3694"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3695"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3696"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3697"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3698"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3699"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3700"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3701"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3702"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3703"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3704"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3705"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3706"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3707"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3708"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3709"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3710"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3711"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3712"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3713"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3714"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3715"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3716"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3717"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3718"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3719"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3720"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3721"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3722"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3723"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3724"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3725"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3726"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727"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3728"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3729"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3730"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3731"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3732"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3733"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3734"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3735"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3736"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3737"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3738"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3739"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3740"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3741"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3742"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3743"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3744"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3745"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3746"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3747"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3748"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3749" name="Freeform: Shape 658"/>
            <p:cNvSpPr/>
            <p:nvPr/>
          </p:nvSpPr>
          <p:spPr>
            <a:xfrm>
              <a:off x="0" y="4773600"/>
              <a:ext cx="11160" cy="11160"/>
            </a:xfrm>
            <a:solidFill>
              <a:srgbClr val="000000"/>
            </a:solidFill>
            <a:ln w="12690">
              <a:noFill/>
            </a:ln>
          </p:spPr>
          <p:style>
            <a:lnRef idx="0"/>
            <a:fillRef idx="0"/>
            <a:effectRef idx="0"/>
            <a:fontRef idx="minor"/>
          </p:style>
        </p:sp>
        <p:sp>
          <p:nvSpPr>
            <p:cNvPr id="3750"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3751"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3752"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3753"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3754"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3755"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3756"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3757"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3758"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3759"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3760"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3761"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3762"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3763"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3764"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3765"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3766"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3767"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3768"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3769"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3770"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3771"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3772"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3773"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3774"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3775"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3776"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3777"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3778"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3779"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3780"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3781"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3782"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3783"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3784"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3785"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3786"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3787"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3788"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3789"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3790"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3791"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3792"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3793"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3794"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3795"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3796"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3797"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3798"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3799"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3800"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3801"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3802"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3803"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3804"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3805"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3806"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3807"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3808"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3809"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3810"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3811"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3812"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3813"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3814"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3815"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3816"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3817"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3818"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3819"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3820"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3821"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3822"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3823"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3824"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3825"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3826"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3827"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3828"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3829"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830"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3831"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3832"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3833"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3834"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3835"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3836"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3837"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3838"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3839"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3840"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3841"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3842"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3843"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3844"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3845"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3846"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3847"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3848"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3849"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3850"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3851"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3852"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3853"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3854"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3855"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3856"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3857"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3858"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3859"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3860"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3861"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3862"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3863"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3864"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3865"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3866"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3867"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3868"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3869"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3870"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3871"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3872"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3873"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3874"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3875"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3876"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3877"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3878"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3879"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3880"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3881"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3882"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3883"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3884"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3885"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3886"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3887"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3888"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3889"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3890"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3891"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3892"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3893"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3894"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3895"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3896"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3897"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3898"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3899"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3900"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3901"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3902"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3903"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3904"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3905"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3906"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3907"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3908"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3909"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3910"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3911"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3912"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3913"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3914"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3915"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3916"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3917"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3918"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3919"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3920"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3921"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3922"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3923"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3924"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3925"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3926"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3927"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3928"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3929"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3930"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3931"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3932"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3933"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3934"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3935"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3936"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3937"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3938"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3939"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3940"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3941"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3942"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3943"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3944"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3945"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3946"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3947"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3948"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3949"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3950" name="Freeform: Shape 859"/>
            <p:cNvSpPr/>
            <p:nvPr/>
          </p:nvSpPr>
          <p:spPr>
            <a:xfrm>
              <a:off x="0" y="4773600"/>
              <a:ext cx="11160" cy="11160"/>
            </a:xfrm>
            <a:solidFill>
              <a:srgbClr val="000000"/>
            </a:solidFill>
            <a:ln w="12690">
              <a:noFill/>
            </a:ln>
          </p:spPr>
          <p:style>
            <a:lnRef idx="0"/>
            <a:fillRef idx="0"/>
            <a:effectRef idx="0"/>
            <a:fontRef idx="minor"/>
          </p:style>
        </p:sp>
        <p:sp>
          <p:nvSpPr>
            <p:cNvPr id="3951"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3952"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3953"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3954"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3955"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3956"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3957"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3958"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3959"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3960"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3961"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3962"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3963"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3964"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3965"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3966"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3967"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3968"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3969"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3970"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3971"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3972"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3973"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3974"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3975"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3976"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3977"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3978"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3979"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3980"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3981"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3982"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3983"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3984"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3985"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3986"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3987"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3988"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3989"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3990"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3991"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3992"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3993"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3994"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3995"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3996"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3997"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3998"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3999"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4000"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4001"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4002"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4003"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4004"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4005"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4006"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4007"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4008"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4009"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4010"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4011"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4012"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4013"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4014"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4015"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4016"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4017"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4018"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4019"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4020"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4021"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022"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4023"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4024"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4025"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4026"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4027"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4028"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4029"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4030"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4031"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4032"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4033"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4034"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4035"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4036"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4037"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4038"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4039"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4040"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4041"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4042"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4043"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4044"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4045"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4046"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4047"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4048"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4049"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4050"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4051"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4052"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4053"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4054"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4055"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4056"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4057"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4058"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4059"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4060"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4061"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4062"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4063"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4064"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4065"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4066"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4067"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4068"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4069"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4070"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4071"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4072"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4073"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4074"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4075"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4076"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4077"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4078"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4079"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4080"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4081"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4082"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4083"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4084"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4085"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4086"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4087"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4088"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4089"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4090"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4091"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4092"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4093"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4094"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4095"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4096"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4097"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4098"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4099"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4100"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4101"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4102"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4103"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4104"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4105"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4106"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4107"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4108"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4109"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4110"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4111"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4112"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113"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4114"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4115"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4116"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4117"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4118"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4119"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4120"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4121"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4122"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4123"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4124"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4125"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4126"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4127"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4128"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4129"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4130"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4131"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4132"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4133"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4134"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4135"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4136"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4137"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4138"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4139"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4140"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4141"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4142"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4143"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4144"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4145"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4146"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4147"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4148"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4149"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4150"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4151"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4152"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4153"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4154"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4155"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4156"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4157"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4158"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4159"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4160"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4161"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4162"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4163"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4164"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4165"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4166"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4167" name="PlaceHolder 1"/>
          <p:cNvSpPr>
            <a:spLocks noGrp="1"/>
          </p:cNvSpPr>
          <p:nvPr>
            <p:ph type="ftr" idx="1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4168" name="PlaceHolder 2"/>
          <p:cNvSpPr>
            <a:spLocks noGrp="1"/>
          </p:cNvSpPr>
          <p:nvPr>
            <p:ph type="sldNum" idx="14"/>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FBA02A8B-DA90-4B66-A0C6-FAE8F343F1E1}"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4169" name="PlaceHolder 3"/>
          <p:cNvSpPr>
            <a:spLocks noGrp="1"/>
          </p:cNvSpPr>
          <p:nvPr>
            <p:ph type="dt" idx="15"/>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17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17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08" name="Picture Placeholder 1029"/>
          <p:cNvGrpSpPr/>
          <p:nvPr/>
        </p:nvGrpSpPr>
        <p:grpSpPr>
          <a:xfrm>
            <a:off x="0" y="4773600"/>
            <a:ext cx="12187800" cy="2114280"/>
            <a:chOff x="0" y="4773600"/>
            <a:chExt cx="12187800" cy="2114280"/>
          </a:xfrm>
        </p:grpSpPr>
        <p:sp>
          <p:nvSpPr>
            <p:cNvPr id="4209"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4210"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4211"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4212"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4213"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4214"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4215"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4216"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4217"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4218"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4219"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4220"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4221"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4222"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4223"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4224"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4225"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4226"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4227"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4228"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4229"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4230"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4231"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4232"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4233"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4234"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4235"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4236"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4237"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4238"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4239"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4240"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4241"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4242"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4243"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4244"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4245"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4246"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4247"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4248"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4249"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4250"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4251"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4252"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4253"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4254"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4255"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4256"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4257"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4258"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4259"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4260"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4261"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4262"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4263"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4264"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4265"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4266"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4267"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4268"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4269"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4270"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4271"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4272"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4273"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4274"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4275"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4276"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4277"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4278"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4279"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4280"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4281"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4282"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4283"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4284"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4285"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4286"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4287"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4288"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4289"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4290"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4291"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4292"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4293"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4294"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4295"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4296"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4297"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4298"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4299"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4300"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4301"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4302"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4303"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4304"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4305"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4306"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4307"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4308"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4309"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4310"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4311"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4312"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4313"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4314"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4315"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4316"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4317"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4318"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4319"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4320"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4321"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4322"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4323"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4324"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4325"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4326"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327"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4328"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4329"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4330"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4331"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4332"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4333"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4334"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4335"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4336"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4337"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4338"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4339"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4340"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4341"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4342"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4343"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4344"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4345"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4346"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4347"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4348"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4349"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4350"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4351"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4352"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4353"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4354"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4355"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4356"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4357"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4358"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4359"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4360"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4361"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4362"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4363"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4364"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4365"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4366"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4367"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4368"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4369"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4370"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4371"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4372"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4373"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4374"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4375"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4376"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4377"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4378"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4379"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4380"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4381"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4382"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4383"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4384"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4385"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4386"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4387"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4388"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4389"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4390"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4391"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4392"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4393"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4394"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4395"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4396"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4397"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4398"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4399"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4400"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4401"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4402"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4403"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4404"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4405"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4406"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4407"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4408"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4409"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4410"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4411"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4412"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4413"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4414"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4415"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4416"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4417"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4418"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4419"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4420"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4421"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4422"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4423"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4424"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4425"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4426"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4427"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4428"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4429"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4430"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4431"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4432"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4433"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4434"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4435"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4436"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4437"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4438"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4439"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4440"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4441"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4442"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4443"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4444"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4445"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446"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447"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4448"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4449"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4450"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4451"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4452"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4453"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4454"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4455"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4456"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4457"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4458"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4459"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4460"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4461"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4462"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4463"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4464"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4465"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4466"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4467"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4468"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4469"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4470"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4471"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4472"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4473"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474"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4475"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4476"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4477"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4478"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4479"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4480"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4481"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4482"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4483"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4484"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4485"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4486"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487"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4488"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4489"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4490"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4491"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4492"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4493"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4494"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4495"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4496"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4497"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4498"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4499"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4500"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4501"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4502"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4503"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4504" name="Freeform: Shape 318"/>
            <p:cNvSpPr/>
            <p:nvPr/>
          </p:nvSpPr>
          <p:spPr>
            <a:xfrm>
              <a:off x="0" y="4773600"/>
              <a:ext cx="11160" cy="11160"/>
            </a:xfrm>
            <a:solidFill>
              <a:srgbClr val="000000"/>
            </a:solidFill>
            <a:ln w="12690">
              <a:noFill/>
            </a:ln>
          </p:spPr>
          <p:style>
            <a:lnRef idx="0"/>
            <a:fillRef idx="0"/>
            <a:effectRef idx="0"/>
            <a:fontRef idx="minor"/>
          </p:style>
        </p:sp>
        <p:sp>
          <p:nvSpPr>
            <p:cNvPr id="4505"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4506"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4507"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4508"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4509"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4510"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4511"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4512"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4513"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4514"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4515"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4516"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4517"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4518"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4519"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4520"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4521"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4522"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4523"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4524"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4525"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4526"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4527"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4528"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4529"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4530"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4531"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4532"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4533"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4534"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4535"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4536"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4537"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4538"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4539"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4540"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4541"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4542"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4543"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4544"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4545"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4546"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4547"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4548"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4549"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4550"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4551"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4552"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4553"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4554"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4555"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4556"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4557"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4558"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4559"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4560"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4561"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4562"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4563"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4564"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4565"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4566"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4567"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4568"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4569"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4570"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4571"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4572"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4573"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4574"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4575"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4576"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4577"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4578"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4579"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4580"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4581"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4582"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4583"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4584"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4585"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4586"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4587"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4588"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4589"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4590"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4591"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4592"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4593"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4594"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4595"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4596"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4597"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4598"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4599"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4600"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4601"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4602"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4603"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4604"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4605"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4606"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4607"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4608"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4609"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4610"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4611"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4612"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4613"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4614"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615"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4616"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4617"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4618"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4619"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4620"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4621"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4622"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4623"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4624"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625"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4626"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4627"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4628"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4629"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4630"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4631"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4632"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4633"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4634"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635"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4636"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4637"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4638"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4639"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4640"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4641"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4642"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4643"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4644"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4645"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4646"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4647"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4648"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4649"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4650"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4651"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4652"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4653"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4654"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4655"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4656"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4657"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4658"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4659"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4660"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4661"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4662"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4663"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4664"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4665"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4666"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4667"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4668"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4669"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4670"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4671"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4672"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4673"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4674"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4675"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4676"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4677"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4678"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4679"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4680"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4681"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4682"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4683"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4684"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4685"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4686"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4687"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4688"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4689"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4690"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4691"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4692"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4693"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4694"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4695"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4696"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4697"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4698"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4699"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4700"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4701"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4702"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4703"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4704"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4705"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4706"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4707"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4708"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4709"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4710"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4711"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4712"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4713"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4714"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4715"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4716"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4717"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4718"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4719"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4720"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4721"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4722"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4723"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4724"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4725"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4726"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4727"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4728"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4729"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4730"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4731"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4732"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4733"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4734"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4735"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4736"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4737"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4738"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4739"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4740"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4741"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4742"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4743"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4744"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4745"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4746"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4747"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4748"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4749"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4750"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4751"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4752"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4753"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4754"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4755"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4756"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4757"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4758"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4759"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4760"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4761"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4762"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4763"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4764"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4765"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4766"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4767"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4768"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4769"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4770"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4771"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4772"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4773"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4774"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4775"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4776"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4777"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4778"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4779"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4780"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4781"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4782"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4783"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4784"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4785"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4786"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4787"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4788"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4789"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4790"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4791"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4792"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4793"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4794"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4795"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4796"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4797"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4798"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4799"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4800"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4801"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4802"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4803"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4804"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4805"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4806"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4807"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4808"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4809"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4810"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4811"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4812"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4813"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4814"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4815"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4816"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4817"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4818"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4819"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4820"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4821"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822"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4823"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4824"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4825"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4826"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4827"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4828"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4829"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4830"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4831"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4832"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4833"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4834"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4835"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4836"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4837"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4838"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4839"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4840"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4841"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4842"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4843"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4844" name="Freeform: Shape 658"/>
            <p:cNvSpPr/>
            <p:nvPr/>
          </p:nvSpPr>
          <p:spPr>
            <a:xfrm>
              <a:off x="0" y="4773600"/>
              <a:ext cx="11160" cy="11160"/>
            </a:xfrm>
            <a:solidFill>
              <a:srgbClr val="000000"/>
            </a:solidFill>
            <a:ln w="12690">
              <a:noFill/>
            </a:ln>
          </p:spPr>
          <p:style>
            <a:lnRef idx="0"/>
            <a:fillRef idx="0"/>
            <a:effectRef idx="0"/>
            <a:fontRef idx="minor"/>
          </p:style>
        </p:sp>
        <p:sp>
          <p:nvSpPr>
            <p:cNvPr id="4845"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4846"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4847"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4848"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4849"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4850"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4851"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4852"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4853"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4854"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4855"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4856"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4857"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4858"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4859"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4860"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4861"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4862"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4863"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4864"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4865"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4866"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4867"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4868"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4869"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4870"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4871"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4872"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4873"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4874"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4875"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4876"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4877"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4878"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4879"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4880"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4881"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4882"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4883"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4884"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4885"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4886"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4887"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4888"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4889"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4890"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4891"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4892"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4893"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4894"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4895"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4896"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4897"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4898"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4899"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4900"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4901"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4902"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4903"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4904"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4905"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4906"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4907"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4908"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4909"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4910"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4911"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4912"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4913"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4914"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4915"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4916"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4917"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4918"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4919"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4920"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4921"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4922"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4923"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4924"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925"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4926"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4927"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4928"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4929"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4930"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4931"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4932"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4933"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4934"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4935"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4936"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4937"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4938"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4939"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4940"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4941"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4942"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4943"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4944"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4945"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4946"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4947"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4948"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4949"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4950"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4951"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4952"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4953"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4954"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4955"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4956"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4957"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4958"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4959"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4960"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4961"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4962"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4963"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4964"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4965"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4966"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4967"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4968"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4969"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4970"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4971"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4972"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4973"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4974"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4975"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4976"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4977"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4978"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4979"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4980"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4981"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4982"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4983"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4984"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4985"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4986"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4987"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4988"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4989"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4990"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4991"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4992"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4993"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4994"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4995"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4996"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4997"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4998"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4999"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5000"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5001"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5002"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5003"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5004"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5005"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5006"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5007"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5008"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5009"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5010"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5011"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5012"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5013"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5014"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5015"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5016"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5017"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5018"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5019"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5020"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5021"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5022"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5023"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5024"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5025"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5026"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5027"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5028"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5029"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5030"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5031"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5032"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5033"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5034"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5035"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5036"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5037"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5038"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5039"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5040"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5041"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5042"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5043"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5044"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5045" name="Freeform: Shape 859"/>
            <p:cNvSpPr/>
            <p:nvPr/>
          </p:nvSpPr>
          <p:spPr>
            <a:xfrm>
              <a:off x="0" y="4773600"/>
              <a:ext cx="11160" cy="11160"/>
            </a:xfrm>
            <a:solidFill>
              <a:srgbClr val="000000"/>
            </a:solidFill>
            <a:ln w="12690">
              <a:noFill/>
            </a:ln>
          </p:spPr>
          <p:style>
            <a:lnRef idx="0"/>
            <a:fillRef idx="0"/>
            <a:effectRef idx="0"/>
            <a:fontRef idx="minor"/>
          </p:style>
        </p:sp>
        <p:sp>
          <p:nvSpPr>
            <p:cNvPr id="5046"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5047"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5048"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5049"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5050"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5051"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5052"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5053"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5054"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5055"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5056"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5057"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5058"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5059"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5060"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5061"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5062"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5063"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5064"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5065"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5066"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5067"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5068"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5069"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5070"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5071"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5072"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5073"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5074"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5075"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5076"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5077"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5078"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5079"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5080"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5081"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5082"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5083"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5084"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5085"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5086"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5087"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5088"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5089"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5090"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5091"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5092"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5093"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5094"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5095"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5096"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5097"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5098"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5099"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5100"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5101"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5102"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5103"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5104"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5105"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5106"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5107"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5108"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5109"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5110"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5111"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5112"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5113"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5114"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5115"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5116"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117"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5118"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5119"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5120"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5121"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5122"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5123"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5124"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5125"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5126"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5127"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5128"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5129"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5130"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5131"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5132"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5133"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5134"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5135"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5136"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5137"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5138"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5139"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5140"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5141"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5142"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5143"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5144"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5145"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5146"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5147"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5148"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5149"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5150"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5151"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5152"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5153"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5154"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5155"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5156"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5157"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5158"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5159"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5160"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5161"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5162"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5163"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5164"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5165"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5166"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5167"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5168"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5169"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5170"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5171"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5172"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5173"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5174"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5175"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5176"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5177"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5178"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5179"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5180"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5181"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5182"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5183"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5184"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5185"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5186"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5187"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5188"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5189"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5190"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5191"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5192"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5193"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5194"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5195"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5196"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5197"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5198"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5199"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5200"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5201"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5202"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5203"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5204"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5205"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5206"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5207"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5208"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5209"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5210"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5211"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5212"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5213"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5214"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5215"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5216"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5217"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5218"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5219"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5220"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5221"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5222"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5223"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5224"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5225"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5226"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5227"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5228"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5229"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5230"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5231"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5232"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5233"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5234"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5235"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5236"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5237"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5238"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5239"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5240"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5241"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5242"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5243"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5244"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5245"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5246"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5247"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5248"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5249"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5250"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5251"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5252"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5253"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5254"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5255"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5256"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5257"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5258"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5259"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5260"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5261"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5262" name="PlaceHolder 1"/>
          <p:cNvSpPr>
            <a:spLocks noGrp="1"/>
          </p:cNvSpPr>
          <p:nvPr>
            <p:ph type="ftr" idx="16"/>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5263" name="PlaceHolder 2"/>
          <p:cNvSpPr>
            <a:spLocks noGrp="1"/>
          </p:cNvSpPr>
          <p:nvPr>
            <p:ph type="sldNum" idx="17"/>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55F60BF4-D053-45C9-B008-55F253A60879}"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5264" name="PlaceHolder 3"/>
          <p:cNvSpPr>
            <a:spLocks noGrp="1"/>
          </p:cNvSpPr>
          <p:nvPr>
            <p:ph type="dt" idx="18"/>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26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26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303" name="Picture Placeholder 1029"/>
          <p:cNvGrpSpPr/>
          <p:nvPr/>
        </p:nvGrpSpPr>
        <p:grpSpPr>
          <a:xfrm>
            <a:off x="0" y="4773600"/>
            <a:ext cx="12187800" cy="2114280"/>
            <a:chOff x="0" y="4773600"/>
            <a:chExt cx="12187800" cy="2114280"/>
          </a:xfrm>
        </p:grpSpPr>
        <p:sp>
          <p:nvSpPr>
            <p:cNvPr id="5304"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5305"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5306"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5307"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5308"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5309"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5310"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5311"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5312"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5313"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5314"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5315"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5316"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5317"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5318"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5319"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5320"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5321"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5322"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5323"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5324"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5325"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5326"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5327"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5328"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5329"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5330"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5331"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5332"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5333"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5334"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5335"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5336"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5337"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5338"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5339"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5340"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5341"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5342"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5343"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5344"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5345"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5346"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5347"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5348"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5349"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5350"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5351"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5352"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5353"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5354"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5355"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5356"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5357"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5358"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5359"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5360"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5361"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5362"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5363"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5364"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5365"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5366"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5367"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5368"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5369"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5370"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5371"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5372"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5373"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5374"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5375"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5376"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5377"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5378"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5379"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5380"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5381"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5382"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5383"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5384"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5385"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5386"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5387"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5388"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5389"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5390"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5391"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5392"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5393"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5394"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5395"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5396"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5397"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5398"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5399"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5400"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5401"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5402"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5403"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5404"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5405"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5406"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5407"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5408"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5409"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5410"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5411"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5412"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5413"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5414"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5415"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5416"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5417"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5418"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5419"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5420"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5421"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422"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5423"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5424"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5425"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5426"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5427"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5428"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5429"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5430"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5431"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5432"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5433"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5434"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5435"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5436"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5437"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5438"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5439"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5440"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5441"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5442"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5443"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5444"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5445"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5446"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5447"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5448"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5449"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5450"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5451"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5452"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5453"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5454"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5455"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5456"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5457"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5458"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5459"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5460"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5461"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5462"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5463"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5464"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5465"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5466"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5467"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5468"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5469"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5470"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5471"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5472"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5473"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5474"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5475"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5476"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5477"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5478"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5479"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5480"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5481"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5482"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5483"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5484"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5485"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5486"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5487"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5488"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5489"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5490"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5491"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5492"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5493"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5494"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5495"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5496"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5497"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5498"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5499"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5500"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5501"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5502"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5503"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5504"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5505"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5506"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5507"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5508"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5509"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5510"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5511"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5512"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5513"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5514"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5515"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5516"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5517"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5518"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5519"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5520"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5521"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5522"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5523"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5524"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5525"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5526"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5527"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5528"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5529"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5530"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5531"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5532"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5533"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5534"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5535"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5536"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5537"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5538"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5539"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5540"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541"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542"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5543"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5544"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5545"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5546"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5547"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5548"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5549"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5550"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5551"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5552"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5553"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5554"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5555"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5556"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5557"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5558"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5559"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5560"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5561"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5562"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5563"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5564"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5565"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5566"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5567"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5568"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569"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5570"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5571"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5572"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5573"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5574"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5575"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5576"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5577"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5578"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5579"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5580"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5581"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582"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5583"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5584"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5585"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5586"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5587"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5588"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5589"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5590"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5591"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5592"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5593"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5594"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5595"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5596"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5597"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5598"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5599" name="Freeform: Shape 318"/>
            <p:cNvSpPr/>
            <p:nvPr/>
          </p:nvSpPr>
          <p:spPr>
            <a:xfrm>
              <a:off x="0" y="4773600"/>
              <a:ext cx="11160" cy="11160"/>
            </a:xfrm>
            <a:solidFill>
              <a:srgbClr val="000000"/>
            </a:solidFill>
            <a:ln w="12690">
              <a:noFill/>
            </a:ln>
          </p:spPr>
          <p:style>
            <a:lnRef idx="0"/>
            <a:fillRef idx="0"/>
            <a:effectRef idx="0"/>
            <a:fontRef idx="minor"/>
          </p:style>
        </p:sp>
        <p:sp>
          <p:nvSpPr>
            <p:cNvPr id="5600"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5601"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5602"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5603"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5604"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5605"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5606"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5607"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5608"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5609"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5610"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5611"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5612"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5613"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5614"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5615"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5616"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5617"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5618"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5619"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5620"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5621"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5622"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5623"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5624"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5625"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5626"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5627"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5628"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5629"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5630"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5631"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5632"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5633"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5634"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5635"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5636"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5637"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5638"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5639"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5640"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5641"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5642"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5643"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5644"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5645"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5646"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5647"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5648"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5649"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5650"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5651"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5652"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5653"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5654"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5655"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5656"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5657"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5658"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5659"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5660"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5661"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5662"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5663"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5664"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5665"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5666"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5667"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5668"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5669"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5670"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5671"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5672"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5673"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5674"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5675"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5676"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5677"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5678"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5679"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5680"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5681"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5682"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5683"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5684"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5685"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5686"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5687"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5688"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5689"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5690"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5691"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5692"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5693"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5694"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5695"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5696"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5697"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5698"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5699"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5700"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5701"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5702"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5703"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5704"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5705"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5706"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5707"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5708"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5709"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5710"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5711"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5712"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5713"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5714"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5715"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5716"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5717"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5718"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5719"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5720"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5721"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5722"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5723"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5724"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5725"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5726"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5727"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5728"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5729"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5730"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5731"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5732"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5733"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5734"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5735"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5736"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5737"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5738"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5739"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5740"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5741"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5742"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5743"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5744"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5745"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5746"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5747"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5748"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5749"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5750"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5751"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5752"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5753"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5754"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5755"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5756"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5757"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5758"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5759"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5760"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5761"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5762"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5763"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5764"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5765"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5766"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5767"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5768"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5769"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5770"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5771"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5772"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5773"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5774"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5775"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5776"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5777"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5778"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5779"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5780"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5781"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5782"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5783"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5784"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5785"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5786"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5787"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5788"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5789"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5790"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5791"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5792"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5793"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5794"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5795"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5796"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5797"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5798"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5799"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5800"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5801"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5802"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5803"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5804"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5805"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5806"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5807"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5808"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5809"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5810"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5811"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5812"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5813"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5814"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5815"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5816"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5817"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5818"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5819"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5820"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5821"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5822"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5823"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5824"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5825"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5826"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5827"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5828"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5829"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5830"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5831"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5832"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5833"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5834"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5835"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5836"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5837"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5838"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5839"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5840"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5841"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5842"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5843"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5844"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5845"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5846"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5847"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5848"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5849"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5850"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5851"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5852"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5853"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5854"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5855"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5856"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5857"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5858"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5859"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5860"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5861"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5862"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5863"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5864"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5865"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5866"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5867"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5868"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5869"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5870"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5871"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5872"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5873"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5874"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5875"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5876"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5877"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5878"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5879"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5880"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5881"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5882"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5883"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5884"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5885"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5886"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5887"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5888"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5889"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5890"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5891"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5892"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5893"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5894"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5895"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5896"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5897"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5898"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5899"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5900"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5901"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5902"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5903"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5904"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5905"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5906"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5907"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5908"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5909"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5910"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5911"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5912"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5913"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5914"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5915"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5916"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917"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5918"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5919"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5920"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5921"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5922"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5923"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5924"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5925"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5926"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5927"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5928"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5929"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5930"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5931"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5932"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5933"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5934"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5935"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5936"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5937"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5938"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5939" name="Freeform: Shape 658"/>
            <p:cNvSpPr/>
            <p:nvPr/>
          </p:nvSpPr>
          <p:spPr>
            <a:xfrm>
              <a:off x="0" y="4773600"/>
              <a:ext cx="11160" cy="11160"/>
            </a:xfrm>
            <a:solidFill>
              <a:srgbClr val="000000"/>
            </a:solidFill>
            <a:ln w="12690">
              <a:noFill/>
            </a:ln>
          </p:spPr>
          <p:style>
            <a:lnRef idx="0"/>
            <a:fillRef idx="0"/>
            <a:effectRef idx="0"/>
            <a:fontRef idx="minor"/>
          </p:style>
        </p:sp>
        <p:sp>
          <p:nvSpPr>
            <p:cNvPr id="5940"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5941"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5942"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5943"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5944"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5945"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5946"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5947"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5948"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5949"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5950"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5951"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5952"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5953"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5954"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5955"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5956"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5957"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5958"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5959"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5960"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5961"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5962"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5963"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5964"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5965"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5966"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5967"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5968"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5969"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5970"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5971"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5972"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5973"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5974"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5975"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5976"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5977"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5978"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5979"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5980"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5981"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5982"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5983"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5984"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5985"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5986"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5987"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5988"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5989"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5990"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5991"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5992"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5993"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5994"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5995"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5996"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5997"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5998"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5999"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6000"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6001"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6002"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6003"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6004"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6005"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6006"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6007"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6008"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6009"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6010"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6011"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6012"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6013"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6014"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6015"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6016"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6017"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6018"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6019"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020"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6021"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6022"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6023"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6024"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6025"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6026"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6027"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028"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6029"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6030"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6031"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6032"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6033"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6034"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6035"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6036"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6037"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6038"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6039"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6040"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6041"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6042"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6043"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6044"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6045"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6046"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6047"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6048"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6049"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6050"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6051"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6052"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6053"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6054"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6055"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6056"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6057"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6058"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6059"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6060"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6061"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6062"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6063"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6064"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6065"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6066"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6067"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6068"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6069"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6070"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6071"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6072"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6073"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6074"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6075"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6076"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6077"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6078"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6079"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6080"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6081"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6082"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6083"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6084"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6085"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6086"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6087"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6088"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6089"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6090"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6091"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6092"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6093"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6094"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6095"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6096"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6097"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6098"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6099"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6100"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6101"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6102"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6103"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6104"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6105"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6106"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6107"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6108"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6109"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6110"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6111"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6112"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6113"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6114"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6115"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6116"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6117"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6118"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6119"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6120"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6121"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6122"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6123"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6124"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6125"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6126"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6127"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6128"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6129"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6130"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6131"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6132"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6133"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6134"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6135"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6136"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6137"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6138"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6139"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6140" name="Freeform: Shape 859"/>
            <p:cNvSpPr/>
            <p:nvPr/>
          </p:nvSpPr>
          <p:spPr>
            <a:xfrm>
              <a:off x="0" y="4773600"/>
              <a:ext cx="11160" cy="11160"/>
            </a:xfrm>
            <a:solidFill>
              <a:srgbClr val="000000"/>
            </a:solidFill>
            <a:ln w="12690">
              <a:noFill/>
            </a:ln>
          </p:spPr>
          <p:style>
            <a:lnRef idx="0"/>
            <a:fillRef idx="0"/>
            <a:effectRef idx="0"/>
            <a:fontRef idx="minor"/>
          </p:style>
        </p:sp>
        <p:sp>
          <p:nvSpPr>
            <p:cNvPr id="6141"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6142"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6143"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6144"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6145"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6146"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6147"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6148"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6149"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6150"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6151"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6152"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6153"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6154"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6155"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6156"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6157"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6158"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6159"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6160"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6161"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6162"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6163"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6164"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6165"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6166"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6167"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6168"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6169"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6170"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6171"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6172"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6173"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6174"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6175"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6176"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6177"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6178"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6179"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6180"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6181"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6182"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6183"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6184"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6185"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6186"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6187"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6188"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6189"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6190"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6191"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6192"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6193"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6194"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6195"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6196"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6197"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6198"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6199"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6200"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6201"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6202"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6203"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6204"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6205"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6206"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6207"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6208"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6209"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6210"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6211"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212"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6213"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6214"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6215"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6216"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6217"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6218"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6219"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6220"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6221"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6222"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6223"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6224"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6225"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6226"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6227"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6228"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6229"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6230"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6231"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6232"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6233"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6234"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6235"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6236"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6237"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6238"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6239"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6240"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6241"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6242"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6243"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6244"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6245"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6246"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6247"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6248"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6249"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6250"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6251"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6252"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6253"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6254"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6255"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6256"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6257"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6258"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6259"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6260"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6261"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6262"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6263"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6264"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6265"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6266"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6267"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6268"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6269"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6270"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6271"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6272"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6273"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6274"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6275"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6276"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6277"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6278"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6279"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6280"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6281"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6282"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6283"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6284"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6285"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6286"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6287"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6288"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6289"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6290"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6291"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6292"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6293"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6294"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6295"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6296"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6297"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6298"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6299"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6300"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6301"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6302"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303"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6304"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6305"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6306"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6307"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6308"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6309"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6310"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6311"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6312"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6313"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6314"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6315"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6316"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6317"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6318"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6319"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6320"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6321"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6322"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6323"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6324"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6325"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6326"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6327"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6328"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6329"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6330"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6331"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6332"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6333"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6334"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6335"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6336"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6337"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6338"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6339"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6340"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6341"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6342"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6343"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6344"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6345"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6346"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6347"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6348"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6349"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6350"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6351"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6352"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6353"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6354"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6355"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6356"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6357" name="PlaceHolder 1"/>
          <p:cNvSpPr>
            <a:spLocks noGrp="1"/>
          </p:cNvSpPr>
          <p:nvPr>
            <p:ph type="ftr" idx="19"/>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6358" name="PlaceHolder 2"/>
          <p:cNvSpPr>
            <a:spLocks noGrp="1"/>
          </p:cNvSpPr>
          <p:nvPr>
            <p:ph type="sldNum" idx="20"/>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E4599BEB-E6A2-4F97-9228-31BA1BA32BF9}"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6359" name="PlaceHolder 3"/>
          <p:cNvSpPr>
            <a:spLocks noGrp="1"/>
          </p:cNvSpPr>
          <p:nvPr>
            <p:ph type="dt" idx="21"/>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36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636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398" name="Picture Placeholder 1029"/>
          <p:cNvGrpSpPr/>
          <p:nvPr/>
        </p:nvGrpSpPr>
        <p:grpSpPr>
          <a:xfrm>
            <a:off x="0" y="4773600"/>
            <a:ext cx="12187800" cy="2114280"/>
            <a:chOff x="0" y="4773600"/>
            <a:chExt cx="12187800" cy="2114280"/>
          </a:xfrm>
        </p:grpSpPr>
        <p:sp>
          <p:nvSpPr>
            <p:cNvPr id="6399" name="Freeform: Shape 19"/>
            <p:cNvSpPr/>
            <p:nvPr/>
          </p:nvSpPr>
          <p:spPr>
            <a:xfrm>
              <a:off x="3529800" y="6457680"/>
              <a:ext cx="75240" cy="3240"/>
            </a:xfrm>
            <a:custGeom>
              <a:avLst/>
              <a:gdLst/>
              <a:ah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a:noFill/>
            </a:ln>
          </p:spPr>
          <p:style>
            <a:lnRef idx="0"/>
            <a:fillRef idx="0"/>
            <a:effectRef idx="0"/>
            <a:fontRef idx="minor"/>
          </p:style>
        </p:sp>
        <p:sp>
          <p:nvSpPr>
            <p:cNvPr id="6400" name="Freeform: Shape 24"/>
            <p:cNvSpPr/>
            <p:nvPr/>
          </p:nvSpPr>
          <p:spPr>
            <a:xfrm>
              <a:off x="3611160" y="6453360"/>
              <a:ext cx="540720" cy="408960"/>
            </a:xfrm>
            <a:custGeom>
              <a:avLst/>
              <a:gdLst/>
              <a:ah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a:noFill/>
            </a:ln>
          </p:spPr>
          <p:style>
            <a:lnRef idx="0"/>
            <a:fillRef idx="0"/>
            <a:effectRef idx="0"/>
            <a:fontRef idx="minor"/>
          </p:style>
        </p:sp>
        <p:sp>
          <p:nvSpPr>
            <p:cNvPr id="6401" name="Freeform: Shape 25"/>
            <p:cNvSpPr/>
            <p:nvPr/>
          </p:nvSpPr>
          <p:spPr>
            <a:xfrm>
              <a:off x="3193560" y="5908680"/>
              <a:ext cx="71640" cy="547200"/>
            </a:xfrm>
            <a:custGeom>
              <a:avLst/>
              <a:gdLst/>
              <a:ah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a:noFill/>
            </a:ln>
          </p:spPr>
          <p:style>
            <a:lnRef idx="0"/>
            <a:fillRef idx="0"/>
            <a:effectRef idx="0"/>
            <a:fontRef idx="minor"/>
          </p:style>
        </p:sp>
        <p:sp>
          <p:nvSpPr>
            <p:cNvPr id="6402" name="Freeform: Shape 26"/>
            <p:cNvSpPr/>
            <p:nvPr/>
          </p:nvSpPr>
          <p:spPr>
            <a:xfrm>
              <a:off x="6514200" y="6435360"/>
              <a:ext cx="21600" cy="427680"/>
            </a:xfrm>
            <a:custGeom>
              <a:avLst/>
              <a:gdLst/>
              <a:ah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a:noFill/>
            </a:ln>
          </p:spPr>
          <p:style>
            <a:lnRef idx="0"/>
            <a:fillRef idx="0"/>
            <a:effectRef idx="0"/>
            <a:fontRef idx="minor"/>
          </p:style>
        </p:sp>
        <p:sp>
          <p:nvSpPr>
            <p:cNvPr id="6403" name="Freeform: Shape 27"/>
            <p:cNvSpPr/>
            <p:nvPr/>
          </p:nvSpPr>
          <p:spPr>
            <a:xfrm>
              <a:off x="6538320" y="643968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a:noFill/>
            </a:ln>
          </p:spPr>
          <p:style>
            <a:lnRef idx="0"/>
            <a:fillRef idx="0"/>
            <a:effectRef idx="0"/>
            <a:fontRef idx="minor"/>
          </p:style>
        </p:sp>
        <p:sp>
          <p:nvSpPr>
            <p:cNvPr id="6404" name="Freeform: Shape 28"/>
            <p:cNvSpPr/>
            <p:nvPr/>
          </p:nvSpPr>
          <p:spPr>
            <a:xfrm>
              <a:off x="5177880" y="5641920"/>
              <a:ext cx="26640" cy="189360"/>
            </a:xfrm>
            <a:custGeom>
              <a:avLst/>
              <a:gdLst/>
              <a:ah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a:noFill/>
            </a:ln>
          </p:spPr>
          <p:style>
            <a:lnRef idx="0"/>
            <a:fillRef idx="0"/>
            <a:effectRef idx="0"/>
            <a:fontRef idx="minor"/>
          </p:style>
        </p:sp>
        <p:sp>
          <p:nvSpPr>
            <p:cNvPr id="6405" name="Freeform: Shape 29"/>
            <p:cNvSpPr/>
            <p:nvPr/>
          </p:nvSpPr>
          <p:spPr>
            <a:xfrm>
              <a:off x="4694040" y="4834440"/>
              <a:ext cx="243720" cy="951480"/>
            </a:xfrm>
            <a:custGeom>
              <a:avLst/>
              <a:gdLst/>
              <a:ah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a:solidFill>
                <a:srgbClr val="66b2b0"/>
              </a:solidFill>
              <a:miter/>
            </a:ln>
          </p:spPr>
          <p:style>
            <a:lnRef idx="0"/>
            <a:fillRef idx="0"/>
            <a:effectRef idx="0"/>
            <a:fontRef idx="minor"/>
          </p:style>
        </p:sp>
        <p:sp>
          <p:nvSpPr>
            <p:cNvPr id="6406" name="Freeform: Shape 30"/>
            <p:cNvSpPr/>
            <p:nvPr/>
          </p:nvSpPr>
          <p:spPr>
            <a:xfrm>
              <a:off x="3464280" y="5752440"/>
              <a:ext cx="136440" cy="699840"/>
            </a:xfrm>
            <a:custGeom>
              <a:avLst/>
              <a:gdLst/>
              <a:ah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a:noFill/>
            </a:ln>
          </p:spPr>
          <p:style>
            <a:lnRef idx="0"/>
            <a:fillRef idx="0"/>
            <a:effectRef idx="0"/>
            <a:fontRef idx="minor"/>
          </p:style>
        </p:sp>
        <p:sp>
          <p:nvSpPr>
            <p:cNvPr id="6407" name="Freeform: Shape 31"/>
            <p:cNvSpPr/>
            <p:nvPr/>
          </p:nvSpPr>
          <p:spPr>
            <a:xfrm>
              <a:off x="3975120" y="5464440"/>
              <a:ext cx="15120" cy="988920"/>
            </a:xfrm>
            <a:custGeom>
              <a:avLst/>
              <a:gdLst/>
              <a:ah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a:noFill/>
            </a:ln>
          </p:spPr>
          <p:style>
            <a:lnRef idx="0"/>
            <a:fillRef idx="0"/>
            <a:effectRef idx="0"/>
            <a:fontRef idx="minor"/>
          </p:style>
        </p:sp>
        <p:sp>
          <p:nvSpPr>
            <p:cNvPr id="6408" name="Freeform: Shape 32"/>
            <p:cNvSpPr/>
            <p:nvPr/>
          </p:nvSpPr>
          <p:spPr>
            <a:xfrm>
              <a:off x="3615480" y="5461920"/>
              <a:ext cx="355680" cy="991440"/>
            </a:xfrm>
            <a:custGeom>
              <a:avLst/>
              <a:gdLst/>
              <a:ah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a:solidFill>
                <a:srgbClr val="66b2b0"/>
              </a:solidFill>
              <a:miter/>
            </a:ln>
          </p:spPr>
          <p:style>
            <a:lnRef idx="0"/>
            <a:fillRef idx="0"/>
            <a:effectRef idx="0"/>
            <a:fontRef idx="minor"/>
          </p:style>
        </p:sp>
        <p:sp>
          <p:nvSpPr>
            <p:cNvPr id="6409" name="Freeform: Shape 33"/>
            <p:cNvSpPr/>
            <p:nvPr/>
          </p:nvSpPr>
          <p:spPr>
            <a:xfrm>
              <a:off x="4019040" y="5628960"/>
              <a:ext cx="12600" cy="816120"/>
            </a:xfrm>
            <a:custGeom>
              <a:avLst/>
              <a:gdLst/>
              <a:ah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a:noFill/>
            </a:ln>
          </p:spPr>
          <p:style>
            <a:lnRef idx="0"/>
            <a:fillRef idx="0"/>
            <a:effectRef idx="0"/>
            <a:fontRef idx="minor"/>
          </p:style>
        </p:sp>
        <p:sp>
          <p:nvSpPr>
            <p:cNvPr id="6410" name="Freeform: Shape 34"/>
            <p:cNvSpPr/>
            <p:nvPr/>
          </p:nvSpPr>
          <p:spPr>
            <a:xfrm>
              <a:off x="4005720" y="5627160"/>
              <a:ext cx="9720" cy="817920"/>
            </a:xfrm>
            <a:custGeom>
              <a:avLst/>
              <a:gdLst/>
              <a:ah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a:noFill/>
            </a:ln>
          </p:spPr>
          <p:style>
            <a:lnRef idx="0"/>
            <a:fillRef idx="0"/>
            <a:effectRef idx="0"/>
            <a:fontRef idx="minor"/>
          </p:style>
        </p:sp>
        <p:sp>
          <p:nvSpPr>
            <p:cNvPr id="6411" name="Freeform: Shape 35"/>
            <p:cNvSpPr/>
            <p:nvPr/>
          </p:nvSpPr>
          <p:spPr>
            <a:xfrm>
              <a:off x="4167000" y="6448320"/>
              <a:ext cx="342000" cy="414720"/>
            </a:xfrm>
            <a:custGeom>
              <a:avLst/>
              <a:gdLst/>
              <a:ah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a:noFill/>
            </a:ln>
          </p:spPr>
          <p:style>
            <a:lnRef idx="0"/>
            <a:fillRef idx="0"/>
            <a:effectRef idx="0"/>
            <a:fontRef idx="minor"/>
          </p:style>
        </p:sp>
        <p:sp>
          <p:nvSpPr>
            <p:cNvPr id="6412" name="Freeform: Shape 36"/>
            <p:cNvSpPr/>
            <p:nvPr/>
          </p:nvSpPr>
          <p:spPr>
            <a:xfrm>
              <a:off x="4156920" y="5628240"/>
              <a:ext cx="352080" cy="158040"/>
            </a:xfrm>
            <a:custGeom>
              <a:avLst/>
              <a:gdLst/>
              <a:ah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6413" name="Freeform: Shape 37"/>
            <p:cNvSpPr/>
            <p:nvPr/>
          </p:nvSpPr>
          <p:spPr>
            <a:xfrm>
              <a:off x="4134240" y="6104520"/>
              <a:ext cx="8280" cy="720"/>
            </a:xfrm>
            <a:custGeom>
              <a:avLst/>
              <a:gdLst/>
              <a:ahLst/>
              <a:rect l="l" t="t" r="r" b="b"/>
              <a:pathLst>
                <a:path w="9776" h="2285">
                  <a:moveTo>
                    <a:pt x="0" y="0"/>
                  </a:moveTo>
                  <a:lnTo>
                    <a:pt x="9142" y="2285"/>
                  </a:lnTo>
                  <a:cubicBezTo>
                    <a:pt x="9218" y="1498"/>
                    <a:pt x="9434" y="724"/>
                    <a:pt x="9777" y="0"/>
                  </a:cubicBezTo>
                  <a:close/>
                </a:path>
              </a:pathLst>
            </a:custGeom>
            <a:solidFill>
              <a:srgbClr val="f39896"/>
            </a:solidFill>
            <a:ln w="12690">
              <a:noFill/>
            </a:ln>
          </p:spPr>
          <p:style>
            <a:lnRef idx="0"/>
            <a:fillRef idx="0"/>
            <a:effectRef idx="0"/>
            <a:fontRef idx="minor"/>
          </p:style>
        </p:sp>
        <p:sp>
          <p:nvSpPr>
            <p:cNvPr id="6414" name="Freeform: Shape 38"/>
            <p:cNvSpPr/>
            <p:nvPr/>
          </p:nvSpPr>
          <p:spPr>
            <a:xfrm>
              <a:off x="4156560" y="6104520"/>
              <a:ext cx="34920" cy="334440"/>
            </a:xfrm>
            <a:custGeom>
              <a:avLst/>
              <a:gdLst/>
              <a:ah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a:noFill/>
            </a:ln>
          </p:spPr>
          <p:style>
            <a:lnRef idx="0"/>
            <a:fillRef idx="0"/>
            <a:effectRef idx="0"/>
            <a:fontRef idx="minor"/>
          </p:style>
        </p:sp>
        <p:sp>
          <p:nvSpPr>
            <p:cNvPr id="6415" name="Freeform: Shape 39"/>
            <p:cNvSpPr/>
            <p:nvPr/>
          </p:nvSpPr>
          <p:spPr>
            <a:xfrm>
              <a:off x="5211000" y="5852880"/>
              <a:ext cx="360" cy="272160"/>
            </a:xfrm>
            <a:custGeom>
              <a:avLst/>
              <a:gdLst/>
              <a:ahLst/>
              <a:rect l="l" t="t" r="r" b="b"/>
              <a:pathLst>
                <a:path w="761" h="273741">
                  <a:moveTo>
                    <a:pt x="762" y="273742"/>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6416" name="Freeform: Shape 40"/>
            <p:cNvSpPr/>
            <p:nvPr/>
          </p:nvSpPr>
          <p:spPr>
            <a:xfrm>
              <a:off x="5212800" y="5852880"/>
              <a:ext cx="318600" cy="585000"/>
            </a:xfrm>
            <a:custGeom>
              <a:avLst/>
              <a:gdLst/>
              <a:ah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a:noFill/>
            </a:ln>
          </p:spPr>
          <p:style>
            <a:lnRef idx="0"/>
            <a:fillRef idx="0"/>
            <a:effectRef idx="0"/>
            <a:fontRef idx="minor"/>
          </p:style>
        </p:sp>
        <p:sp>
          <p:nvSpPr>
            <p:cNvPr id="6417" name="Freeform: Shape 41"/>
            <p:cNvSpPr/>
            <p:nvPr/>
          </p:nvSpPr>
          <p:spPr>
            <a:xfrm>
              <a:off x="7962480" y="6518520"/>
              <a:ext cx="211320" cy="344520"/>
            </a:xfrm>
            <a:custGeom>
              <a:avLst/>
              <a:gdLst/>
              <a:ah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a:noFill/>
            </a:ln>
          </p:spPr>
          <p:style>
            <a:lnRef idx="0"/>
            <a:fillRef idx="0"/>
            <a:effectRef idx="0"/>
            <a:fontRef idx="minor"/>
          </p:style>
        </p:sp>
        <p:sp>
          <p:nvSpPr>
            <p:cNvPr id="6418" name="Freeform: Shape 42"/>
            <p:cNvSpPr/>
            <p:nvPr/>
          </p:nvSpPr>
          <p:spPr>
            <a:xfrm>
              <a:off x="7907040" y="6522840"/>
              <a:ext cx="51840" cy="340200"/>
            </a:xfrm>
            <a:custGeom>
              <a:avLst/>
              <a:gdLst/>
              <a:ahLst/>
              <a:rect l="l" t="t" r="r" b="b"/>
              <a:pathLst>
                <a:path w="53199" h="341796">
                  <a:moveTo>
                    <a:pt x="0" y="0"/>
                  </a:moveTo>
                  <a:lnTo>
                    <a:pt x="53199" y="0"/>
                  </a:lnTo>
                  <a:lnTo>
                    <a:pt x="53199" y="341796"/>
                  </a:lnTo>
                  <a:lnTo>
                    <a:pt x="0" y="341796"/>
                  </a:lnTo>
                  <a:close/>
                </a:path>
              </a:pathLst>
            </a:custGeom>
            <a:solidFill>
              <a:schemeClr val="accent3"/>
            </a:solidFill>
            <a:ln w="12690">
              <a:noFill/>
            </a:ln>
          </p:spPr>
          <p:style>
            <a:lnRef idx="0"/>
            <a:fillRef idx="0"/>
            <a:effectRef idx="0"/>
            <a:fontRef idx="minor"/>
          </p:style>
        </p:sp>
        <p:sp>
          <p:nvSpPr>
            <p:cNvPr id="6419" name="Freeform: Shape 43"/>
            <p:cNvSpPr/>
            <p:nvPr/>
          </p:nvSpPr>
          <p:spPr>
            <a:xfrm>
              <a:off x="7843320" y="5954760"/>
              <a:ext cx="195120" cy="552600"/>
            </a:xfrm>
            <a:custGeom>
              <a:avLst/>
              <a:gdLst/>
              <a:ah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a:noFill/>
            </a:ln>
          </p:spPr>
          <p:style>
            <a:lnRef idx="0"/>
            <a:fillRef idx="0"/>
            <a:effectRef idx="0"/>
            <a:fontRef idx="minor"/>
          </p:style>
        </p:sp>
        <p:sp>
          <p:nvSpPr>
            <p:cNvPr id="6420" name="Freeform: Shape 44"/>
            <p:cNvSpPr/>
            <p:nvPr/>
          </p:nvSpPr>
          <p:spPr>
            <a:xfrm>
              <a:off x="5535720" y="5679000"/>
              <a:ext cx="171000" cy="127080"/>
            </a:xfrm>
            <a:custGeom>
              <a:avLst/>
              <a:gdLst/>
              <a:ah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a:noFill/>
            </a:ln>
          </p:spPr>
          <p:style>
            <a:lnRef idx="0"/>
            <a:fillRef idx="0"/>
            <a:effectRef idx="0"/>
            <a:fontRef idx="minor"/>
          </p:style>
        </p:sp>
        <p:sp>
          <p:nvSpPr>
            <p:cNvPr id="6421" name="Freeform: Shape 45"/>
            <p:cNvSpPr/>
            <p:nvPr/>
          </p:nvSpPr>
          <p:spPr>
            <a:xfrm>
              <a:off x="5015160" y="5658480"/>
              <a:ext cx="148680" cy="465840"/>
            </a:xfrm>
            <a:custGeom>
              <a:avLst/>
              <a:gdLst/>
              <a:ah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a:noFill/>
            </a:ln>
          </p:spPr>
          <p:style>
            <a:lnRef idx="0"/>
            <a:fillRef idx="0"/>
            <a:effectRef idx="0"/>
            <a:fontRef idx="minor"/>
          </p:style>
        </p:sp>
        <p:sp>
          <p:nvSpPr>
            <p:cNvPr id="6422" name="Freeform: Shape 46"/>
            <p:cNvSpPr/>
            <p:nvPr/>
          </p:nvSpPr>
          <p:spPr>
            <a:xfrm>
              <a:off x="4260240" y="5594040"/>
              <a:ext cx="141840" cy="18720"/>
            </a:xfrm>
            <a:custGeom>
              <a:avLst/>
              <a:gdLst/>
              <a:ah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a:noFill/>
            </a:ln>
          </p:spPr>
          <p:style>
            <a:lnRef idx="0"/>
            <a:fillRef idx="0"/>
            <a:effectRef idx="0"/>
            <a:fontRef idx="minor"/>
          </p:style>
        </p:sp>
        <p:sp>
          <p:nvSpPr>
            <p:cNvPr id="6423" name="Freeform: Shape 47"/>
            <p:cNvSpPr/>
            <p:nvPr/>
          </p:nvSpPr>
          <p:spPr>
            <a:xfrm>
              <a:off x="4255560" y="5594040"/>
              <a:ext cx="26280" cy="18720"/>
            </a:xfrm>
            <a:custGeom>
              <a:avLst/>
              <a:gdLst/>
              <a:ahLst/>
              <a:rect l="l" t="t" r="r" b="b"/>
              <a:pathLst>
                <a:path w="27805" h="20187">
                  <a:moveTo>
                    <a:pt x="381" y="0"/>
                  </a:moveTo>
                  <a:lnTo>
                    <a:pt x="0" y="0"/>
                  </a:lnTo>
                  <a:lnTo>
                    <a:pt x="0" y="20188"/>
                  </a:lnTo>
                  <a:lnTo>
                    <a:pt x="27806" y="20188"/>
                  </a:lnTo>
                  <a:lnTo>
                    <a:pt x="381" y="0"/>
                  </a:lnTo>
                  <a:close/>
                </a:path>
              </a:pathLst>
            </a:custGeom>
            <a:solidFill>
              <a:srgbClr val="f39896"/>
            </a:solidFill>
            <a:ln w="12690">
              <a:noFill/>
            </a:ln>
          </p:spPr>
          <p:style>
            <a:lnRef idx="0"/>
            <a:fillRef idx="0"/>
            <a:effectRef idx="0"/>
            <a:fontRef idx="minor"/>
          </p:style>
        </p:sp>
        <p:sp>
          <p:nvSpPr>
            <p:cNvPr id="6424" name="Freeform: Shape 48"/>
            <p:cNvSpPr/>
            <p:nvPr/>
          </p:nvSpPr>
          <p:spPr>
            <a:xfrm>
              <a:off x="7837560" y="6519960"/>
              <a:ext cx="65160" cy="343440"/>
            </a:xfrm>
            <a:custGeom>
              <a:avLst/>
              <a:gdLst/>
              <a:ah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a:solidFill>
                <a:srgbClr val="000000"/>
              </a:solidFill>
              <a:miter/>
            </a:ln>
          </p:spPr>
          <p:style>
            <a:lnRef idx="0"/>
            <a:fillRef idx="0"/>
            <a:effectRef idx="0"/>
            <a:fontRef idx="minor"/>
          </p:style>
        </p:sp>
        <p:sp>
          <p:nvSpPr>
            <p:cNvPr id="6425" name="Freeform: Shape 49"/>
            <p:cNvSpPr/>
            <p:nvPr/>
          </p:nvSpPr>
          <p:spPr>
            <a:xfrm>
              <a:off x="7720200" y="6514200"/>
              <a:ext cx="114840" cy="348120"/>
            </a:xfrm>
            <a:custGeom>
              <a:avLst/>
              <a:gdLst/>
              <a:ah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a:noFill/>
            </a:ln>
          </p:spPr>
          <p:style>
            <a:lnRef idx="0"/>
            <a:fillRef idx="0"/>
            <a:effectRef idx="0"/>
            <a:fontRef idx="minor"/>
          </p:style>
        </p:sp>
        <p:sp>
          <p:nvSpPr>
            <p:cNvPr id="6426" name="Freeform: Shape 50"/>
            <p:cNvSpPr/>
            <p:nvPr/>
          </p:nvSpPr>
          <p:spPr>
            <a:xfrm>
              <a:off x="4417200" y="5602320"/>
              <a:ext cx="12240" cy="10440"/>
            </a:xfrm>
            <a:custGeom>
              <a:avLst/>
              <a:gdLst/>
              <a:ahLst/>
              <a:rect l="l" t="t" r="r" b="b"/>
              <a:pathLst>
                <a:path w="13839" h="11934">
                  <a:moveTo>
                    <a:pt x="0" y="0"/>
                  </a:moveTo>
                  <a:lnTo>
                    <a:pt x="0" y="11935"/>
                  </a:lnTo>
                  <a:lnTo>
                    <a:pt x="13839" y="11935"/>
                  </a:lnTo>
                  <a:lnTo>
                    <a:pt x="0" y="0"/>
                  </a:lnTo>
                  <a:close/>
                </a:path>
              </a:pathLst>
            </a:custGeom>
            <a:solidFill>
              <a:srgbClr val="9fd1d0"/>
            </a:solidFill>
            <a:ln w="12690">
              <a:noFill/>
            </a:ln>
          </p:spPr>
          <p:style>
            <a:lnRef idx="0"/>
            <a:fillRef idx="0"/>
            <a:effectRef idx="0"/>
            <a:fontRef idx="minor"/>
          </p:style>
        </p:sp>
        <p:sp>
          <p:nvSpPr>
            <p:cNvPr id="6427" name="Freeform: Shape 51"/>
            <p:cNvSpPr/>
            <p:nvPr/>
          </p:nvSpPr>
          <p:spPr>
            <a:xfrm>
              <a:off x="6877800" y="6517440"/>
              <a:ext cx="29880" cy="345600"/>
            </a:xfrm>
            <a:custGeom>
              <a:avLst/>
              <a:gdLst/>
              <a:ahLst/>
              <a:rect l="l" t="t" r="r" b="b"/>
              <a:pathLst>
                <a:path w="31487" h="347129">
                  <a:moveTo>
                    <a:pt x="0" y="0"/>
                  </a:moveTo>
                  <a:lnTo>
                    <a:pt x="31488" y="0"/>
                  </a:lnTo>
                  <a:lnTo>
                    <a:pt x="31488" y="347129"/>
                  </a:lnTo>
                  <a:lnTo>
                    <a:pt x="0" y="347129"/>
                  </a:lnTo>
                  <a:close/>
                </a:path>
              </a:pathLst>
            </a:custGeom>
            <a:solidFill>
              <a:schemeClr val="tx2"/>
            </a:solidFill>
            <a:ln w="12690">
              <a:noFill/>
            </a:ln>
          </p:spPr>
          <p:style>
            <a:lnRef idx="0"/>
            <a:fillRef idx="0"/>
            <a:effectRef idx="0"/>
            <a:fontRef idx="minor"/>
          </p:style>
        </p:sp>
        <p:sp>
          <p:nvSpPr>
            <p:cNvPr id="6428" name="Freeform: Shape 52"/>
            <p:cNvSpPr/>
            <p:nvPr/>
          </p:nvSpPr>
          <p:spPr>
            <a:xfrm>
              <a:off x="6544080" y="6517440"/>
              <a:ext cx="330120" cy="345600"/>
            </a:xfrm>
            <a:custGeom>
              <a:avLst/>
              <a:gdLst/>
              <a:ah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a:noFill/>
            </a:ln>
          </p:spPr>
          <p:style>
            <a:lnRef idx="0"/>
            <a:fillRef idx="0"/>
            <a:effectRef idx="0"/>
            <a:fontRef idx="minor"/>
          </p:style>
        </p:sp>
        <p:sp>
          <p:nvSpPr>
            <p:cNvPr id="6429" name="Freeform: Shape 53"/>
            <p:cNvSpPr/>
            <p:nvPr/>
          </p:nvSpPr>
          <p:spPr>
            <a:xfrm>
              <a:off x="5833800" y="6449760"/>
              <a:ext cx="116640" cy="413280"/>
            </a:xfrm>
            <a:custGeom>
              <a:avLst/>
              <a:gdLst/>
              <a:ah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a:noFill/>
            </a:ln>
          </p:spPr>
          <p:style>
            <a:lnRef idx="0"/>
            <a:fillRef idx="0"/>
            <a:effectRef idx="0"/>
            <a:fontRef idx="minor"/>
          </p:style>
        </p:sp>
        <p:sp>
          <p:nvSpPr>
            <p:cNvPr id="6430" name="Freeform: Shape 54"/>
            <p:cNvSpPr/>
            <p:nvPr/>
          </p:nvSpPr>
          <p:spPr>
            <a:xfrm>
              <a:off x="5740200" y="5868720"/>
              <a:ext cx="312120" cy="641160"/>
            </a:xfrm>
            <a:custGeom>
              <a:avLst/>
              <a:gdLst/>
              <a:ah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a:noFill/>
            </a:ln>
          </p:spPr>
          <p:style>
            <a:lnRef idx="0"/>
            <a:fillRef idx="0"/>
            <a:effectRef idx="0"/>
            <a:fontRef idx="minor"/>
          </p:style>
        </p:sp>
        <p:sp>
          <p:nvSpPr>
            <p:cNvPr id="6431" name="Freeform: Shape 55"/>
            <p:cNvSpPr/>
            <p:nvPr/>
          </p:nvSpPr>
          <p:spPr>
            <a:xfrm>
              <a:off x="5965560" y="6514200"/>
              <a:ext cx="100800" cy="297720"/>
            </a:xfrm>
            <a:custGeom>
              <a:avLst/>
              <a:gdLst/>
              <a:ah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6432" name="Freeform: Shape 56"/>
            <p:cNvSpPr/>
            <p:nvPr/>
          </p:nvSpPr>
          <p:spPr>
            <a:xfrm>
              <a:off x="4524120" y="6449760"/>
              <a:ext cx="360" cy="413280"/>
            </a:xfrm>
            <a:custGeom>
              <a:avLst/>
              <a:gdLst/>
              <a:ahLst/>
              <a:rect l="l" t="t" r="r" b="b"/>
              <a:pathLst>
                <a:path w="1523" h="414802">
                  <a:moveTo>
                    <a:pt x="0" y="0"/>
                  </a:moveTo>
                  <a:lnTo>
                    <a:pt x="1523" y="0"/>
                  </a:lnTo>
                  <a:lnTo>
                    <a:pt x="1523" y="414803"/>
                  </a:lnTo>
                  <a:lnTo>
                    <a:pt x="0" y="414803"/>
                  </a:lnTo>
                  <a:close/>
                </a:path>
              </a:pathLst>
            </a:custGeom>
            <a:solidFill>
              <a:srgbClr val="f9c996"/>
            </a:solidFill>
            <a:ln w="12690">
              <a:noFill/>
            </a:ln>
          </p:spPr>
          <p:style>
            <a:lnRef idx="0"/>
            <a:fillRef idx="0"/>
            <a:effectRef idx="0"/>
            <a:fontRef idx="minor"/>
          </p:style>
        </p:sp>
        <p:sp>
          <p:nvSpPr>
            <p:cNvPr id="6433" name="Freeform: Shape 57"/>
            <p:cNvSpPr/>
            <p:nvPr/>
          </p:nvSpPr>
          <p:spPr>
            <a:xfrm>
              <a:off x="4528440" y="6449760"/>
              <a:ext cx="239040" cy="413280"/>
            </a:xfrm>
            <a:custGeom>
              <a:avLst/>
              <a:gdLst/>
              <a:ahLst/>
              <a:rect l="l" t="t" r="r" b="b"/>
              <a:pathLst>
                <a:path w="240602" h="414802">
                  <a:moveTo>
                    <a:pt x="0" y="0"/>
                  </a:moveTo>
                  <a:lnTo>
                    <a:pt x="240602" y="0"/>
                  </a:lnTo>
                  <a:lnTo>
                    <a:pt x="240602" y="414803"/>
                  </a:lnTo>
                  <a:lnTo>
                    <a:pt x="0" y="414803"/>
                  </a:lnTo>
                  <a:close/>
                </a:path>
              </a:pathLst>
            </a:custGeom>
            <a:solidFill>
              <a:schemeClr val="tx2"/>
            </a:solidFill>
            <a:ln w="12690">
              <a:noFill/>
            </a:ln>
          </p:spPr>
          <p:style>
            <a:lnRef idx="0"/>
            <a:fillRef idx="0"/>
            <a:effectRef idx="0"/>
            <a:fontRef idx="minor"/>
          </p:style>
        </p:sp>
        <p:sp>
          <p:nvSpPr>
            <p:cNvPr id="6434" name="Freeform: Shape 58"/>
            <p:cNvSpPr/>
            <p:nvPr/>
          </p:nvSpPr>
          <p:spPr>
            <a:xfrm>
              <a:off x="5177880" y="5835240"/>
              <a:ext cx="29160" cy="289800"/>
            </a:xfrm>
            <a:custGeom>
              <a:avLst/>
              <a:gdLst/>
              <a:ah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a:noFill/>
            </a:ln>
          </p:spPr>
          <p:style>
            <a:lnRef idx="0"/>
            <a:fillRef idx="0"/>
            <a:effectRef idx="0"/>
            <a:fontRef idx="minor"/>
          </p:style>
        </p:sp>
        <p:sp>
          <p:nvSpPr>
            <p:cNvPr id="6435" name="Freeform: Shape 59"/>
            <p:cNvSpPr/>
            <p:nvPr/>
          </p:nvSpPr>
          <p:spPr>
            <a:xfrm>
              <a:off x="5536440" y="5852880"/>
              <a:ext cx="360" cy="585000"/>
            </a:xfrm>
            <a:custGeom>
              <a:avLst/>
              <a:gdLst/>
              <a:ahLst/>
              <a:rect l="l" t="t" r="r" b="b"/>
              <a:pathLst>
                <a:path w="1396" h="586589">
                  <a:moveTo>
                    <a:pt x="0" y="0"/>
                  </a:moveTo>
                  <a:lnTo>
                    <a:pt x="0" y="586590"/>
                  </a:lnTo>
                  <a:lnTo>
                    <a:pt x="1397" y="586590"/>
                  </a:lnTo>
                  <a:lnTo>
                    <a:pt x="1397" y="0"/>
                  </a:lnTo>
                  <a:close/>
                </a:path>
              </a:pathLst>
            </a:custGeom>
            <a:solidFill>
              <a:srgbClr val="f9aa19"/>
            </a:solidFill>
            <a:ln w="12690">
              <a:noFill/>
            </a:ln>
          </p:spPr>
          <p:style>
            <a:lnRef idx="0"/>
            <a:fillRef idx="0"/>
            <a:effectRef idx="0"/>
            <a:fontRef idx="minor"/>
          </p:style>
        </p:sp>
        <p:sp>
          <p:nvSpPr>
            <p:cNvPr id="6436" name="Freeform: Shape 60"/>
            <p:cNvSpPr/>
            <p:nvPr/>
          </p:nvSpPr>
          <p:spPr>
            <a:xfrm>
              <a:off x="5540400" y="5820480"/>
              <a:ext cx="184320" cy="617760"/>
            </a:xfrm>
            <a:custGeom>
              <a:avLst/>
              <a:gdLst/>
              <a:ah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6437" name="Freeform: Shape 61"/>
            <p:cNvSpPr/>
            <p:nvPr/>
          </p:nvSpPr>
          <p:spPr>
            <a:xfrm>
              <a:off x="5965560" y="6815880"/>
              <a:ext cx="130320" cy="16560"/>
            </a:xfrm>
            <a:custGeom>
              <a:avLst/>
              <a:gdLst/>
              <a:ah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a:noFill/>
            </a:ln>
          </p:spPr>
          <p:style>
            <a:lnRef idx="0"/>
            <a:fillRef idx="0"/>
            <a:effectRef idx="0"/>
            <a:fontRef idx="minor"/>
          </p:style>
        </p:sp>
        <p:sp>
          <p:nvSpPr>
            <p:cNvPr id="6438" name="Freeform: Shape 62"/>
            <p:cNvSpPr/>
            <p:nvPr/>
          </p:nvSpPr>
          <p:spPr>
            <a:xfrm>
              <a:off x="5965560" y="6832080"/>
              <a:ext cx="123480" cy="30960"/>
            </a:xfrm>
            <a:custGeom>
              <a:avLst/>
              <a:gdLst/>
              <a:ah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a:noFill/>
            </a:ln>
          </p:spPr>
          <p:style>
            <a:lnRef idx="0"/>
            <a:fillRef idx="0"/>
            <a:effectRef idx="0"/>
            <a:fontRef idx="minor"/>
          </p:style>
        </p:sp>
        <p:sp>
          <p:nvSpPr>
            <p:cNvPr id="6439" name="Freeform: Shape 63"/>
            <p:cNvSpPr/>
            <p:nvPr/>
          </p:nvSpPr>
          <p:spPr>
            <a:xfrm>
              <a:off x="7104600" y="6480360"/>
              <a:ext cx="38160" cy="29880"/>
            </a:xfrm>
            <a:custGeom>
              <a:avLst/>
              <a:gdLst/>
              <a:ah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a:noFill/>
            </a:ln>
          </p:spPr>
          <p:style>
            <a:lnRef idx="0"/>
            <a:fillRef idx="0"/>
            <a:effectRef idx="0"/>
            <a:fontRef idx="minor"/>
          </p:style>
        </p:sp>
        <p:sp>
          <p:nvSpPr>
            <p:cNvPr id="6440" name="Freeform: Shape 64"/>
            <p:cNvSpPr/>
            <p:nvPr/>
          </p:nvSpPr>
          <p:spPr>
            <a:xfrm>
              <a:off x="7146360" y="6480360"/>
              <a:ext cx="27360" cy="29880"/>
            </a:xfrm>
            <a:custGeom>
              <a:avLst/>
              <a:gdLst/>
              <a:ahLst/>
              <a:rect l="l" t="t" r="r" b="b"/>
              <a:pathLst>
                <a:path w="28821" h="31360">
                  <a:moveTo>
                    <a:pt x="0" y="0"/>
                  </a:moveTo>
                  <a:lnTo>
                    <a:pt x="28822" y="0"/>
                  </a:lnTo>
                  <a:lnTo>
                    <a:pt x="28822" y="31361"/>
                  </a:lnTo>
                  <a:lnTo>
                    <a:pt x="0" y="31361"/>
                  </a:lnTo>
                  <a:close/>
                </a:path>
              </a:pathLst>
            </a:custGeom>
            <a:solidFill>
              <a:srgbClr val="0a4054"/>
            </a:solidFill>
            <a:ln w="12690">
              <a:noFill/>
            </a:ln>
          </p:spPr>
          <p:style>
            <a:lnRef idx="0"/>
            <a:fillRef idx="0"/>
            <a:effectRef idx="0"/>
            <a:fontRef idx="minor"/>
          </p:style>
        </p:sp>
        <p:sp>
          <p:nvSpPr>
            <p:cNvPr id="6441" name="Freeform: Shape 65"/>
            <p:cNvSpPr/>
            <p:nvPr/>
          </p:nvSpPr>
          <p:spPr>
            <a:xfrm>
              <a:off x="6923160" y="6509880"/>
              <a:ext cx="250560" cy="353160"/>
            </a:xfrm>
            <a:custGeom>
              <a:avLst/>
              <a:gdLst/>
              <a:ah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a:noFill/>
            </a:ln>
          </p:spPr>
          <p:style>
            <a:lnRef idx="0"/>
            <a:fillRef idx="0"/>
            <a:effectRef idx="0"/>
            <a:fontRef idx="minor"/>
          </p:style>
        </p:sp>
        <p:sp>
          <p:nvSpPr>
            <p:cNvPr id="6442" name="Freeform: Shape 66"/>
            <p:cNvSpPr/>
            <p:nvPr/>
          </p:nvSpPr>
          <p:spPr>
            <a:xfrm>
              <a:off x="7243560" y="5904720"/>
              <a:ext cx="460080" cy="958320"/>
            </a:xfrm>
            <a:custGeom>
              <a:avLst/>
              <a:gdLst/>
              <a:ah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a:noFill/>
            </a:ln>
          </p:spPr>
          <p:style>
            <a:lnRef idx="0"/>
            <a:fillRef idx="0"/>
            <a:effectRef idx="0"/>
            <a:fontRef idx="minor"/>
          </p:style>
        </p:sp>
        <p:sp>
          <p:nvSpPr>
            <p:cNvPr id="6443" name="Freeform: Shape 67"/>
            <p:cNvSpPr/>
            <p:nvPr/>
          </p:nvSpPr>
          <p:spPr>
            <a:xfrm>
              <a:off x="7189200" y="5905080"/>
              <a:ext cx="50760" cy="957960"/>
            </a:xfrm>
            <a:custGeom>
              <a:avLst/>
              <a:gdLst/>
              <a:ah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a:solidFill>
                <a:srgbClr val="66b2b0"/>
              </a:solidFill>
              <a:miter/>
            </a:ln>
          </p:spPr>
          <p:style>
            <a:lnRef idx="0"/>
            <a:fillRef idx="0"/>
            <a:effectRef idx="0"/>
            <a:fontRef idx="minor"/>
          </p:style>
        </p:sp>
        <p:sp>
          <p:nvSpPr>
            <p:cNvPr id="6444" name="Freeform: Shape 68"/>
            <p:cNvSpPr/>
            <p:nvPr/>
          </p:nvSpPr>
          <p:spPr>
            <a:xfrm>
              <a:off x="5007240" y="5850360"/>
              <a:ext cx="2880" cy="267840"/>
            </a:xfrm>
            <a:custGeom>
              <a:avLst/>
              <a:gdLst/>
              <a:ah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a:noFill/>
            </a:ln>
          </p:spPr>
          <p:style>
            <a:lnRef idx="0"/>
            <a:fillRef idx="0"/>
            <a:effectRef idx="0"/>
            <a:fontRef idx="minor"/>
          </p:style>
        </p:sp>
        <p:sp>
          <p:nvSpPr>
            <p:cNvPr id="6445" name="Freeform: Shape 69"/>
            <p:cNvSpPr/>
            <p:nvPr/>
          </p:nvSpPr>
          <p:spPr>
            <a:xfrm>
              <a:off x="5004000" y="5844960"/>
              <a:ext cx="11160" cy="267840"/>
            </a:xfrm>
            <a:custGeom>
              <a:avLst/>
              <a:gdLst/>
              <a:ahLst/>
              <a:rect l="l" t="t" r="r" b="b"/>
              <a:pathLst>
                <a:path w="12696" h="269171">
                  <a:moveTo>
                    <a:pt x="0" y="269171"/>
                  </a:moveTo>
                  <a:lnTo>
                    <a:pt x="0" y="127"/>
                  </a:lnTo>
                  <a:lnTo>
                    <a:pt x="0" y="0"/>
                  </a:lnTo>
                  <a:lnTo>
                    <a:pt x="0" y="269171"/>
                  </a:lnTo>
                  <a:lnTo>
                    <a:pt x="0" y="269171"/>
                  </a:lnTo>
                  <a:close/>
                </a:path>
              </a:pathLst>
            </a:custGeom>
            <a:solidFill>
              <a:srgbClr val="f9aa19"/>
            </a:solidFill>
            <a:ln w="12690">
              <a:noFill/>
            </a:ln>
          </p:spPr>
          <p:style>
            <a:lnRef idx="0"/>
            <a:fillRef idx="0"/>
            <a:effectRef idx="0"/>
            <a:fontRef idx="minor"/>
          </p:style>
        </p:sp>
        <p:sp>
          <p:nvSpPr>
            <p:cNvPr id="6446" name="Freeform: Shape 70"/>
            <p:cNvSpPr/>
            <p:nvPr/>
          </p:nvSpPr>
          <p:spPr>
            <a:xfrm>
              <a:off x="4106880" y="5801400"/>
              <a:ext cx="401760" cy="299520"/>
            </a:xfrm>
            <a:custGeom>
              <a:avLst/>
              <a:gdLst/>
              <a:ah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a:solidFill>
                <a:srgbClr val="66b2b0"/>
              </a:solidFill>
              <a:miter/>
            </a:ln>
          </p:spPr>
          <p:style>
            <a:lnRef idx="0"/>
            <a:fillRef idx="0"/>
            <a:effectRef idx="0"/>
            <a:fontRef idx="minor"/>
          </p:style>
        </p:sp>
        <p:sp>
          <p:nvSpPr>
            <p:cNvPr id="6447" name="Freeform: Shape 71"/>
            <p:cNvSpPr/>
            <p:nvPr/>
          </p:nvSpPr>
          <p:spPr>
            <a:xfrm>
              <a:off x="4206600" y="5999040"/>
              <a:ext cx="303120" cy="438120"/>
            </a:xfrm>
            <a:custGeom>
              <a:avLst/>
              <a:gdLst/>
              <a:ah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a:noFill/>
            </a:ln>
          </p:spPr>
          <p:style>
            <a:lnRef idx="0"/>
            <a:fillRef idx="0"/>
            <a:effectRef idx="0"/>
            <a:fontRef idx="minor"/>
          </p:style>
        </p:sp>
        <p:sp>
          <p:nvSpPr>
            <p:cNvPr id="6448" name="Freeform: Shape 72"/>
            <p:cNvSpPr/>
            <p:nvPr/>
          </p:nvSpPr>
          <p:spPr>
            <a:xfrm>
              <a:off x="4982040" y="5809680"/>
              <a:ext cx="18000" cy="303120"/>
            </a:xfrm>
            <a:custGeom>
              <a:avLst/>
              <a:gdLst/>
              <a:ah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6449" name="Freeform: Shape 73"/>
            <p:cNvSpPr/>
            <p:nvPr/>
          </p:nvSpPr>
          <p:spPr>
            <a:xfrm>
              <a:off x="4794120" y="5801400"/>
              <a:ext cx="183960" cy="298080"/>
            </a:xfrm>
            <a:custGeom>
              <a:avLst/>
              <a:gdLst/>
              <a:ah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6450" name="Freeform: Shape 74"/>
            <p:cNvSpPr/>
            <p:nvPr/>
          </p:nvSpPr>
          <p:spPr>
            <a:xfrm>
              <a:off x="4806720" y="6104520"/>
              <a:ext cx="184320" cy="7920"/>
            </a:xfrm>
            <a:custGeom>
              <a:avLst/>
              <a:gdLst/>
              <a:ahLst/>
              <a:rect l="l" t="t" r="r" b="b"/>
              <a:pathLst>
                <a:path w="185625" h="9522">
                  <a:moveTo>
                    <a:pt x="185626" y="9523"/>
                  </a:moveTo>
                  <a:lnTo>
                    <a:pt x="173691" y="0"/>
                  </a:lnTo>
                  <a:lnTo>
                    <a:pt x="0" y="0"/>
                  </a:lnTo>
                  <a:lnTo>
                    <a:pt x="0" y="9523"/>
                  </a:lnTo>
                  <a:lnTo>
                    <a:pt x="185626" y="9523"/>
                  </a:lnTo>
                  <a:close/>
                </a:path>
              </a:pathLst>
            </a:custGeom>
            <a:solidFill>
              <a:schemeClr val="accent2"/>
            </a:solidFill>
            <a:ln w="12690">
              <a:noFill/>
            </a:ln>
          </p:spPr>
          <p:style>
            <a:lnRef idx="0"/>
            <a:fillRef idx="0"/>
            <a:effectRef idx="0"/>
            <a:fontRef idx="minor"/>
          </p:style>
        </p:sp>
        <p:sp>
          <p:nvSpPr>
            <p:cNvPr id="6451" name="Freeform: Shape 75"/>
            <p:cNvSpPr/>
            <p:nvPr/>
          </p:nvSpPr>
          <p:spPr>
            <a:xfrm>
              <a:off x="7837560" y="5868720"/>
              <a:ext cx="200520" cy="82440"/>
            </a:xfrm>
            <a:custGeom>
              <a:avLst/>
              <a:gdLst/>
              <a:ah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a:noFill/>
            </a:ln>
          </p:spPr>
          <p:style>
            <a:lnRef idx="0"/>
            <a:fillRef idx="0"/>
            <a:effectRef idx="0"/>
            <a:fontRef idx="minor"/>
          </p:style>
        </p:sp>
        <p:sp>
          <p:nvSpPr>
            <p:cNvPr id="6452" name="Freeform: Shape 76"/>
            <p:cNvSpPr/>
            <p:nvPr/>
          </p:nvSpPr>
          <p:spPr>
            <a:xfrm>
              <a:off x="7819560" y="5869080"/>
              <a:ext cx="14400" cy="84960"/>
            </a:xfrm>
            <a:custGeom>
              <a:avLst/>
              <a:gdLst/>
              <a:ah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a:noFill/>
            </a:ln>
          </p:spPr>
          <p:style>
            <a:lnRef idx="0"/>
            <a:fillRef idx="0"/>
            <a:effectRef idx="0"/>
            <a:fontRef idx="minor"/>
          </p:style>
        </p:sp>
        <p:sp>
          <p:nvSpPr>
            <p:cNvPr id="6453" name="Freeform: Shape 77"/>
            <p:cNvSpPr/>
            <p:nvPr/>
          </p:nvSpPr>
          <p:spPr>
            <a:xfrm>
              <a:off x="7800120" y="5965920"/>
              <a:ext cx="5400" cy="542880"/>
            </a:xfrm>
            <a:custGeom>
              <a:avLst/>
              <a:gdLst/>
              <a:ah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a:noFill/>
            </a:ln>
          </p:spPr>
          <p:style>
            <a:lnRef idx="0"/>
            <a:fillRef idx="0"/>
            <a:effectRef idx="0"/>
            <a:fontRef idx="minor"/>
          </p:style>
        </p:sp>
        <p:sp>
          <p:nvSpPr>
            <p:cNvPr id="6454" name="Freeform: Shape 78"/>
            <p:cNvSpPr/>
            <p:nvPr/>
          </p:nvSpPr>
          <p:spPr>
            <a:xfrm>
              <a:off x="7809480" y="5965200"/>
              <a:ext cx="360" cy="538560"/>
            </a:xfrm>
            <a:custGeom>
              <a:avLst/>
              <a:gdLst/>
              <a:ahLst/>
              <a:rect l="l" t="t" r="r" b="b"/>
              <a:pathLst>
                <a:path w="1904" h="540119">
                  <a:moveTo>
                    <a:pt x="1904" y="0"/>
                  </a:moveTo>
                  <a:lnTo>
                    <a:pt x="0" y="0"/>
                  </a:lnTo>
                  <a:lnTo>
                    <a:pt x="0" y="0"/>
                  </a:lnTo>
                  <a:lnTo>
                    <a:pt x="0" y="540120"/>
                  </a:lnTo>
                  <a:lnTo>
                    <a:pt x="1904" y="539485"/>
                  </a:lnTo>
                  <a:close/>
                </a:path>
              </a:pathLst>
            </a:custGeom>
            <a:solidFill>
              <a:srgbClr val="e8e7e3"/>
            </a:solidFill>
            <a:ln w="12690">
              <a:noFill/>
            </a:ln>
          </p:spPr>
          <p:style>
            <a:lnRef idx="0"/>
            <a:fillRef idx="0"/>
            <a:effectRef idx="0"/>
            <a:fontRef idx="minor"/>
          </p:style>
        </p:sp>
        <p:sp>
          <p:nvSpPr>
            <p:cNvPr id="6455" name="Freeform: Shape 79"/>
            <p:cNvSpPr/>
            <p:nvPr/>
          </p:nvSpPr>
          <p:spPr>
            <a:xfrm>
              <a:off x="7814520" y="5959080"/>
              <a:ext cx="14400" cy="543600"/>
            </a:xfrm>
            <a:custGeom>
              <a:avLst/>
              <a:gdLst/>
              <a:ah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a:noFill/>
            </a:ln>
          </p:spPr>
          <p:style>
            <a:lnRef idx="0"/>
            <a:fillRef idx="0"/>
            <a:effectRef idx="0"/>
            <a:fontRef idx="minor"/>
          </p:style>
        </p:sp>
        <p:sp>
          <p:nvSpPr>
            <p:cNvPr id="6456" name="Freeform: Shape 80"/>
            <p:cNvSpPr/>
            <p:nvPr/>
          </p:nvSpPr>
          <p:spPr>
            <a:xfrm>
              <a:off x="7826040" y="5956200"/>
              <a:ext cx="2160" cy="360"/>
            </a:xfrm>
            <a:custGeom>
              <a:avLst/>
              <a:gdLst/>
              <a:ahLst/>
              <a:rect l="l" t="t" r="r" b="b"/>
              <a:pathLst>
                <a:path w="3681" h="634">
                  <a:moveTo>
                    <a:pt x="0" y="635"/>
                  </a:moveTo>
                  <a:lnTo>
                    <a:pt x="3682" y="635"/>
                  </a:lnTo>
                  <a:lnTo>
                    <a:pt x="3682" y="0"/>
                  </a:lnTo>
                  <a:lnTo>
                    <a:pt x="0" y="635"/>
                  </a:lnTo>
                  <a:close/>
                </a:path>
              </a:pathLst>
            </a:custGeom>
            <a:solidFill>
              <a:srgbClr val="088a8f"/>
            </a:solidFill>
            <a:ln w="12690">
              <a:noFill/>
            </a:ln>
          </p:spPr>
          <p:style>
            <a:lnRef idx="0"/>
            <a:fillRef idx="0"/>
            <a:effectRef idx="0"/>
            <a:fontRef idx="minor"/>
          </p:style>
        </p:sp>
        <p:sp>
          <p:nvSpPr>
            <p:cNvPr id="6457" name="Freeform: Shape 81"/>
            <p:cNvSpPr/>
            <p:nvPr/>
          </p:nvSpPr>
          <p:spPr>
            <a:xfrm>
              <a:off x="4788360" y="6032880"/>
              <a:ext cx="3240" cy="92160"/>
            </a:xfrm>
            <a:custGeom>
              <a:avLst/>
              <a:gdLst/>
              <a:ah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a:noFill/>
            </a:ln>
          </p:spPr>
          <p:style>
            <a:lnRef idx="0"/>
            <a:fillRef idx="0"/>
            <a:effectRef idx="0"/>
            <a:fontRef idx="minor"/>
          </p:style>
        </p:sp>
        <p:sp>
          <p:nvSpPr>
            <p:cNvPr id="6458" name="Freeform: Shape 82"/>
            <p:cNvSpPr/>
            <p:nvPr/>
          </p:nvSpPr>
          <p:spPr>
            <a:xfrm>
              <a:off x="4518000" y="6140520"/>
              <a:ext cx="694440" cy="303120"/>
            </a:xfrm>
            <a:custGeom>
              <a:avLst/>
              <a:gdLst/>
              <a:ah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a:noFill/>
            </a:ln>
          </p:spPr>
          <p:style>
            <a:lnRef idx="0"/>
            <a:fillRef idx="0"/>
            <a:effectRef idx="0"/>
            <a:fontRef idx="minor"/>
          </p:style>
        </p:sp>
        <p:sp>
          <p:nvSpPr>
            <p:cNvPr id="6459" name="Freeform: Shape 83"/>
            <p:cNvSpPr/>
            <p:nvPr/>
          </p:nvSpPr>
          <p:spPr>
            <a:xfrm>
              <a:off x="4524120" y="6250320"/>
              <a:ext cx="243720" cy="188280"/>
            </a:xfrm>
            <a:custGeom>
              <a:avLst/>
              <a:gdLst/>
              <a:ah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a:noFill/>
            </a:ln>
          </p:spPr>
          <p:style>
            <a:lnRef idx="0"/>
            <a:fillRef idx="0"/>
            <a:effectRef idx="0"/>
            <a:fontRef idx="minor"/>
          </p:style>
        </p:sp>
        <p:sp>
          <p:nvSpPr>
            <p:cNvPr id="6460" name="Freeform: Shape 84"/>
            <p:cNvSpPr/>
            <p:nvPr/>
          </p:nvSpPr>
          <p:spPr>
            <a:xfrm>
              <a:off x="4782960" y="6028560"/>
              <a:ext cx="2160" cy="97200"/>
            </a:xfrm>
            <a:custGeom>
              <a:avLst/>
              <a:gdLst/>
              <a:ah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a:noFill/>
            </a:ln>
          </p:spPr>
          <p:style>
            <a:lnRef idx="0"/>
            <a:fillRef idx="0"/>
            <a:effectRef idx="0"/>
            <a:fontRef idx="minor"/>
          </p:style>
        </p:sp>
        <p:sp>
          <p:nvSpPr>
            <p:cNvPr id="6461" name="Freeform: Shape 85"/>
            <p:cNvSpPr/>
            <p:nvPr/>
          </p:nvSpPr>
          <p:spPr>
            <a:xfrm>
              <a:off x="4524120" y="5014800"/>
              <a:ext cx="253800" cy="1110240"/>
            </a:xfrm>
            <a:custGeom>
              <a:avLst/>
              <a:gdLst/>
              <a:ah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a:noFill/>
            </a:ln>
          </p:spPr>
          <p:style>
            <a:lnRef idx="0"/>
            <a:fillRef idx="0"/>
            <a:effectRef idx="0"/>
            <a:fontRef idx="minor"/>
          </p:style>
        </p:sp>
        <p:sp>
          <p:nvSpPr>
            <p:cNvPr id="6462" name="Freeform: Shape 86"/>
            <p:cNvSpPr/>
            <p:nvPr/>
          </p:nvSpPr>
          <p:spPr>
            <a:xfrm>
              <a:off x="4782960" y="6444000"/>
              <a:ext cx="1036440" cy="418680"/>
            </a:xfrm>
            <a:custGeom>
              <a:avLst/>
              <a:gdLst/>
              <a:ah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a:noFill/>
            </a:ln>
          </p:spPr>
          <p:style>
            <a:lnRef idx="0"/>
            <a:fillRef idx="0"/>
            <a:effectRef idx="0"/>
            <a:fontRef idx="minor"/>
          </p:style>
        </p:sp>
        <p:sp>
          <p:nvSpPr>
            <p:cNvPr id="6463" name="Freeform: Shape 87"/>
            <p:cNvSpPr/>
            <p:nvPr/>
          </p:nvSpPr>
          <p:spPr>
            <a:xfrm>
              <a:off x="4525560" y="6449760"/>
              <a:ext cx="1080" cy="413280"/>
            </a:xfrm>
            <a:custGeom>
              <a:avLst/>
              <a:gdLst/>
              <a:ah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a:noFill/>
            </a:ln>
          </p:spPr>
          <p:style>
            <a:lnRef idx="0"/>
            <a:fillRef idx="0"/>
            <a:effectRef idx="0"/>
            <a:fontRef idx="minor"/>
          </p:style>
        </p:sp>
        <p:sp>
          <p:nvSpPr>
            <p:cNvPr id="6464" name="Freeform: Shape 88"/>
            <p:cNvSpPr/>
            <p:nvPr/>
          </p:nvSpPr>
          <p:spPr>
            <a:xfrm>
              <a:off x="4199400" y="5985000"/>
              <a:ext cx="309240" cy="12960"/>
            </a:xfrm>
            <a:custGeom>
              <a:avLst/>
              <a:gdLst/>
              <a:ah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a:noFill/>
            </a:ln>
          </p:spPr>
          <p:style>
            <a:lnRef idx="0"/>
            <a:fillRef idx="0"/>
            <a:effectRef idx="0"/>
            <a:fontRef idx="minor"/>
          </p:style>
        </p:sp>
        <p:sp>
          <p:nvSpPr>
            <p:cNvPr id="6465" name="Freeform: Shape 89"/>
            <p:cNvSpPr/>
            <p:nvPr/>
          </p:nvSpPr>
          <p:spPr>
            <a:xfrm>
              <a:off x="3615480" y="6456240"/>
              <a:ext cx="375480" cy="360"/>
            </a:xfrm>
            <a:custGeom>
              <a:avLst/>
              <a:gdLst/>
              <a:ah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a:noFill/>
            </a:ln>
          </p:spPr>
          <p:style>
            <a:lnRef idx="0"/>
            <a:fillRef idx="0"/>
            <a:effectRef idx="0"/>
            <a:fontRef idx="minor"/>
          </p:style>
        </p:sp>
        <p:sp>
          <p:nvSpPr>
            <p:cNvPr id="6466" name="Freeform: Shape 90"/>
            <p:cNvSpPr/>
            <p:nvPr/>
          </p:nvSpPr>
          <p:spPr>
            <a:xfrm>
              <a:off x="3529800" y="6455880"/>
              <a:ext cx="71280" cy="360"/>
            </a:xfrm>
            <a:custGeom>
              <a:avLst/>
              <a:gdLst/>
              <a:ah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a:noFill/>
            </a:ln>
          </p:spPr>
          <p:style>
            <a:lnRef idx="0"/>
            <a:fillRef idx="0"/>
            <a:effectRef idx="0"/>
            <a:fontRef idx="minor"/>
          </p:style>
        </p:sp>
        <p:sp>
          <p:nvSpPr>
            <p:cNvPr id="6467" name="Freeform: Shape 91"/>
            <p:cNvSpPr/>
            <p:nvPr/>
          </p:nvSpPr>
          <p:spPr>
            <a:xfrm>
              <a:off x="3271680" y="5894280"/>
              <a:ext cx="3600" cy="2160"/>
            </a:xfrm>
            <a:custGeom>
              <a:avLst/>
              <a:gdLst/>
              <a:ah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a:noFill/>
            </a:ln>
          </p:spPr>
          <p:style>
            <a:lnRef idx="0"/>
            <a:fillRef idx="0"/>
            <a:effectRef idx="0"/>
            <a:fontRef idx="minor"/>
          </p:style>
        </p:sp>
        <p:sp>
          <p:nvSpPr>
            <p:cNvPr id="6468" name="Freeform: Shape 92"/>
            <p:cNvSpPr/>
            <p:nvPr/>
          </p:nvSpPr>
          <p:spPr>
            <a:xfrm>
              <a:off x="3274560" y="5903640"/>
              <a:ext cx="1080" cy="1080"/>
            </a:xfrm>
            <a:custGeom>
              <a:avLst/>
              <a:gdLst/>
              <a:ahLst/>
              <a:rect l="l" t="t" r="r" b="b"/>
              <a:pathLst>
                <a:path w="2539" h="2539">
                  <a:moveTo>
                    <a:pt x="2539" y="0"/>
                  </a:moveTo>
                  <a:cubicBezTo>
                    <a:pt x="1968" y="1082"/>
                    <a:pt x="1079" y="1967"/>
                    <a:pt x="0" y="2539"/>
                  </a:cubicBezTo>
                  <a:lnTo>
                    <a:pt x="2539" y="2539"/>
                  </a:lnTo>
                  <a:close/>
                </a:path>
              </a:pathLst>
            </a:custGeom>
            <a:solidFill>
              <a:srgbClr val="000000"/>
            </a:solidFill>
            <a:ln w="12690">
              <a:noFill/>
            </a:ln>
          </p:spPr>
          <p:style>
            <a:lnRef idx="0"/>
            <a:fillRef idx="0"/>
            <a:effectRef idx="0"/>
            <a:fontRef idx="minor"/>
          </p:style>
        </p:sp>
        <p:sp>
          <p:nvSpPr>
            <p:cNvPr id="6469" name="Freeform: Shape 93"/>
            <p:cNvSpPr/>
            <p:nvPr/>
          </p:nvSpPr>
          <p:spPr>
            <a:xfrm>
              <a:off x="3194640" y="5893920"/>
              <a:ext cx="81000" cy="12240"/>
            </a:xfrm>
            <a:custGeom>
              <a:avLst/>
              <a:gdLst/>
              <a:ah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a:noFill/>
            </a:ln>
          </p:spPr>
          <p:style>
            <a:lnRef idx="0"/>
            <a:fillRef idx="0"/>
            <a:effectRef idx="0"/>
            <a:fontRef idx="minor"/>
          </p:style>
        </p:sp>
        <p:sp>
          <p:nvSpPr>
            <p:cNvPr id="6470" name="Freeform: Shape 94"/>
            <p:cNvSpPr/>
            <p:nvPr/>
          </p:nvSpPr>
          <p:spPr>
            <a:xfrm>
              <a:off x="6922440" y="643068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6471" name="Freeform: Shape 95"/>
            <p:cNvSpPr/>
            <p:nvPr/>
          </p:nvSpPr>
          <p:spPr>
            <a:xfrm>
              <a:off x="6918840" y="642708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6472" name="Freeform: Shape 96"/>
            <p:cNvSpPr/>
            <p:nvPr/>
          </p:nvSpPr>
          <p:spPr>
            <a:xfrm>
              <a:off x="6876720" y="6426000"/>
              <a:ext cx="39600" cy="5040"/>
            </a:xfrm>
            <a:custGeom>
              <a:avLst/>
              <a:gdLst/>
              <a:ah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a:noFill/>
            </a:ln>
          </p:spPr>
          <p:style>
            <a:lnRef idx="0"/>
            <a:fillRef idx="0"/>
            <a:effectRef idx="0"/>
            <a:fontRef idx="minor"/>
          </p:style>
        </p:sp>
        <p:sp>
          <p:nvSpPr>
            <p:cNvPr id="6473" name="Freeform: Shape 97"/>
            <p:cNvSpPr/>
            <p:nvPr/>
          </p:nvSpPr>
          <p:spPr>
            <a:xfrm>
              <a:off x="6921000" y="642852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6474" name="Freeform: Shape 98"/>
            <p:cNvSpPr/>
            <p:nvPr/>
          </p:nvSpPr>
          <p:spPr>
            <a:xfrm>
              <a:off x="6876720" y="6433920"/>
              <a:ext cx="31320" cy="4320"/>
            </a:xfrm>
            <a:custGeom>
              <a:avLst/>
              <a:gdLst/>
              <a:ah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a:noFill/>
            </a:ln>
          </p:spPr>
          <p:style>
            <a:lnRef idx="0"/>
            <a:fillRef idx="0"/>
            <a:effectRef idx="0"/>
            <a:fontRef idx="minor"/>
          </p:style>
        </p:sp>
        <p:sp>
          <p:nvSpPr>
            <p:cNvPr id="6475" name="Freeform: Shape 99"/>
            <p:cNvSpPr/>
            <p:nvPr/>
          </p:nvSpPr>
          <p:spPr>
            <a:xfrm>
              <a:off x="6507000" y="6425280"/>
              <a:ext cx="374400" cy="5040"/>
            </a:xfrm>
            <a:custGeom>
              <a:avLst/>
              <a:gdLst/>
              <a:ah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a:noFill/>
            </a:ln>
          </p:spPr>
          <p:style>
            <a:lnRef idx="0"/>
            <a:fillRef idx="0"/>
            <a:effectRef idx="0"/>
            <a:fontRef idx="minor"/>
          </p:style>
        </p:sp>
        <p:sp>
          <p:nvSpPr>
            <p:cNvPr id="6476" name="Freeform: Shape 100"/>
            <p:cNvSpPr/>
            <p:nvPr/>
          </p:nvSpPr>
          <p:spPr>
            <a:xfrm>
              <a:off x="6514200" y="6433920"/>
              <a:ext cx="20520" cy="4320"/>
            </a:xfrm>
            <a:custGeom>
              <a:avLst/>
              <a:gdLst/>
              <a:ahLst/>
              <a:rect l="l" t="t" r="r" b="b"/>
              <a:pathLst>
                <a:path w="21838" h="5586">
                  <a:moveTo>
                    <a:pt x="21839" y="508"/>
                  </a:moveTo>
                  <a:lnTo>
                    <a:pt x="0" y="0"/>
                  </a:lnTo>
                  <a:lnTo>
                    <a:pt x="0" y="5587"/>
                  </a:lnTo>
                  <a:lnTo>
                    <a:pt x="21839" y="5587"/>
                  </a:lnTo>
                  <a:lnTo>
                    <a:pt x="21839" y="508"/>
                  </a:lnTo>
                  <a:close/>
                </a:path>
              </a:pathLst>
            </a:custGeom>
            <a:solidFill>
              <a:srgbClr val="000000"/>
            </a:solidFill>
            <a:ln w="12690">
              <a:noFill/>
            </a:ln>
          </p:spPr>
          <p:style>
            <a:lnRef idx="0"/>
            <a:fillRef idx="0"/>
            <a:effectRef idx="0"/>
            <a:fontRef idx="minor"/>
          </p:style>
        </p:sp>
        <p:sp>
          <p:nvSpPr>
            <p:cNvPr id="6477" name="Freeform: Shape 101"/>
            <p:cNvSpPr/>
            <p:nvPr/>
          </p:nvSpPr>
          <p:spPr>
            <a:xfrm>
              <a:off x="6538680" y="6434640"/>
              <a:ext cx="342720" cy="3600"/>
            </a:xfrm>
            <a:custGeom>
              <a:avLst/>
              <a:gdLst/>
              <a:ah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a:noFill/>
            </a:ln>
          </p:spPr>
          <p:style>
            <a:lnRef idx="0"/>
            <a:fillRef idx="0"/>
            <a:effectRef idx="0"/>
            <a:fontRef idx="minor"/>
          </p:style>
        </p:sp>
        <p:sp>
          <p:nvSpPr>
            <p:cNvPr id="6478" name="Freeform: Shape 102"/>
            <p:cNvSpPr/>
            <p:nvPr/>
          </p:nvSpPr>
          <p:spPr>
            <a:xfrm>
              <a:off x="6513480" y="6432120"/>
              <a:ext cx="21960" cy="1080"/>
            </a:xfrm>
            <a:custGeom>
              <a:avLst/>
              <a:gdLst/>
              <a:ah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6479" name="Freeform: Shape 103"/>
            <p:cNvSpPr/>
            <p:nvPr/>
          </p:nvSpPr>
          <p:spPr>
            <a:xfrm>
              <a:off x="6536880" y="6432120"/>
              <a:ext cx="371160" cy="1080"/>
            </a:xfrm>
            <a:custGeom>
              <a:avLst/>
              <a:gdLst/>
              <a:ah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a:noFill/>
            </a:ln>
          </p:spPr>
          <p:style>
            <a:lnRef idx="0"/>
            <a:fillRef idx="0"/>
            <a:effectRef idx="0"/>
            <a:fontRef idx="minor"/>
          </p:style>
        </p:sp>
        <p:sp>
          <p:nvSpPr>
            <p:cNvPr id="6480" name="Freeform: Shape 104"/>
            <p:cNvSpPr/>
            <p:nvPr/>
          </p:nvSpPr>
          <p:spPr>
            <a:xfrm>
              <a:off x="6875280" y="6521760"/>
              <a:ext cx="1080" cy="341280"/>
            </a:xfrm>
            <a:custGeom>
              <a:avLst/>
              <a:gdLst/>
              <a:ah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a:noFill/>
            </a:ln>
          </p:spPr>
          <p:style>
            <a:lnRef idx="0"/>
            <a:fillRef idx="0"/>
            <a:effectRef idx="0"/>
            <a:fontRef idx="minor"/>
          </p:style>
        </p:sp>
        <p:sp>
          <p:nvSpPr>
            <p:cNvPr id="6481" name="Freeform: Shape 105"/>
            <p:cNvSpPr/>
            <p:nvPr/>
          </p:nvSpPr>
          <p:spPr>
            <a:xfrm>
              <a:off x="6536520" y="6432120"/>
              <a:ext cx="1080" cy="74520"/>
            </a:xfrm>
            <a:custGeom>
              <a:avLst/>
              <a:gdLst/>
              <a:ah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a:noFill/>
            </a:ln>
          </p:spPr>
          <p:style>
            <a:lnRef idx="0"/>
            <a:fillRef idx="0"/>
            <a:effectRef idx="0"/>
            <a:fontRef idx="minor"/>
          </p:style>
        </p:sp>
        <p:sp>
          <p:nvSpPr>
            <p:cNvPr id="6482" name="Freeform: Shape 106"/>
            <p:cNvSpPr/>
            <p:nvPr/>
          </p:nvSpPr>
          <p:spPr>
            <a:xfrm>
              <a:off x="7144200" y="648036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6483" name="Freeform: Shape 107"/>
            <p:cNvSpPr/>
            <p:nvPr/>
          </p:nvSpPr>
          <p:spPr>
            <a:xfrm>
              <a:off x="5215680" y="5631840"/>
              <a:ext cx="360" cy="360"/>
            </a:xfrm>
            <a:custGeom>
              <a:avLst/>
              <a:gdLst/>
              <a:ah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a:noFill/>
            </a:ln>
          </p:spPr>
          <p:style>
            <a:lnRef idx="0"/>
            <a:fillRef idx="0"/>
            <a:effectRef idx="0"/>
            <a:fontRef idx="minor"/>
          </p:style>
        </p:sp>
        <p:sp>
          <p:nvSpPr>
            <p:cNvPr id="6484" name="Freeform: Shape 108"/>
            <p:cNvSpPr/>
            <p:nvPr/>
          </p:nvSpPr>
          <p:spPr>
            <a:xfrm>
              <a:off x="5171040" y="5628240"/>
              <a:ext cx="37800" cy="12240"/>
            </a:xfrm>
            <a:custGeom>
              <a:avLst/>
              <a:gdLst/>
              <a:ah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a:noFill/>
            </a:ln>
          </p:spPr>
          <p:style>
            <a:lnRef idx="0"/>
            <a:fillRef idx="0"/>
            <a:effectRef idx="0"/>
            <a:fontRef idx="minor"/>
          </p:style>
        </p:sp>
        <p:sp>
          <p:nvSpPr>
            <p:cNvPr id="6485" name="Freeform: Shape 109"/>
            <p:cNvSpPr/>
            <p:nvPr/>
          </p:nvSpPr>
          <p:spPr>
            <a:xfrm>
              <a:off x="5211720" y="562860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6486" name="Freeform: Shape 110"/>
            <p:cNvSpPr/>
            <p:nvPr/>
          </p:nvSpPr>
          <p:spPr>
            <a:xfrm>
              <a:off x="5213880" y="5629680"/>
              <a:ext cx="360" cy="360"/>
            </a:xfrm>
            <a:custGeom>
              <a:avLst/>
              <a:gdLst/>
              <a:ahLst/>
              <a:rect l="l" t="t" r="r" b="b"/>
              <a:pathLst>
                <a:path w="1015" h="1015">
                  <a:moveTo>
                    <a:pt x="0" y="0"/>
                  </a:moveTo>
                  <a:lnTo>
                    <a:pt x="1016" y="1016"/>
                  </a:lnTo>
                  <a:close/>
                </a:path>
              </a:pathLst>
            </a:custGeom>
            <a:solidFill>
              <a:srgbClr val="000000"/>
            </a:solidFill>
            <a:ln w="12690">
              <a:noFill/>
            </a:ln>
          </p:spPr>
          <p:style>
            <a:lnRef idx="0"/>
            <a:fillRef idx="0"/>
            <a:effectRef idx="0"/>
            <a:fontRef idx="minor"/>
          </p:style>
        </p:sp>
        <p:sp>
          <p:nvSpPr>
            <p:cNvPr id="6487" name="Freeform: Shape 111"/>
            <p:cNvSpPr/>
            <p:nvPr/>
          </p:nvSpPr>
          <p:spPr>
            <a:xfrm>
              <a:off x="4680360" y="4827600"/>
              <a:ext cx="12240" cy="172080"/>
            </a:xfrm>
            <a:custGeom>
              <a:avLst/>
              <a:gdLst/>
              <a:ah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a:noFill/>
            </a:ln>
          </p:spPr>
          <p:style>
            <a:lnRef idx="0"/>
            <a:fillRef idx="0"/>
            <a:effectRef idx="0"/>
            <a:fontRef idx="minor"/>
          </p:style>
        </p:sp>
        <p:sp>
          <p:nvSpPr>
            <p:cNvPr id="6488" name="Freeform: Shape 112"/>
            <p:cNvSpPr/>
            <p:nvPr/>
          </p:nvSpPr>
          <p:spPr>
            <a:xfrm>
              <a:off x="3529440" y="6453360"/>
              <a:ext cx="71280" cy="1080"/>
            </a:xfrm>
            <a:custGeom>
              <a:avLst/>
              <a:gdLst/>
              <a:ah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a:noFill/>
            </a:ln>
          </p:spPr>
          <p:style>
            <a:lnRef idx="0"/>
            <a:fillRef idx="0"/>
            <a:effectRef idx="0"/>
            <a:fontRef idx="minor"/>
          </p:style>
        </p:sp>
        <p:sp>
          <p:nvSpPr>
            <p:cNvPr id="6489" name="Freeform: Shape 113"/>
            <p:cNvSpPr/>
            <p:nvPr/>
          </p:nvSpPr>
          <p:spPr>
            <a:xfrm>
              <a:off x="3974040" y="6454080"/>
              <a:ext cx="16200" cy="1080"/>
            </a:xfrm>
            <a:custGeom>
              <a:avLst/>
              <a:gdLst/>
              <a:ah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a:noFill/>
            </a:ln>
          </p:spPr>
          <p:style>
            <a:lnRef idx="0"/>
            <a:fillRef idx="0"/>
            <a:effectRef idx="0"/>
            <a:fontRef idx="minor"/>
          </p:style>
        </p:sp>
        <p:sp>
          <p:nvSpPr>
            <p:cNvPr id="6490" name="Freeform: Shape 114"/>
            <p:cNvSpPr/>
            <p:nvPr/>
          </p:nvSpPr>
          <p:spPr>
            <a:xfrm>
              <a:off x="3615480" y="6454800"/>
              <a:ext cx="357120" cy="1080"/>
            </a:xfrm>
            <a:custGeom>
              <a:avLst/>
              <a:gdLst/>
              <a:ah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a:noFill/>
            </a:ln>
          </p:spPr>
          <p:style>
            <a:lnRef idx="0"/>
            <a:fillRef idx="0"/>
            <a:effectRef idx="0"/>
            <a:fontRef idx="minor"/>
          </p:style>
        </p:sp>
        <p:sp>
          <p:nvSpPr>
            <p:cNvPr id="6491" name="Freeform: Shape 115"/>
            <p:cNvSpPr/>
            <p:nvPr/>
          </p:nvSpPr>
          <p:spPr>
            <a:xfrm>
              <a:off x="4941720" y="4821120"/>
              <a:ext cx="360" cy="11160"/>
            </a:xfrm>
            <a:custGeom>
              <a:avLst/>
              <a:gdLst/>
              <a:ahLst/>
              <a:rect l="l" t="t" r="r" b="b"/>
              <a:pathLst>
                <a:path w="1269" h="12696">
                  <a:moveTo>
                    <a:pt x="0" y="0"/>
                  </a:moveTo>
                  <a:lnTo>
                    <a:pt x="1269" y="0"/>
                  </a:lnTo>
                  <a:close/>
                </a:path>
              </a:pathLst>
            </a:custGeom>
            <a:solidFill>
              <a:srgbClr val="000000"/>
            </a:solidFill>
            <a:ln w="12690">
              <a:noFill/>
            </a:ln>
          </p:spPr>
          <p:style>
            <a:lnRef idx="0"/>
            <a:fillRef idx="0"/>
            <a:effectRef idx="0"/>
            <a:fontRef idx="minor"/>
          </p:style>
        </p:sp>
        <p:sp>
          <p:nvSpPr>
            <p:cNvPr id="6492" name="Freeform: Shape 116"/>
            <p:cNvSpPr/>
            <p:nvPr/>
          </p:nvSpPr>
          <p:spPr>
            <a:xfrm>
              <a:off x="4943880" y="4822200"/>
              <a:ext cx="360" cy="360"/>
            </a:xfrm>
            <a:custGeom>
              <a:avLst/>
              <a:gdLst/>
              <a:ah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a:noFill/>
            </a:ln>
          </p:spPr>
          <p:style>
            <a:lnRef idx="0"/>
            <a:fillRef idx="0"/>
            <a:effectRef idx="0"/>
            <a:fontRef idx="minor"/>
          </p:style>
        </p:sp>
        <p:sp>
          <p:nvSpPr>
            <p:cNvPr id="6493" name="Freeform: Shape 117"/>
            <p:cNvSpPr/>
            <p:nvPr/>
          </p:nvSpPr>
          <p:spPr>
            <a:xfrm>
              <a:off x="4945680" y="4824360"/>
              <a:ext cx="360" cy="360"/>
            </a:xfrm>
            <a:custGeom>
              <a:avLst/>
              <a:gdLst/>
              <a:ah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a:noFill/>
            </a:ln>
          </p:spPr>
          <p:style>
            <a:lnRef idx="0"/>
            <a:fillRef idx="0"/>
            <a:effectRef idx="0"/>
            <a:fontRef idx="minor"/>
          </p:style>
        </p:sp>
        <p:sp>
          <p:nvSpPr>
            <p:cNvPr id="6494" name="Freeform: Shape 118"/>
            <p:cNvSpPr/>
            <p:nvPr/>
          </p:nvSpPr>
          <p:spPr>
            <a:xfrm>
              <a:off x="4680360" y="4820760"/>
              <a:ext cx="258480" cy="12240"/>
            </a:xfrm>
            <a:custGeom>
              <a:avLst/>
              <a:gdLst/>
              <a:ah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a:noFill/>
            </a:ln>
          </p:spPr>
          <p:style>
            <a:lnRef idx="0"/>
            <a:fillRef idx="0"/>
            <a:effectRef idx="0"/>
            <a:fontRef idx="minor"/>
          </p:style>
        </p:sp>
        <p:sp>
          <p:nvSpPr>
            <p:cNvPr id="6495" name="Freeform: Shape 119"/>
            <p:cNvSpPr/>
            <p:nvPr/>
          </p:nvSpPr>
          <p:spPr>
            <a:xfrm>
              <a:off x="4933080" y="4821480"/>
              <a:ext cx="19800" cy="30240"/>
            </a:xfrm>
            <a:custGeom>
              <a:avLst/>
              <a:gdLst/>
              <a:ah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a:noFill/>
            </a:ln>
          </p:spPr>
          <p:style>
            <a:lnRef idx="0"/>
            <a:fillRef idx="0"/>
            <a:effectRef idx="0"/>
            <a:fontRef idx="minor"/>
          </p:style>
        </p:sp>
        <p:sp>
          <p:nvSpPr>
            <p:cNvPr id="6496" name="Freeform: Shape 120"/>
            <p:cNvSpPr/>
            <p:nvPr/>
          </p:nvSpPr>
          <p:spPr>
            <a:xfrm>
              <a:off x="4938480" y="4826160"/>
              <a:ext cx="1080" cy="959760"/>
            </a:xfrm>
            <a:custGeom>
              <a:avLst/>
              <a:gdLst/>
              <a:ah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a:noFill/>
            </a:ln>
          </p:spPr>
          <p:style>
            <a:lnRef idx="0"/>
            <a:fillRef idx="0"/>
            <a:effectRef idx="0"/>
            <a:fontRef idx="minor"/>
          </p:style>
        </p:sp>
        <p:sp>
          <p:nvSpPr>
            <p:cNvPr id="6497" name="Freeform: Shape 121"/>
            <p:cNvSpPr/>
            <p:nvPr/>
          </p:nvSpPr>
          <p:spPr>
            <a:xfrm>
              <a:off x="4939920" y="4847400"/>
              <a:ext cx="12240" cy="938880"/>
            </a:xfrm>
            <a:custGeom>
              <a:avLst/>
              <a:gdLst/>
              <a:ah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a:noFill/>
            </a:ln>
          </p:spPr>
          <p:style>
            <a:lnRef idx="0"/>
            <a:fillRef idx="0"/>
            <a:effectRef idx="0"/>
            <a:fontRef idx="minor"/>
          </p:style>
        </p:sp>
        <p:sp>
          <p:nvSpPr>
            <p:cNvPr id="6498" name="Freeform: Shape 122"/>
            <p:cNvSpPr/>
            <p:nvPr/>
          </p:nvSpPr>
          <p:spPr>
            <a:xfrm>
              <a:off x="3975840" y="544860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6499" name="Freeform: Shape 123"/>
            <p:cNvSpPr/>
            <p:nvPr/>
          </p:nvSpPr>
          <p:spPr>
            <a:xfrm>
              <a:off x="3608640" y="5448240"/>
              <a:ext cx="364320" cy="12240"/>
            </a:xfrm>
            <a:custGeom>
              <a:avLst/>
              <a:gdLst/>
              <a:ah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a:noFill/>
            </a:ln>
          </p:spPr>
          <p:style>
            <a:lnRef idx="0"/>
            <a:fillRef idx="0"/>
            <a:effectRef idx="0"/>
            <a:fontRef idx="minor"/>
          </p:style>
        </p:sp>
        <p:sp>
          <p:nvSpPr>
            <p:cNvPr id="6500" name="Freeform: Shape 124"/>
            <p:cNvSpPr/>
            <p:nvPr/>
          </p:nvSpPr>
          <p:spPr>
            <a:xfrm>
              <a:off x="4003920" y="54680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6501" name="Freeform: Shape 125"/>
            <p:cNvSpPr/>
            <p:nvPr/>
          </p:nvSpPr>
          <p:spPr>
            <a:xfrm>
              <a:off x="4005000" y="5470200"/>
              <a:ext cx="360" cy="360"/>
            </a:xfrm>
            <a:custGeom>
              <a:avLst/>
              <a:gdLst/>
              <a:ahLst/>
              <a:rect l="l" t="t" r="r" b="b"/>
              <a:pathLst>
                <a:path w="56" h="1506">
                  <a:moveTo>
                    <a:pt x="0" y="0"/>
                  </a:moveTo>
                  <a:cubicBezTo>
                    <a:pt x="0" y="0"/>
                    <a:pt x="0" y="889"/>
                    <a:pt x="0" y="1397"/>
                  </a:cubicBezTo>
                  <a:cubicBezTo>
                    <a:pt x="0" y="1904"/>
                    <a:pt x="127" y="508"/>
                    <a:pt x="0" y="0"/>
                  </a:cubicBezTo>
                  <a:close/>
                </a:path>
              </a:pathLst>
            </a:custGeom>
            <a:solidFill>
              <a:srgbClr val="000000"/>
            </a:solidFill>
            <a:ln w="12690">
              <a:noFill/>
            </a:ln>
          </p:spPr>
          <p:style>
            <a:lnRef idx="0"/>
            <a:fillRef idx="0"/>
            <a:effectRef idx="0"/>
            <a:fontRef idx="minor"/>
          </p:style>
        </p:sp>
        <p:sp>
          <p:nvSpPr>
            <p:cNvPr id="6502" name="Freeform: Shape 126"/>
            <p:cNvSpPr/>
            <p:nvPr/>
          </p:nvSpPr>
          <p:spPr>
            <a:xfrm>
              <a:off x="3966840" y="5449320"/>
              <a:ext cx="34560" cy="25200"/>
            </a:xfrm>
            <a:custGeom>
              <a:avLst/>
              <a:gdLst/>
              <a:ah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a:noFill/>
            </a:ln>
          </p:spPr>
          <p:style>
            <a:lnRef idx="0"/>
            <a:fillRef idx="0"/>
            <a:effectRef idx="0"/>
            <a:fontRef idx="minor"/>
          </p:style>
        </p:sp>
        <p:sp>
          <p:nvSpPr>
            <p:cNvPr id="6503" name="Freeform: Shape 127"/>
            <p:cNvSpPr/>
            <p:nvPr/>
          </p:nvSpPr>
          <p:spPr>
            <a:xfrm>
              <a:off x="3972600" y="5454000"/>
              <a:ext cx="1080" cy="1001880"/>
            </a:xfrm>
            <a:custGeom>
              <a:avLst/>
              <a:gdLst/>
              <a:ah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6504" name="Freeform: Shape 128"/>
            <p:cNvSpPr/>
            <p:nvPr/>
          </p:nvSpPr>
          <p:spPr>
            <a:xfrm>
              <a:off x="3457440" y="5738400"/>
              <a:ext cx="142920" cy="12240"/>
            </a:xfrm>
            <a:custGeom>
              <a:avLst/>
              <a:gdLst/>
              <a:ah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6505" name="Freeform: Shape 129"/>
            <p:cNvSpPr/>
            <p:nvPr/>
          </p:nvSpPr>
          <p:spPr>
            <a:xfrm>
              <a:off x="4019400" y="5614920"/>
              <a:ext cx="23400" cy="20520"/>
            </a:xfrm>
            <a:custGeom>
              <a:avLst/>
              <a:gdLst/>
              <a:ah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a:noFill/>
            </a:ln>
          </p:spPr>
          <p:style>
            <a:lnRef idx="0"/>
            <a:fillRef idx="0"/>
            <a:effectRef idx="0"/>
            <a:fontRef idx="minor"/>
          </p:style>
        </p:sp>
        <p:sp>
          <p:nvSpPr>
            <p:cNvPr id="6506" name="Freeform: Shape 130"/>
            <p:cNvSpPr/>
            <p:nvPr/>
          </p:nvSpPr>
          <p:spPr>
            <a:xfrm>
              <a:off x="4045320" y="5628600"/>
              <a:ext cx="360" cy="360"/>
            </a:xfrm>
            <a:custGeom>
              <a:avLst/>
              <a:gdLst/>
              <a:ah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a:noFill/>
            </a:ln>
          </p:spPr>
          <p:style>
            <a:lnRef idx="0"/>
            <a:fillRef idx="0"/>
            <a:effectRef idx="0"/>
            <a:fontRef idx="minor"/>
          </p:style>
        </p:sp>
        <p:sp>
          <p:nvSpPr>
            <p:cNvPr id="6507" name="Freeform: Shape 131"/>
            <p:cNvSpPr/>
            <p:nvPr/>
          </p:nvSpPr>
          <p:spPr>
            <a:xfrm>
              <a:off x="4046400" y="5630760"/>
              <a:ext cx="360" cy="360"/>
            </a:xfrm>
            <a:custGeom>
              <a:avLst/>
              <a:gdLst/>
              <a:ah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a:noFill/>
            </a:ln>
          </p:spPr>
          <p:style>
            <a:lnRef idx="0"/>
            <a:fillRef idx="0"/>
            <a:effectRef idx="0"/>
            <a:fontRef idx="minor"/>
          </p:style>
        </p:sp>
        <p:sp>
          <p:nvSpPr>
            <p:cNvPr id="6508" name="Freeform: Shape 132"/>
            <p:cNvSpPr/>
            <p:nvPr/>
          </p:nvSpPr>
          <p:spPr>
            <a:xfrm>
              <a:off x="4018320" y="561348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6509" name="Freeform: Shape 133"/>
            <p:cNvSpPr/>
            <p:nvPr/>
          </p:nvSpPr>
          <p:spPr>
            <a:xfrm>
              <a:off x="4015800" y="5627160"/>
              <a:ext cx="360" cy="360"/>
            </a:xfrm>
            <a:custGeom>
              <a:avLst/>
              <a:gdLst/>
              <a:ahLst/>
              <a:rect l="l" t="t" r="r" b="b"/>
              <a:pathLst>
                <a:path w="635"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6510" name="Freeform: Shape 134"/>
            <p:cNvSpPr/>
            <p:nvPr/>
          </p:nvSpPr>
          <p:spPr>
            <a:xfrm>
              <a:off x="4005720" y="5614200"/>
              <a:ext cx="17640" cy="12240"/>
            </a:xfrm>
            <a:custGeom>
              <a:avLst/>
              <a:gdLst/>
              <a:ah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a:noFill/>
            </a:ln>
          </p:spPr>
          <p:style>
            <a:lnRef idx="0"/>
            <a:fillRef idx="0"/>
            <a:effectRef idx="0"/>
            <a:fontRef idx="minor"/>
          </p:style>
        </p:sp>
        <p:sp>
          <p:nvSpPr>
            <p:cNvPr id="6511" name="Freeform: Shape 135"/>
            <p:cNvSpPr/>
            <p:nvPr/>
          </p:nvSpPr>
          <p:spPr>
            <a:xfrm>
              <a:off x="4033080" y="5626800"/>
              <a:ext cx="12240" cy="818280"/>
            </a:xfrm>
            <a:custGeom>
              <a:avLst/>
              <a:gdLst/>
              <a:ah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a:noFill/>
            </a:ln>
          </p:spPr>
          <p:style>
            <a:lnRef idx="0"/>
            <a:fillRef idx="0"/>
            <a:effectRef idx="0"/>
            <a:fontRef idx="minor"/>
          </p:style>
        </p:sp>
        <p:sp>
          <p:nvSpPr>
            <p:cNvPr id="6512" name="Freeform: Shape 136"/>
            <p:cNvSpPr/>
            <p:nvPr/>
          </p:nvSpPr>
          <p:spPr>
            <a:xfrm>
              <a:off x="4016520" y="5618880"/>
              <a:ext cx="1080" cy="826200"/>
            </a:xfrm>
            <a:custGeom>
              <a:avLst/>
              <a:gdLst/>
              <a:ah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a:noFill/>
            </a:ln>
          </p:spPr>
          <p:style>
            <a:lnRef idx="0"/>
            <a:fillRef idx="0"/>
            <a:effectRef idx="0"/>
            <a:fontRef idx="minor"/>
          </p:style>
        </p:sp>
        <p:sp>
          <p:nvSpPr>
            <p:cNvPr id="6513" name="Freeform: Shape 137"/>
            <p:cNvSpPr/>
            <p:nvPr/>
          </p:nvSpPr>
          <p:spPr>
            <a:xfrm>
              <a:off x="4143240" y="5621400"/>
              <a:ext cx="12240" cy="164880"/>
            </a:xfrm>
            <a:custGeom>
              <a:avLst/>
              <a:gdLst/>
              <a:ah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a:noFill/>
            </a:ln>
          </p:spPr>
          <p:style>
            <a:lnRef idx="0"/>
            <a:fillRef idx="0"/>
            <a:effectRef idx="0"/>
            <a:fontRef idx="minor"/>
          </p:style>
        </p:sp>
        <p:sp>
          <p:nvSpPr>
            <p:cNvPr id="6514" name="Freeform: Shape 138"/>
            <p:cNvSpPr/>
            <p:nvPr/>
          </p:nvSpPr>
          <p:spPr>
            <a:xfrm>
              <a:off x="4167000" y="6447960"/>
              <a:ext cx="24120" cy="3960"/>
            </a:xfrm>
            <a:custGeom>
              <a:avLst/>
              <a:gdLst/>
              <a:ah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a:noFill/>
            </a:ln>
          </p:spPr>
          <p:style>
            <a:lnRef idx="0"/>
            <a:fillRef idx="0"/>
            <a:effectRef idx="0"/>
            <a:fontRef idx="minor"/>
          </p:style>
        </p:sp>
        <p:sp>
          <p:nvSpPr>
            <p:cNvPr id="6515" name="Freeform: Shape 139"/>
            <p:cNvSpPr/>
            <p:nvPr/>
          </p:nvSpPr>
          <p:spPr>
            <a:xfrm>
              <a:off x="4158720" y="6438600"/>
              <a:ext cx="32040" cy="5400"/>
            </a:xfrm>
            <a:custGeom>
              <a:avLst/>
              <a:gdLst/>
              <a:ah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a:noFill/>
            </a:ln>
          </p:spPr>
          <p:style>
            <a:lnRef idx="0"/>
            <a:fillRef idx="0"/>
            <a:effectRef idx="0"/>
            <a:fontRef idx="minor"/>
          </p:style>
        </p:sp>
        <p:sp>
          <p:nvSpPr>
            <p:cNvPr id="6516" name="Freeform: Shape 140"/>
            <p:cNvSpPr/>
            <p:nvPr/>
          </p:nvSpPr>
          <p:spPr>
            <a:xfrm>
              <a:off x="4156920" y="644040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517" name="Freeform: Shape 141"/>
            <p:cNvSpPr/>
            <p:nvPr/>
          </p:nvSpPr>
          <p:spPr>
            <a:xfrm>
              <a:off x="4166640" y="6445440"/>
              <a:ext cx="17280" cy="1080"/>
            </a:xfrm>
            <a:custGeom>
              <a:avLst/>
              <a:gdLst/>
              <a:ah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a:noFill/>
            </a:ln>
          </p:spPr>
          <p:style>
            <a:lnRef idx="0"/>
            <a:fillRef idx="0"/>
            <a:effectRef idx="0"/>
            <a:fontRef idx="minor"/>
          </p:style>
        </p:sp>
        <p:sp>
          <p:nvSpPr>
            <p:cNvPr id="6518" name="Freeform: Shape 142"/>
            <p:cNvSpPr/>
            <p:nvPr/>
          </p:nvSpPr>
          <p:spPr>
            <a:xfrm>
              <a:off x="7959960" y="6518520"/>
              <a:ext cx="1080" cy="344520"/>
            </a:xfrm>
            <a:custGeom>
              <a:avLst/>
              <a:gdLst/>
              <a:ahLst/>
              <a:rect l="l" t="t" r="r" b="b"/>
              <a:pathLst>
                <a:path w="2412" h="345986">
                  <a:moveTo>
                    <a:pt x="0" y="0"/>
                  </a:moveTo>
                  <a:lnTo>
                    <a:pt x="2412" y="0"/>
                  </a:lnTo>
                  <a:lnTo>
                    <a:pt x="2412" y="345986"/>
                  </a:lnTo>
                  <a:lnTo>
                    <a:pt x="0" y="345986"/>
                  </a:lnTo>
                  <a:close/>
                </a:path>
              </a:pathLst>
            </a:custGeom>
            <a:solidFill>
              <a:srgbClr val="000000"/>
            </a:solidFill>
            <a:ln w="12690">
              <a:noFill/>
            </a:ln>
          </p:spPr>
          <p:style>
            <a:lnRef idx="0"/>
            <a:fillRef idx="0"/>
            <a:effectRef idx="0"/>
            <a:fontRef idx="minor"/>
          </p:style>
        </p:sp>
        <p:sp>
          <p:nvSpPr>
            <p:cNvPr id="6519" name="Freeform: Shape 143"/>
            <p:cNvSpPr/>
            <p:nvPr/>
          </p:nvSpPr>
          <p:spPr>
            <a:xfrm>
              <a:off x="5893920" y="6440040"/>
              <a:ext cx="63720" cy="10080"/>
            </a:xfrm>
            <a:custGeom>
              <a:avLst/>
              <a:gdLst/>
              <a:ah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a:noFill/>
            </a:ln>
          </p:spPr>
          <p:style>
            <a:lnRef idx="0"/>
            <a:fillRef idx="0"/>
            <a:effectRef idx="0"/>
            <a:fontRef idx="minor"/>
          </p:style>
        </p:sp>
        <p:sp>
          <p:nvSpPr>
            <p:cNvPr id="6520" name="Freeform: Shape 144"/>
            <p:cNvSpPr/>
            <p:nvPr/>
          </p:nvSpPr>
          <p:spPr>
            <a:xfrm>
              <a:off x="5211720" y="5852880"/>
              <a:ext cx="1080" cy="272160"/>
            </a:xfrm>
            <a:custGeom>
              <a:avLst/>
              <a:gdLst/>
              <a:ah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a:noFill/>
            </a:ln>
          </p:spPr>
          <p:style>
            <a:lnRef idx="0"/>
            <a:fillRef idx="0"/>
            <a:effectRef idx="0"/>
            <a:fontRef idx="minor"/>
          </p:style>
        </p:sp>
        <p:sp>
          <p:nvSpPr>
            <p:cNvPr id="6521" name="Freeform: Shape 145"/>
            <p:cNvSpPr/>
            <p:nvPr/>
          </p:nvSpPr>
          <p:spPr>
            <a:xfrm>
              <a:off x="5203080" y="5631120"/>
              <a:ext cx="15480" cy="20160"/>
            </a:xfrm>
            <a:custGeom>
              <a:avLst/>
              <a:gdLst/>
              <a:ah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a:noFill/>
            </a:ln>
          </p:spPr>
          <p:style>
            <a:lnRef idx="0"/>
            <a:fillRef idx="0"/>
            <a:effectRef idx="0"/>
            <a:fontRef idx="minor"/>
          </p:style>
        </p:sp>
        <p:sp>
          <p:nvSpPr>
            <p:cNvPr id="6522" name="Freeform: Shape 146"/>
            <p:cNvSpPr/>
            <p:nvPr/>
          </p:nvSpPr>
          <p:spPr>
            <a:xfrm>
              <a:off x="5208480" y="5633640"/>
              <a:ext cx="1080" cy="11160"/>
            </a:xfrm>
            <a:custGeom>
              <a:avLst/>
              <a:gdLst/>
              <a:ah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a:noFill/>
            </a:ln>
          </p:spPr>
          <p:style>
            <a:lnRef idx="0"/>
            <a:fillRef idx="0"/>
            <a:effectRef idx="0"/>
            <a:fontRef idx="minor"/>
          </p:style>
        </p:sp>
        <p:sp>
          <p:nvSpPr>
            <p:cNvPr id="6523" name="Freeform: Shape 147"/>
            <p:cNvSpPr/>
            <p:nvPr/>
          </p:nvSpPr>
          <p:spPr>
            <a:xfrm>
              <a:off x="8184960" y="6512040"/>
              <a:ext cx="360" cy="360"/>
            </a:xfrm>
            <a:custGeom>
              <a:avLst/>
              <a:gdLst/>
              <a:ah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a:noFill/>
            </a:ln>
          </p:spPr>
          <p:style>
            <a:lnRef idx="0"/>
            <a:fillRef idx="0"/>
            <a:effectRef idx="0"/>
            <a:fontRef idx="minor"/>
          </p:style>
        </p:sp>
        <p:sp>
          <p:nvSpPr>
            <p:cNvPr id="6524" name="Freeform: Shape 148"/>
            <p:cNvSpPr/>
            <p:nvPr/>
          </p:nvSpPr>
          <p:spPr>
            <a:xfrm>
              <a:off x="8187120" y="6513120"/>
              <a:ext cx="360" cy="360"/>
            </a:xfrm>
            <a:custGeom>
              <a:avLst/>
              <a:gdLst/>
              <a:ah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a:noFill/>
            </a:ln>
          </p:spPr>
          <p:style>
            <a:lnRef idx="0"/>
            <a:fillRef idx="0"/>
            <a:effectRef idx="0"/>
            <a:fontRef idx="minor"/>
          </p:style>
        </p:sp>
        <p:sp>
          <p:nvSpPr>
            <p:cNvPr id="6525" name="Freeform: Shape 149"/>
            <p:cNvSpPr/>
            <p:nvPr/>
          </p:nvSpPr>
          <p:spPr>
            <a:xfrm>
              <a:off x="8188560" y="6515640"/>
              <a:ext cx="360" cy="360"/>
            </a:xfrm>
            <a:custGeom>
              <a:avLst/>
              <a:gdLst/>
              <a:ahLst/>
              <a:rect l="l" t="t" r="r" b="b"/>
              <a:pathLst>
                <a:path w="56" h="1499">
                  <a:moveTo>
                    <a:pt x="0" y="0"/>
                  </a:moveTo>
                  <a:cubicBezTo>
                    <a:pt x="0" y="0"/>
                    <a:pt x="0" y="889"/>
                    <a:pt x="0" y="1397"/>
                  </a:cubicBezTo>
                  <a:cubicBezTo>
                    <a:pt x="0" y="1905"/>
                    <a:pt x="127" y="381"/>
                    <a:pt x="0" y="0"/>
                  </a:cubicBezTo>
                  <a:close/>
                </a:path>
              </a:pathLst>
            </a:custGeom>
            <a:solidFill>
              <a:srgbClr val="000000"/>
            </a:solidFill>
            <a:ln w="12690">
              <a:noFill/>
            </a:ln>
          </p:spPr>
          <p:style>
            <a:lnRef idx="0"/>
            <a:fillRef idx="0"/>
            <a:effectRef idx="0"/>
            <a:fontRef idx="minor"/>
          </p:style>
        </p:sp>
        <p:sp>
          <p:nvSpPr>
            <p:cNvPr id="6526" name="Freeform: Shape 150"/>
            <p:cNvSpPr/>
            <p:nvPr/>
          </p:nvSpPr>
          <p:spPr>
            <a:xfrm>
              <a:off x="8121600" y="6508800"/>
              <a:ext cx="60480" cy="14400"/>
            </a:xfrm>
            <a:custGeom>
              <a:avLst/>
              <a:gdLst/>
              <a:ah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a:noFill/>
            </a:ln>
          </p:spPr>
          <p:style>
            <a:lnRef idx="0"/>
            <a:fillRef idx="0"/>
            <a:effectRef idx="0"/>
            <a:fontRef idx="minor"/>
          </p:style>
        </p:sp>
        <p:sp>
          <p:nvSpPr>
            <p:cNvPr id="6527" name="Freeform: Shape 151"/>
            <p:cNvSpPr/>
            <p:nvPr/>
          </p:nvSpPr>
          <p:spPr>
            <a:xfrm>
              <a:off x="8039880" y="5953680"/>
              <a:ext cx="12240" cy="553680"/>
            </a:xfrm>
            <a:custGeom>
              <a:avLst/>
              <a:gdLst/>
              <a:ah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a:noFill/>
            </a:ln>
          </p:spPr>
          <p:style>
            <a:lnRef idx="0"/>
            <a:fillRef idx="0"/>
            <a:effectRef idx="0"/>
            <a:fontRef idx="minor"/>
          </p:style>
        </p:sp>
        <p:sp>
          <p:nvSpPr>
            <p:cNvPr id="6528" name="Freeform: Shape 152"/>
            <p:cNvSpPr/>
            <p:nvPr/>
          </p:nvSpPr>
          <p:spPr>
            <a:xfrm>
              <a:off x="5524200" y="5668920"/>
              <a:ext cx="360" cy="360"/>
            </a:xfrm>
            <a:custGeom>
              <a:avLst/>
              <a:gdLst/>
              <a:ah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a:noFill/>
            </a:ln>
          </p:spPr>
          <p:style>
            <a:lnRef idx="0"/>
            <a:fillRef idx="0"/>
            <a:effectRef idx="0"/>
            <a:fontRef idx="minor"/>
          </p:style>
        </p:sp>
        <p:sp>
          <p:nvSpPr>
            <p:cNvPr id="6529" name="Freeform: Shape 153"/>
            <p:cNvSpPr/>
            <p:nvPr/>
          </p:nvSpPr>
          <p:spPr>
            <a:xfrm>
              <a:off x="5525280" y="566712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6530" name="Freeform: Shape 154"/>
            <p:cNvSpPr/>
            <p:nvPr/>
          </p:nvSpPr>
          <p:spPr>
            <a:xfrm>
              <a:off x="5532120" y="5665320"/>
              <a:ext cx="182160" cy="12240"/>
            </a:xfrm>
            <a:custGeom>
              <a:avLst/>
              <a:gdLst/>
              <a:ah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a:noFill/>
            </a:ln>
          </p:spPr>
          <p:style>
            <a:lnRef idx="0"/>
            <a:fillRef idx="0"/>
            <a:effectRef idx="0"/>
            <a:fontRef idx="minor"/>
          </p:style>
        </p:sp>
        <p:sp>
          <p:nvSpPr>
            <p:cNvPr id="6531" name="Freeform: Shape 155"/>
            <p:cNvSpPr/>
            <p:nvPr/>
          </p:nvSpPr>
          <p:spPr>
            <a:xfrm>
              <a:off x="5527440" y="5666040"/>
              <a:ext cx="360" cy="11160"/>
            </a:xfrm>
            <a:custGeom>
              <a:avLst/>
              <a:gdLst/>
              <a:ahLst/>
              <a:rect l="l" t="t" r="r" b="b"/>
              <a:pathLst>
                <a:path w="1269" h="12696">
                  <a:moveTo>
                    <a:pt x="0" y="0"/>
                  </a:moveTo>
                  <a:lnTo>
                    <a:pt x="1270" y="0"/>
                  </a:lnTo>
                  <a:close/>
                </a:path>
              </a:pathLst>
            </a:custGeom>
            <a:solidFill>
              <a:srgbClr val="000000"/>
            </a:solidFill>
            <a:ln w="12690">
              <a:noFill/>
            </a:ln>
          </p:spPr>
          <p:style>
            <a:lnRef idx="0"/>
            <a:fillRef idx="0"/>
            <a:effectRef idx="0"/>
            <a:fontRef idx="minor"/>
          </p:style>
        </p:sp>
        <p:sp>
          <p:nvSpPr>
            <p:cNvPr id="6532" name="Freeform: Shape 156"/>
            <p:cNvSpPr/>
            <p:nvPr/>
          </p:nvSpPr>
          <p:spPr>
            <a:xfrm>
              <a:off x="5521680" y="5665680"/>
              <a:ext cx="13680" cy="12240"/>
            </a:xfrm>
            <a:custGeom>
              <a:avLst/>
              <a:gdLst/>
              <a:ah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a:noFill/>
            </a:ln>
          </p:spPr>
          <p:style>
            <a:lnRef idx="0"/>
            <a:fillRef idx="0"/>
            <a:effectRef idx="0"/>
            <a:fontRef idx="minor"/>
          </p:style>
        </p:sp>
        <p:sp>
          <p:nvSpPr>
            <p:cNvPr id="6533" name="Freeform: Shape 157"/>
            <p:cNvSpPr/>
            <p:nvPr/>
          </p:nvSpPr>
          <p:spPr>
            <a:xfrm>
              <a:off x="5013000" y="5644800"/>
              <a:ext cx="149760" cy="12240"/>
            </a:xfrm>
            <a:custGeom>
              <a:avLst/>
              <a:gdLst/>
              <a:ah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a:noFill/>
            </a:ln>
          </p:spPr>
          <p:style>
            <a:lnRef idx="0"/>
            <a:fillRef idx="0"/>
            <a:effectRef idx="0"/>
            <a:fontRef idx="minor"/>
          </p:style>
        </p:sp>
        <p:sp>
          <p:nvSpPr>
            <p:cNvPr id="6534" name="Freeform: Shape 158"/>
            <p:cNvSpPr/>
            <p:nvPr/>
          </p:nvSpPr>
          <p:spPr>
            <a:xfrm>
              <a:off x="5522760" y="5672520"/>
              <a:ext cx="5400" cy="166320"/>
            </a:xfrm>
            <a:custGeom>
              <a:avLst/>
              <a:gdLst/>
              <a:ah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a:noFill/>
            </a:ln>
          </p:spPr>
          <p:style>
            <a:lnRef idx="0"/>
            <a:fillRef idx="0"/>
            <a:effectRef idx="0"/>
            <a:fontRef idx="minor"/>
          </p:style>
        </p:sp>
        <p:sp>
          <p:nvSpPr>
            <p:cNvPr id="6535" name="Freeform: Shape 159"/>
            <p:cNvSpPr/>
            <p:nvPr/>
          </p:nvSpPr>
          <p:spPr>
            <a:xfrm>
              <a:off x="5531400" y="5672880"/>
              <a:ext cx="2520" cy="140400"/>
            </a:xfrm>
            <a:custGeom>
              <a:avLst/>
              <a:gdLst/>
              <a:ah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a:noFill/>
            </a:ln>
          </p:spPr>
          <p:style>
            <a:lnRef idx="0"/>
            <a:fillRef idx="0"/>
            <a:effectRef idx="0"/>
            <a:fontRef idx="minor"/>
          </p:style>
        </p:sp>
        <p:sp>
          <p:nvSpPr>
            <p:cNvPr id="6536" name="Freeform: Shape 160"/>
            <p:cNvSpPr/>
            <p:nvPr/>
          </p:nvSpPr>
          <p:spPr>
            <a:xfrm>
              <a:off x="5205600" y="5835240"/>
              <a:ext cx="1080" cy="9720"/>
            </a:xfrm>
            <a:custGeom>
              <a:avLst/>
              <a:gdLst/>
              <a:ah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a:noFill/>
            </a:ln>
          </p:spPr>
          <p:style>
            <a:lnRef idx="0"/>
            <a:fillRef idx="0"/>
            <a:effectRef idx="0"/>
            <a:fontRef idx="minor"/>
          </p:style>
        </p:sp>
        <p:sp>
          <p:nvSpPr>
            <p:cNvPr id="6537" name="Freeform: Shape 161"/>
            <p:cNvSpPr/>
            <p:nvPr/>
          </p:nvSpPr>
          <p:spPr>
            <a:xfrm>
              <a:off x="5205960" y="5644800"/>
              <a:ext cx="12240" cy="194040"/>
            </a:xfrm>
            <a:custGeom>
              <a:avLst/>
              <a:gdLst/>
              <a:ah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a:noFill/>
            </a:ln>
          </p:spPr>
          <p:style>
            <a:lnRef idx="0"/>
            <a:fillRef idx="0"/>
            <a:effectRef idx="0"/>
            <a:fontRef idx="minor"/>
          </p:style>
        </p:sp>
        <p:sp>
          <p:nvSpPr>
            <p:cNvPr id="6538" name="Freeform: Shape 162"/>
            <p:cNvSpPr/>
            <p:nvPr/>
          </p:nvSpPr>
          <p:spPr>
            <a:xfrm>
              <a:off x="5536440" y="5833080"/>
              <a:ext cx="360" cy="5760"/>
            </a:xfrm>
            <a:custGeom>
              <a:avLst/>
              <a:gdLst/>
              <a:ahLst/>
              <a:rect l="l" t="t" r="r" b="b"/>
              <a:pathLst>
                <a:path w="1396" h="7237">
                  <a:moveTo>
                    <a:pt x="1397" y="7237"/>
                  </a:moveTo>
                  <a:lnTo>
                    <a:pt x="1397" y="0"/>
                  </a:lnTo>
                  <a:lnTo>
                    <a:pt x="0" y="0"/>
                  </a:lnTo>
                  <a:lnTo>
                    <a:pt x="0" y="7237"/>
                  </a:lnTo>
                  <a:close/>
                </a:path>
              </a:pathLst>
            </a:custGeom>
            <a:solidFill>
              <a:srgbClr val="000000"/>
            </a:solidFill>
            <a:ln w="12690">
              <a:noFill/>
            </a:ln>
          </p:spPr>
          <p:style>
            <a:lnRef idx="0"/>
            <a:fillRef idx="0"/>
            <a:effectRef idx="0"/>
            <a:fontRef idx="minor"/>
          </p:style>
        </p:sp>
        <p:sp>
          <p:nvSpPr>
            <p:cNvPr id="6539" name="Freeform: Shape 163"/>
            <p:cNvSpPr/>
            <p:nvPr/>
          </p:nvSpPr>
          <p:spPr>
            <a:xfrm>
              <a:off x="5540400" y="5828400"/>
              <a:ext cx="360" cy="3960"/>
            </a:xfrm>
            <a:custGeom>
              <a:avLst/>
              <a:gdLst/>
              <a:ahLst/>
              <a:rect l="l" t="t" r="r" b="b"/>
              <a:pathLst>
                <a:path w="1523" h="5332">
                  <a:moveTo>
                    <a:pt x="1524" y="0"/>
                  </a:moveTo>
                  <a:cubicBezTo>
                    <a:pt x="1257" y="1004"/>
                    <a:pt x="724" y="1922"/>
                    <a:pt x="0" y="2666"/>
                  </a:cubicBezTo>
                  <a:lnTo>
                    <a:pt x="0" y="5333"/>
                  </a:lnTo>
                  <a:close/>
                </a:path>
              </a:pathLst>
            </a:custGeom>
            <a:solidFill>
              <a:srgbClr val="000000"/>
            </a:solidFill>
            <a:ln w="12690">
              <a:noFill/>
            </a:ln>
          </p:spPr>
          <p:style>
            <a:lnRef idx="0"/>
            <a:fillRef idx="0"/>
            <a:effectRef idx="0"/>
            <a:fontRef idx="minor"/>
          </p:style>
        </p:sp>
        <p:sp>
          <p:nvSpPr>
            <p:cNvPr id="6540" name="Freeform: Shape 164"/>
            <p:cNvSpPr/>
            <p:nvPr/>
          </p:nvSpPr>
          <p:spPr>
            <a:xfrm>
              <a:off x="5524200" y="5825160"/>
              <a:ext cx="3600" cy="13680"/>
            </a:xfrm>
            <a:custGeom>
              <a:avLst/>
              <a:gdLst/>
              <a:ah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a:noFill/>
            </a:ln>
          </p:spPr>
          <p:style>
            <a:lnRef idx="0"/>
            <a:fillRef idx="0"/>
            <a:effectRef idx="0"/>
            <a:fontRef idx="minor"/>
          </p:style>
        </p:sp>
        <p:sp>
          <p:nvSpPr>
            <p:cNvPr id="6541" name="Freeform: Shape 165"/>
            <p:cNvSpPr/>
            <p:nvPr/>
          </p:nvSpPr>
          <p:spPr>
            <a:xfrm>
              <a:off x="5531760" y="5833080"/>
              <a:ext cx="720" cy="5760"/>
            </a:xfrm>
            <a:custGeom>
              <a:avLst/>
              <a:gdLst/>
              <a:ah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a:noFill/>
            </a:ln>
          </p:spPr>
          <p:style>
            <a:lnRef idx="0"/>
            <a:fillRef idx="0"/>
            <a:effectRef idx="0"/>
            <a:fontRef idx="minor"/>
          </p:style>
        </p:sp>
        <p:sp>
          <p:nvSpPr>
            <p:cNvPr id="6542" name="Freeform: Shape 166"/>
            <p:cNvSpPr/>
            <p:nvPr/>
          </p:nvSpPr>
          <p:spPr>
            <a:xfrm>
              <a:off x="4247640" y="5581800"/>
              <a:ext cx="159840" cy="11160"/>
            </a:xfrm>
            <a:custGeom>
              <a:avLst/>
              <a:gdLst/>
              <a:ah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a:noFill/>
            </a:ln>
          </p:spPr>
          <p:style>
            <a:lnRef idx="0"/>
            <a:fillRef idx="0"/>
            <a:effectRef idx="0"/>
            <a:fontRef idx="minor"/>
          </p:style>
        </p:sp>
        <p:sp>
          <p:nvSpPr>
            <p:cNvPr id="6543" name="Freeform: Shape 167"/>
            <p:cNvSpPr/>
            <p:nvPr/>
          </p:nvSpPr>
          <p:spPr>
            <a:xfrm>
              <a:off x="4255560" y="5594040"/>
              <a:ext cx="360" cy="360"/>
            </a:xfrm>
            <a:custGeom>
              <a:avLst/>
              <a:gdLst/>
              <a:ahLst/>
              <a:rect l="l" t="t" r="r" b="b"/>
              <a:pathLst>
                <a:path w="380" h="253">
                  <a:moveTo>
                    <a:pt x="0" y="0"/>
                  </a:moveTo>
                  <a:lnTo>
                    <a:pt x="0" y="254"/>
                  </a:lnTo>
                  <a:lnTo>
                    <a:pt x="381" y="254"/>
                  </a:lnTo>
                  <a:lnTo>
                    <a:pt x="0" y="0"/>
                  </a:lnTo>
                  <a:close/>
                </a:path>
              </a:pathLst>
            </a:custGeom>
            <a:solidFill>
              <a:srgbClr val="000000"/>
            </a:solidFill>
            <a:ln w="12690">
              <a:noFill/>
            </a:ln>
          </p:spPr>
          <p:style>
            <a:lnRef idx="0"/>
            <a:fillRef idx="0"/>
            <a:effectRef idx="0"/>
            <a:fontRef idx="minor"/>
          </p:style>
        </p:sp>
        <p:sp>
          <p:nvSpPr>
            <p:cNvPr id="6544" name="Freeform: Shape 168"/>
            <p:cNvSpPr/>
            <p:nvPr/>
          </p:nvSpPr>
          <p:spPr>
            <a:xfrm>
              <a:off x="4255560" y="5590800"/>
              <a:ext cx="30600" cy="21960"/>
            </a:xfrm>
            <a:custGeom>
              <a:avLst/>
              <a:gdLst/>
              <a:ah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a:noFill/>
            </a:ln>
          </p:spPr>
          <p:style>
            <a:lnRef idx="0"/>
            <a:fillRef idx="0"/>
            <a:effectRef idx="0"/>
            <a:fontRef idx="minor"/>
          </p:style>
        </p:sp>
        <p:sp>
          <p:nvSpPr>
            <p:cNvPr id="6545" name="Freeform: Shape 169"/>
            <p:cNvSpPr/>
            <p:nvPr/>
          </p:nvSpPr>
          <p:spPr>
            <a:xfrm>
              <a:off x="4241880" y="5580360"/>
              <a:ext cx="12240" cy="32400"/>
            </a:xfrm>
            <a:custGeom>
              <a:avLst/>
              <a:gdLst/>
              <a:ah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a:noFill/>
            </a:ln>
          </p:spPr>
          <p:style>
            <a:lnRef idx="0"/>
            <a:fillRef idx="0"/>
            <a:effectRef idx="0"/>
            <a:fontRef idx="minor"/>
          </p:style>
        </p:sp>
        <p:sp>
          <p:nvSpPr>
            <p:cNvPr id="6546" name="Freeform: Shape 170"/>
            <p:cNvSpPr/>
            <p:nvPr/>
          </p:nvSpPr>
          <p:spPr>
            <a:xfrm>
              <a:off x="7904160" y="6522840"/>
              <a:ext cx="1080" cy="340200"/>
            </a:xfrm>
            <a:custGeom>
              <a:avLst/>
              <a:gdLst/>
              <a:ahLst/>
              <a:rect l="l" t="t" r="r" b="b"/>
              <a:pathLst>
                <a:path w="2539" h="341796">
                  <a:moveTo>
                    <a:pt x="1270" y="0"/>
                  </a:moveTo>
                  <a:lnTo>
                    <a:pt x="0" y="0"/>
                  </a:lnTo>
                  <a:lnTo>
                    <a:pt x="0" y="341797"/>
                  </a:lnTo>
                  <a:lnTo>
                    <a:pt x="2539" y="341797"/>
                  </a:lnTo>
                  <a:lnTo>
                    <a:pt x="2539" y="0"/>
                  </a:lnTo>
                  <a:close/>
                </a:path>
              </a:pathLst>
            </a:custGeom>
            <a:solidFill>
              <a:srgbClr val="000000"/>
            </a:solidFill>
            <a:ln w="12690">
              <a:noFill/>
            </a:ln>
          </p:spPr>
          <p:style>
            <a:lnRef idx="0"/>
            <a:fillRef idx="0"/>
            <a:effectRef idx="0"/>
            <a:fontRef idx="minor"/>
          </p:style>
        </p:sp>
        <p:sp>
          <p:nvSpPr>
            <p:cNvPr id="6547" name="Freeform: Shape 171"/>
            <p:cNvSpPr/>
            <p:nvPr/>
          </p:nvSpPr>
          <p:spPr>
            <a:xfrm>
              <a:off x="7838640" y="6506280"/>
              <a:ext cx="66600" cy="13680"/>
            </a:xfrm>
            <a:custGeom>
              <a:avLst/>
              <a:gdLst/>
              <a:ah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a:noFill/>
            </a:ln>
          </p:spPr>
          <p:style>
            <a:lnRef idx="0"/>
            <a:fillRef idx="0"/>
            <a:effectRef idx="0"/>
            <a:fontRef idx="minor"/>
          </p:style>
        </p:sp>
        <p:sp>
          <p:nvSpPr>
            <p:cNvPr id="6548" name="Freeform: Shape 172"/>
            <p:cNvSpPr/>
            <p:nvPr/>
          </p:nvSpPr>
          <p:spPr>
            <a:xfrm>
              <a:off x="5965560" y="6511680"/>
              <a:ext cx="88200" cy="1080"/>
            </a:xfrm>
            <a:custGeom>
              <a:avLst/>
              <a:gdLst/>
              <a:ah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6549" name="Freeform: Shape 173"/>
            <p:cNvSpPr/>
            <p:nvPr/>
          </p:nvSpPr>
          <p:spPr>
            <a:xfrm>
              <a:off x="441144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6550" name="Freeform: Shape 174"/>
            <p:cNvSpPr/>
            <p:nvPr/>
          </p:nvSpPr>
          <p:spPr>
            <a:xfrm>
              <a:off x="4413960" y="5582160"/>
              <a:ext cx="36720" cy="30960"/>
            </a:xfrm>
            <a:custGeom>
              <a:avLst/>
              <a:gdLst/>
              <a:ah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a:noFill/>
            </a:ln>
          </p:spPr>
          <p:style>
            <a:lnRef idx="0"/>
            <a:fillRef idx="0"/>
            <a:effectRef idx="0"/>
            <a:fontRef idx="minor"/>
          </p:style>
        </p:sp>
        <p:sp>
          <p:nvSpPr>
            <p:cNvPr id="6551" name="Freeform: Shape 175"/>
            <p:cNvSpPr/>
            <p:nvPr/>
          </p:nvSpPr>
          <p:spPr>
            <a:xfrm>
              <a:off x="4405680" y="5582520"/>
              <a:ext cx="360" cy="360"/>
            </a:xfrm>
            <a:custGeom>
              <a:avLst/>
              <a:gdLst/>
              <a:ah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a:noFill/>
            </a:ln>
          </p:spPr>
          <p:style>
            <a:lnRef idx="0"/>
            <a:fillRef idx="0"/>
            <a:effectRef idx="0"/>
            <a:fontRef idx="minor"/>
          </p:style>
        </p:sp>
        <p:sp>
          <p:nvSpPr>
            <p:cNvPr id="6552" name="Freeform: Shape 176"/>
            <p:cNvSpPr/>
            <p:nvPr/>
          </p:nvSpPr>
          <p:spPr>
            <a:xfrm>
              <a:off x="4408560" y="5580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6553" name="Freeform: Shape 177"/>
            <p:cNvSpPr/>
            <p:nvPr/>
          </p:nvSpPr>
          <p:spPr>
            <a:xfrm>
              <a:off x="4406400" y="55818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6554" name="Freeform: Shape 178"/>
            <p:cNvSpPr/>
            <p:nvPr/>
          </p:nvSpPr>
          <p:spPr>
            <a:xfrm>
              <a:off x="4403520" y="5584680"/>
              <a:ext cx="360" cy="360"/>
            </a:xfrm>
            <a:custGeom>
              <a:avLst/>
              <a:gdLst/>
              <a:ah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a:noFill/>
            </a:ln>
          </p:spPr>
          <p:style>
            <a:lnRef idx="0"/>
            <a:fillRef idx="0"/>
            <a:effectRef idx="0"/>
            <a:fontRef idx="minor"/>
          </p:style>
        </p:sp>
        <p:sp>
          <p:nvSpPr>
            <p:cNvPr id="6555" name="Freeform: Shape 179"/>
            <p:cNvSpPr/>
            <p:nvPr/>
          </p:nvSpPr>
          <p:spPr>
            <a:xfrm>
              <a:off x="5006160" y="5644800"/>
              <a:ext cx="12240" cy="201240"/>
            </a:xfrm>
            <a:custGeom>
              <a:avLst/>
              <a:gdLst/>
              <a:ah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a:noFill/>
            </a:ln>
          </p:spPr>
          <p:style>
            <a:lnRef idx="0"/>
            <a:fillRef idx="0"/>
            <a:effectRef idx="0"/>
            <a:fontRef idx="minor"/>
          </p:style>
        </p:sp>
        <p:sp>
          <p:nvSpPr>
            <p:cNvPr id="6556" name="Freeform: Shape 180"/>
            <p:cNvSpPr/>
            <p:nvPr/>
          </p:nvSpPr>
          <p:spPr>
            <a:xfrm>
              <a:off x="5019120" y="5848560"/>
              <a:ext cx="11160" cy="360"/>
            </a:xfrm>
            <a:custGeom>
              <a:avLst/>
              <a:gdLst/>
              <a:ahLst/>
              <a:rect l="l" t="t" r="r" b="b"/>
              <a:pathLst>
                <a:path w="12696" h="1142">
                  <a:moveTo>
                    <a:pt x="0" y="1143"/>
                  </a:moveTo>
                  <a:lnTo>
                    <a:pt x="0" y="0"/>
                  </a:lnTo>
                  <a:close/>
                </a:path>
              </a:pathLst>
            </a:custGeom>
            <a:solidFill>
              <a:srgbClr val="000000"/>
            </a:solidFill>
            <a:ln w="12690">
              <a:noFill/>
            </a:ln>
          </p:spPr>
          <p:style>
            <a:lnRef idx="0"/>
            <a:fillRef idx="0"/>
            <a:effectRef idx="0"/>
            <a:fontRef idx="minor"/>
          </p:style>
        </p:sp>
        <p:sp>
          <p:nvSpPr>
            <p:cNvPr id="6557" name="Freeform: Shape 181"/>
            <p:cNvSpPr/>
            <p:nvPr/>
          </p:nvSpPr>
          <p:spPr>
            <a:xfrm>
              <a:off x="5014440" y="5852880"/>
              <a:ext cx="720" cy="360"/>
            </a:xfrm>
            <a:custGeom>
              <a:avLst/>
              <a:gdLst/>
              <a:ah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a:noFill/>
            </a:ln>
          </p:spPr>
          <p:style>
            <a:lnRef idx="0"/>
            <a:fillRef idx="0"/>
            <a:effectRef idx="0"/>
            <a:fontRef idx="minor"/>
          </p:style>
        </p:sp>
        <p:sp>
          <p:nvSpPr>
            <p:cNvPr id="6558" name="Freeform: Shape 182"/>
            <p:cNvSpPr/>
            <p:nvPr/>
          </p:nvSpPr>
          <p:spPr>
            <a:xfrm>
              <a:off x="5017320" y="5850720"/>
              <a:ext cx="360" cy="360"/>
            </a:xfrm>
            <a:custGeom>
              <a:avLst/>
              <a:gdLst/>
              <a:ah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a:noFill/>
            </a:ln>
          </p:spPr>
          <p:style>
            <a:lnRef idx="0"/>
            <a:fillRef idx="0"/>
            <a:effectRef idx="0"/>
            <a:fontRef idx="minor"/>
          </p:style>
        </p:sp>
        <p:sp>
          <p:nvSpPr>
            <p:cNvPr id="6559" name="Freeform: Shape 183"/>
            <p:cNvSpPr/>
            <p:nvPr/>
          </p:nvSpPr>
          <p:spPr>
            <a:xfrm>
              <a:off x="5010120" y="5852880"/>
              <a:ext cx="360" cy="11160"/>
            </a:xfrm>
            <a:custGeom>
              <a:avLst/>
              <a:gdLst/>
              <a:ahLst/>
              <a:rect l="l" t="t" r="r" b="b"/>
              <a:pathLst>
                <a:path w="1777" h="12696">
                  <a:moveTo>
                    <a:pt x="1778" y="0"/>
                  </a:moveTo>
                  <a:lnTo>
                    <a:pt x="0" y="0"/>
                  </a:lnTo>
                  <a:lnTo>
                    <a:pt x="1778" y="0"/>
                  </a:lnTo>
                  <a:close/>
                </a:path>
              </a:pathLst>
            </a:custGeom>
            <a:solidFill>
              <a:srgbClr val="000000"/>
            </a:solidFill>
            <a:ln w="12690">
              <a:noFill/>
            </a:ln>
          </p:spPr>
          <p:style>
            <a:lnRef idx="0"/>
            <a:fillRef idx="0"/>
            <a:effectRef idx="0"/>
            <a:fontRef idx="minor"/>
          </p:style>
        </p:sp>
        <p:sp>
          <p:nvSpPr>
            <p:cNvPr id="6560" name="Freeform: Shape 184"/>
            <p:cNvSpPr/>
            <p:nvPr/>
          </p:nvSpPr>
          <p:spPr>
            <a:xfrm>
              <a:off x="5007600" y="5850360"/>
              <a:ext cx="360" cy="360"/>
            </a:xfrm>
            <a:custGeom>
              <a:avLst/>
              <a:gdLst/>
              <a:ah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a:noFill/>
            </a:ln>
          </p:spPr>
          <p:style>
            <a:lnRef idx="0"/>
            <a:fillRef idx="0"/>
            <a:effectRef idx="0"/>
            <a:fontRef idx="minor"/>
          </p:style>
        </p:sp>
        <p:sp>
          <p:nvSpPr>
            <p:cNvPr id="6561" name="Freeform: Shape 185"/>
            <p:cNvSpPr/>
            <p:nvPr/>
          </p:nvSpPr>
          <p:spPr>
            <a:xfrm>
              <a:off x="5529240" y="5671080"/>
              <a:ext cx="1080" cy="149760"/>
            </a:xfrm>
            <a:custGeom>
              <a:avLst/>
              <a:gdLst/>
              <a:ah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a:noFill/>
            </a:ln>
          </p:spPr>
          <p:style>
            <a:lnRef idx="0"/>
            <a:fillRef idx="0"/>
            <a:effectRef idx="0"/>
            <a:fontRef idx="minor"/>
          </p:style>
        </p:sp>
        <p:sp>
          <p:nvSpPr>
            <p:cNvPr id="6562" name="Freeform: Shape 186"/>
            <p:cNvSpPr/>
            <p:nvPr/>
          </p:nvSpPr>
          <p:spPr>
            <a:xfrm>
              <a:off x="5529240" y="5830560"/>
              <a:ext cx="1080" cy="8280"/>
            </a:xfrm>
            <a:custGeom>
              <a:avLst/>
              <a:gdLst/>
              <a:ah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a:noFill/>
            </a:ln>
          </p:spPr>
          <p:style>
            <a:lnRef idx="0"/>
            <a:fillRef idx="0"/>
            <a:effectRef idx="0"/>
            <a:fontRef idx="minor"/>
          </p:style>
        </p:sp>
        <p:sp>
          <p:nvSpPr>
            <p:cNvPr id="6563" name="Freeform: Shape 187"/>
            <p:cNvSpPr/>
            <p:nvPr/>
          </p:nvSpPr>
          <p:spPr>
            <a:xfrm>
              <a:off x="5177880" y="5833080"/>
              <a:ext cx="30240" cy="1080"/>
            </a:xfrm>
            <a:custGeom>
              <a:avLst/>
              <a:gdLst/>
              <a:ah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a:noFill/>
            </a:ln>
          </p:spPr>
          <p:style>
            <a:lnRef idx="0"/>
            <a:fillRef idx="0"/>
            <a:effectRef idx="0"/>
            <a:fontRef idx="minor"/>
          </p:style>
        </p:sp>
        <p:sp>
          <p:nvSpPr>
            <p:cNvPr id="6564" name="Freeform: Shape 188"/>
            <p:cNvSpPr/>
            <p:nvPr/>
          </p:nvSpPr>
          <p:spPr>
            <a:xfrm>
              <a:off x="5164200" y="5834520"/>
              <a:ext cx="12240" cy="290520"/>
            </a:xfrm>
            <a:custGeom>
              <a:avLst/>
              <a:gdLst/>
              <a:ah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a:noFill/>
            </a:ln>
          </p:spPr>
          <p:style>
            <a:lnRef idx="0"/>
            <a:fillRef idx="0"/>
            <a:effectRef idx="0"/>
            <a:fontRef idx="minor"/>
          </p:style>
        </p:sp>
        <p:sp>
          <p:nvSpPr>
            <p:cNvPr id="6565" name="Freeform: Shape 189"/>
            <p:cNvSpPr/>
            <p:nvPr/>
          </p:nvSpPr>
          <p:spPr>
            <a:xfrm>
              <a:off x="7799760" y="6512760"/>
              <a:ext cx="5040" cy="360"/>
            </a:xfrm>
            <a:custGeom>
              <a:avLst/>
              <a:gdLst/>
              <a:ah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a:noFill/>
            </a:ln>
          </p:spPr>
          <p:style>
            <a:lnRef idx="0"/>
            <a:fillRef idx="0"/>
            <a:effectRef idx="0"/>
            <a:fontRef idx="minor"/>
          </p:style>
        </p:sp>
        <p:sp>
          <p:nvSpPr>
            <p:cNvPr id="6566" name="Freeform: Shape 190"/>
            <p:cNvSpPr/>
            <p:nvPr/>
          </p:nvSpPr>
          <p:spPr>
            <a:xfrm>
              <a:off x="7103520" y="6511680"/>
              <a:ext cx="70560" cy="1080"/>
            </a:xfrm>
            <a:custGeom>
              <a:avLst/>
              <a:gdLst/>
              <a:ah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a:noFill/>
            </a:ln>
          </p:spPr>
          <p:style>
            <a:lnRef idx="0"/>
            <a:fillRef idx="0"/>
            <a:effectRef idx="0"/>
            <a:fontRef idx="minor"/>
          </p:style>
        </p:sp>
        <p:sp>
          <p:nvSpPr>
            <p:cNvPr id="6567" name="Freeform: Shape 191"/>
            <p:cNvSpPr/>
            <p:nvPr/>
          </p:nvSpPr>
          <p:spPr>
            <a:xfrm>
              <a:off x="5537880" y="5851080"/>
              <a:ext cx="1080" cy="587160"/>
            </a:xfrm>
            <a:custGeom>
              <a:avLst/>
              <a:gdLst/>
              <a:ah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a:noFill/>
            </a:ln>
          </p:spPr>
          <p:style>
            <a:lnRef idx="0"/>
            <a:fillRef idx="0"/>
            <a:effectRef idx="0"/>
            <a:fontRef idx="minor"/>
          </p:style>
        </p:sp>
        <p:sp>
          <p:nvSpPr>
            <p:cNvPr id="6568" name="Freeform: Shape 192"/>
            <p:cNvSpPr/>
            <p:nvPr/>
          </p:nvSpPr>
          <p:spPr>
            <a:xfrm>
              <a:off x="5537880" y="5830920"/>
              <a:ext cx="1080" cy="9360"/>
            </a:xfrm>
            <a:custGeom>
              <a:avLst/>
              <a:gdLst/>
              <a:ah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a:noFill/>
            </a:ln>
          </p:spPr>
          <p:style>
            <a:lnRef idx="0"/>
            <a:fillRef idx="0"/>
            <a:effectRef idx="0"/>
            <a:fontRef idx="minor"/>
          </p:style>
        </p:sp>
        <p:sp>
          <p:nvSpPr>
            <p:cNvPr id="6569" name="Freeform: Shape 193"/>
            <p:cNvSpPr/>
            <p:nvPr/>
          </p:nvSpPr>
          <p:spPr>
            <a:xfrm>
              <a:off x="5534640" y="5833440"/>
              <a:ext cx="1080" cy="5040"/>
            </a:xfrm>
            <a:custGeom>
              <a:avLst/>
              <a:gdLst/>
              <a:ahLst/>
              <a:rect l="l" t="t" r="r" b="b"/>
              <a:pathLst>
                <a:path w="2412" h="6602">
                  <a:moveTo>
                    <a:pt x="1143" y="6602"/>
                  </a:moveTo>
                  <a:lnTo>
                    <a:pt x="2412" y="6602"/>
                  </a:lnTo>
                  <a:lnTo>
                    <a:pt x="2412" y="0"/>
                  </a:lnTo>
                  <a:lnTo>
                    <a:pt x="0" y="0"/>
                  </a:lnTo>
                  <a:lnTo>
                    <a:pt x="0" y="6602"/>
                  </a:lnTo>
                  <a:close/>
                </a:path>
              </a:pathLst>
            </a:custGeom>
            <a:solidFill>
              <a:srgbClr val="000000"/>
            </a:solidFill>
            <a:ln w="12690">
              <a:noFill/>
            </a:ln>
          </p:spPr>
          <p:style>
            <a:lnRef idx="0"/>
            <a:fillRef idx="0"/>
            <a:effectRef idx="0"/>
            <a:fontRef idx="minor"/>
          </p:style>
        </p:sp>
        <p:sp>
          <p:nvSpPr>
            <p:cNvPr id="6570" name="Freeform: Shape 194"/>
            <p:cNvSpPr/>
            <p:nvPr/>
          </p:nvSpPr>
          <p:spPr>
            <a:xfrm>
              <a:off x="5535000" y="5807520"/>
              <a:ext cx="360" cy="11160"/>
            </a:xfrm>
            <a:custGeom>
              <a:avLst/>
              <a:gdLst/>
              <a:ahLst/>
              <a:rect l="l" t="t" r="r" b="b"/>
              <a:pathLst>
                <a:path w="888" h="12696">
                  <a:moveTo>
                    <a:pt x="889" y="0"/>
                  </a:moveTo>
                  <a:lnTo>
                    <a:pt x="889" y="0"/>
                  </a:lnTo>
                  <a:cubicBezTo>
                    <a:pt x="889" y="0"/>
                    <a:pt x="889" y="0"/>
                    <a:pt x="0" y="0"/>
                  </a:cubicBezTo>
                  <a:close/>
                </a:path>
              </a:pathLst>
            </a:custGeom>
            <a:solidFill>
              <a:srgbClr val="000000"/>
            </a:solidFill>
            <a:ln w="12690">
              <a:noFill/>
            </a:ln>
          </p:spPr>
          <p:style>
            <a:lnRef idx="0"/>
            <a:fillRef idx="0"/>
            <a:effectRef idx="0"/>
            <a:fontRef idx="minor"/>
          </p:style>
        </p:sp>
        <p:sp>
          <p:nvSpPr>
            <p:cNvPr id="6571" name="Freeform: Shape 195"/>
            <p:cNvSpPr/>
            <p:nvPr/>
          </p:nvSpPr>
          <p:spPr>
            <a:xfrm>
              <a:off x="5537160" y="5807160"/>
              <a:ext cx="360" cy="11160"/>
            </a:xfrm>
            <a:custGeom>
              <a:avLst/>
              <a:gdLst/>
              <a:ahLst/>
              <a:rect l="l" t="t" r="r" b="b"/>
              <a:pathLst>
                <a:path w="1523" h="12696">
                  <a:moveTo>
                    <a:pt x="0" y="0"/>
                  </a:moveTo>
                  <a:lnTo>
                    <a:pt x="1524" y="0"/>
                  </a:lnTo>
                  <a:close/>
                </a:path>
              </a:pathLst>
            </a:custGeom>
            <a:solidFill>
              <a:srgbClr val="000000"/>
            </a:solidFill>
            <a:ln w="12690">
              <a:noFill/>
            </a:ln>
          </p:spPr>
          <p:style>
            <a:lnRef idx="0"/>
            <a:fillRef idx="0"/>
            <a:effectRef idx="0"/>
            <a:fontRef idx="minor"/>
          </p:style>
        </p:sp>
        <p:sp>
          <p:nvSpPr>
            <p:cNvPr id="6572" name="Freeform: Shape 196"/>
            <p:cNvSpPr/>
            <p:nvPr/>
          </p:nvSpPr>
          <p:spPr>
            <a:xfrm>
              <a:off x="5533200" y="5808600"/>
              <a:ext cx="360" cy="360"/>
            </a:xfrm>
            <a:custGeom>
              <a:avLst/>
              <a:gdLst/>
              <a:ah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a:noFill/>
            </a:ln>
          </p:spPr>
          <p:style>
            <a:lnRef idx="0"/>
            <a:fillRef idx="0"/>
            <a:effectRef idx="0"/>
            <a:fontRef idx="minor"/>
          </p:style>
        </p:sp>
        <p:sp>
          <p:nvSpPr>
            <p:cNvPr id="6573" name="Freeform: Shape 197"/>
            <p:cNvSpPr/>
            <p:nvPr/>
          </p:nvSpPr>
          <p:spPr>
            <a:xfrm>
              <a:off x="5528160" y="5811480"/>
              <a:ext cx="14760" cy="20160"/>
            </a:xfrm>
            <a:custGeom>
              <a:avLst/>
              <a:gdLst/>
              <a:ah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a:noFill/>
            </a:ln>
          </p:spPr>
          <p:style>
            <a:lnRef idx="0"/>
            <a:fillRef idx="0"/>
            <a:effectRef idx="0"/>
            <a:fontRef idx="minor"/>
          </p:style>
        </p:sp>
        <p:sp>
          <p:nvSpPr>
            <p:cNvPr id="6574" name="Freeform: Shape 198"/>
            <p:cNvSpPr/>
            <p:nvPr/>
          </p:nvSpPr>
          <p:spPr>
            <a:xfrm>
              <a:off x="5965560" y="6829200"/>
              <a:ext cx="118440" cy="1080"/>
            </a:xfrm>
            <a:custGeom>
              <a:avLst/>
              <a:gdLst/>
              <a:ah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a:noFill/>
            </a:ln>
          </p:spPr>
          <p:style>
            <a:lnRef idx="0"/>
            <a:fillRef idx="0"/>
            <a:effectRef idx="0"/>
            <a:fontRef idx="minor"/>
          </p:style>
        </p:sp>
        <p:sp>
          <p:nvSpPr>
            <p:cNvPr id="6575" name="Freeform: Shape 199"/>
            <p:cNvSpPr/>
            <p:nvPr/>
          </p:nvSpPr>
          <p:spPr>
            <a:xfrm>
              <a:off x="5965560" y="6813360"/>
              <a:ext cx="92160" cy="1080"/>
            </a:xfrm>
            <a:custGeom>
              <a:avLst/>
              <a:gdLst/>
              <a:ah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a:noFill/>
            </a:ln>
          </p:spPr>
          <p:style>
            <a:lnRef idx="0"/>
            <a:fillRef idx="0"/>
            <a:effectRef idx="0"/>
            <a:fontRef idx="minor"/>
          </p:style>
        </p:sp>
        <p:sp>
          <p:nvSpPr>
            <p:cNvPr id="6576" name="Freeform: Shape 200"/>
            <p:cNvSpPr/>
            <p:nvPr/>
          </p:nvSpPr>
          <p:spPr>
            <a:xfrm>
              <a:off x="6102360" y="6830640"/>
              <a:ext cx="360" cy="360"/>
            </a:xfrm>
            <a:custGeom>
              <a:avLst/>
              <a:gdLst/>
              <a:ah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6577" name="Freeform: Shape 201"/>
            <p:cNvSpPr/>
            <p:nvPr/>
          </p:nvSpPr>
          <p:spPr>
            <a:xfrm>
              <a:off x="6103800" y="6832800"/>
              <a:ext cx="360" cy="360"/>
            </a:xfrm>
            <a:custGeom>
              <a:avLst/>
              <a:gdLst/>
              <a:ahLst/>
              <a:rect l="l" t="t" r="r" b="b"/>
              <a:pathLst>
                <a:path w="56" h="1499">
                  <a:moveTo>
                    <a:pt x="0" y="0"/>
                  </a:moveTo>
                  <a:cubicBezTo>
                    <a:pt x="0" y="0"/>
                    <a:pt x="0" y="889"/>
                    <a:pt x="0" y="1397"/>
                  </a:cubicBezTo>
                  <a:cubicBezTo>
                    <a:pt x="0" y="1904"/>
                    <a:pt x="127" y="381"/>
                    <a:pt x="0" y="0"/>
                  </a:cubicBezTo>
                  <a:close/>
                </a:path>
              </a:pathLst>
            </a:custGeom>
            <a:solidFill>
              <a:srgbClr val="000000"/>
            </a:solidFill>
            <a:ln w="12690">
              <a:noFill/>
            </a:ln>
          </p:spPr>
          <p:style>
            <a:lnRef idx="0"/>
            <a:fillRef idx="0"/>
            <a:effectRef idx="0"/>
            <a:fontRef idx="minor"/>
          </p:style>
        </p:sp>
        <p:sp>
          <p:nvSpPr>
            <p:cNvPr id="6578" name="Freeform: Shape 202"/>
            <p:cNvSpPr/>
            <p:nvPr/>
          </p:nvSpPr>
          <p:spPr>
            <a:xfrm>
              <a:off x="6060600" y="6519600"/>
              <a:ext cx="1080" cy="294840"/>
            </a:xfrm>
            <a:custGeom>
              <a:avLst/>
              <a:gdLst/>
              <a:ah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a:noFill/>
            </a:ln>
          </p:spPr>
          <p:style>
            <a:lnRef idx="0"/>
            <a:fillRef idx="0"/>
            <a:effectRef idx="0"/>
            <a:fontRef idx="minor"/>
          </p:style>
        </p:sp>
        <p:sp>
          <p:nvSpPr>
            <p:cNvPr id="6579" name="Freeform: Shape 203"/>
            <p:cNvSpPr/>
            <p:nvPr/>
          </p:nvSpPr>
          <p:spPr>
            <a:xfrm>
              <a:off x="4524120" y="62492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6580" name="Freeform: Shape 204"/>
            <p:cNvSpPr/>
            <p:nvPr/>
          </p:nvSpPr>
          <p:spPr>
            <a:xfrm>
              <a:off x="5208480" y="5851440"/>
              <a:ext cx="1080" cy="273600"/>
            </a:xfrm>
            <a:custGeom>
              <a:avLst/>
              <a:gdLst/>
              <a:ah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a:noFill/>
            </a:ln>
          </p:spPr>
          <p:style>
            <a:lnRef idx="0"/>
            <a:fillRef idx="0"/>
            <a:effectRef idx="0"/>
            <a:fontRef idx="minor"/>
          </p:style>
        </p:sp>
        <p:sp>
          <p:nvSpPr>
            <p:cNvPr id="6581" name="Freeform: Shape 205"/>
            <p:cNvSpPr/>
            <p:nvPr/>
          </p:nvSpPr>
          <p:spPr>
            <a:xfrm>
              <a:off x="5208480" y="5832720"/>
              <a:ext cx="1080" cy="6840"/>
            </a:xfrm>
            <a:custGeom>
              <a:avLst/>
              <a:gdLst/>
              <a:ah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a:noFill/>
            </a:ln>
          </p:spPr>
          <p:style>
            <a:lnRef idx="0"/>
            <a:fillRef idx="0"/>
            <a:effectRef idx="0"/>
            <a:fontRef idx="minor"/>
          </p:style>
        </p:sp>
        <p:sp>
          <p:nvSpPr>
            <p:cNvPr id="6582" name="Freeform: Shape 206"/>
            <p:cNvSpPr/>
            <p:nvPr/>
          </p:nvSpPr>
          <p:spPr>
            <a:xfrm>
              <a:off x="5534280" y="5852880"/>
              <a:ext cx="1080" cy="585360"/>
            </a:xfrm>
            <a:custGeom>
              <a:avLst/>
              <a:gdLst/>
              <a:ah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6583" name="Freeform: Shape 207"/>
            <p:cNvSpPr/>
            <p:nvPr/>
          </p:nvSpPr>
          <p:spPr>
            <a:xfrm>
              <a:off x="7090560" y="6473520"/>
              <a:ext cx="11880" cy="33120"/>
            </a:xfrm>
            <a:custGeom>
              <a:avLst/>
              <a:gdLst/>
              <a:ah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a:noFill/>
            </a:ln>
          </p:spPr>
          <p:style>
            <a:lnRef idx="0"/>
            <a:fillRef idx="0"/>
            <a:effectRef idx="0"/>
            <a:fontRef idx="minor"/>
          </p:style>
        </p:sp>
        <p:sp>
          <p:nvSpPr>
            <p:cNvPr id="6584" name="Freeform: Shape 208"/>
            <p:cNvSpPr/>
            <p:nvPr/>
          </p:nvSpPr>
          <p:spPr>
            <a:xfrm>
              <a:off x="5708520" y="5665320"/>
              <a:ext cx="12240" cy="140040"/>
            </a:xfrm>
            <a:custGeom>
              <a:avLst/>
              <a:gdLst/>
              <a:ah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6585" name="Freeform: Shape 209"/>
            <p:cNvSpPr/>
            <p:nvPr/>
          </p:nvSpPr>
          <p:spPr>
            <a:xfrm>
              <a:off x="7241760" y="5894640"/>
              <a:ext cx="469080" cy="12600"/>
            </a:xfrm>
            <a:custGeom>
              <a:avLst/>
              <a:gdLst/>
              <a:ah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a:noFill/>
            </a:ln>
          </p:spPr>
          <p:style>
            <a:lnRef idx="0"/>
            <a:fillRef idx="0"/>
            <a:effectRef idx="0"/>
            <a:fontRef idx="minor"/>
          </p:style>
        </p:sp>
        <p:sp>
          <p:nvSpPr>
            <p:cNvPr id="6586" name="Freeform: Shape 210"/>
            <p:cNvSpPr/>
            <p:nvPr/>
          </p:nvSpPr>
          <p:spPr>
            <a:xfrm>
              <a:off x="7175880" y="59140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6587" name="Freeform: Shape 211"/>
            <p:cNvSpPr/>
            <p:nvPr/>
          </p:nvSpPr>
          <p:spPr>
            <a:xfrm>
              <a:off x="7179840" y="5895360"/>
              <a:ext cx="67680" cy="26640"/>
            </a:xfrm>
            <a:custGeom>
              <a:avLst/>
              <a:gdLst/>
              <a:ah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a:noFill/>
            </a:ln>
          </p:spPr>
          <p:style>
            <a:lnRef idx="0"/>
            <a:fillRef idx="0"/>
            <a:effectRef idx="0"/>
            <a:fontRef idx="minor"/>
          </p:style>
        </p:sp>
        <p:sp>
          <p:nvSpPr>
            <p:cNvPr id="6588" name="Freeform: Shape 212"/>
            <p:cNvSpPr/>
            <p:nvPr/>
          </p:nvSpPr>
          <p:spPr>
            <a:xfrm>
              <a:off x="7177680" y="5913000"/>
              <a:ext cx="360" cy="11160"/>
            </a:xfrm>
            <a:custGeom>
              <a:avLst/>
              <a:gdLst/>
              <a:ahLst/>
              <a:rect l="l" t="t" r="r" b="b"/>
              <a:pathLst>
                <a:path w="1015" h="12696">
                  <a:moveTo>
                    <a:pt x="0" y="0"/>
                  </a:moveTo>
                  <a:lnTo>
                    <a:pt x="1016" y="0"/>
                  </a:lnTo>
                  <a:close/>
                </a:path>
              </a:pathLst>
            </a:custGeom>
            <a:solidFill>
              <a:srgbClr val="000000"/>
            </a:solidFill>
            <a:ln w="12690">
              <a:noFill/>
            </a:ln>
          </p:spPr>
          <p:style>
            <a:lnRef idx="0"/>
            <a:fillRef idx="0"/>
            <a:effectRef idx="0"/>
            <a:fontRef idx="minor"/>
          </p:style>
        </p:sp>
        <p:sp>
          <p:nvSpPr>
            <p:cNvPr id="6589" name="Freeform: Shape 213"/>
            <p:cNvSpPr/>
            <p:nvPr/>
          </p:nvSpPr>
          <p:spPr>
            <a:xfrm>
              <a:off x="7175520" y="59162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6590" name="Freeform: Shape 214"/>
            <p:cNvSpPr/>
            <p:nvPr/>
          </p:nvSpPr>
          <p:spPr>
            <a:xfrm>
              <a:off x="7241400" y="5900760"/>
              <a:ext cx="1080" cy="962280"/>
            </a:xfrm>
            <a:custGeom>
              <a:avLst/>
              <a:gdLst/>
              <a:ah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a:noFill/>
            </a:ln>
          </p:spPr>
          <p:style>
            <a:lnRef idx="0"/>
            <a:fillRef idx="0"/>
            <a:effectRef idx="0"/>
            <a:fontRef idx="minor"/>
          </p:style>
        </p:sp>
        <p:sp>
          <p:nvSpPr>
            <p:cNvPr id="6591" name="Freeform: Shape 215"/>
            <p:cNvSpPr/>
            <p:nvPr/>
          </p:nvSpPr>
          <p:spPr>
            <a:xfrm>
              <a:off x="5011200" y="5852880"/>
              <a:ext cx="1080" cy="272160"/>
            </a:xfrm>
            <a:custGeom>
              <a:avLst/>
              <a:gdLst/>
              <a:ah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a:noFill/>
            </a:ln>
          </p:spPr>
          <p:style>
            <a:lnRef idx="0"/>
            <a:fillRef idx="0"/>
            <a:effectRef idx="0"/>
            <a:fontRef idx="minor"/>
          </p:style>
        </p:sp>
        <p:sp>
          <p:nvSpPr>
            <p:cNvPr id="6592" name="Freeform: Shape 216"/>
            <p:cNvSpPr/>
            <p:nvPr/>
          </p:nvSpPr>
          <p:spPr>
            <a:xfrm>
              <a:off x="5004000" y="5843880"/>
              <a:ext cx="1080" cy="269280"/>
            </a:xfrm>
            <a:custGeom>
              <a:avLst/>
              <a:gdLst/>
              <a:ah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a:noFill/>
            </a:ln>
          </p:spPr>
          <p:style>
            <a:lnRef idx="0"/>
            <a:fillRef idx="0"/>
            <a:effectRef idx="0"/>
            <a:fontRef idx="minor"/>
          </p:style>
        </p:sp>
        <p:sp>
          <p:nvSpPr>
            <p:cNvPr id="6593" name="Freeform: Shape 217"/>
            <p:cNvSpPr/>
            <p:nvPr/>
          </p:nvSpPr>
          <p:spPr>
            <a:xfrm>
              <a:off x="4978440" y="5805720"/>
              <a:ext cx="1080" cy="295200"/>
            </a:xfrm>
            <a:custGeom>
              <a:avLst/>
              <a:gdLst/>
              <a:ah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a:noFill/>
            </a:ln>
          </p:spPr>
          <p:style>
            <a:lnRef idx="0"/>
            <a:fillRef idx="0"/>
            <a:effectRef idx="0"/>
            <a:fontRef idx="minor"/>
          </p:style>
        </p:sp>
        <p:sp>
          <p:nvSpPr>
            <p:cNvPr id="6594" name="Freeform: Shape 218"/>
            <p:cNvSpPr/>
            <p:nvPr/>
          </p:nvSpPr>
          <p:spPr>
            <a:xfrm>
              <a:off x="4124160" y="6102000"/>
              <a:ext cx="20160" cy="1080"/>
            </a:xfrm>
            <a:custGeom>
              <a:avLst/>
              <a:gdLst/>
              <a:ah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a:noFill/>
            </a:ln>
          </p:spPr>
          <p:style>
            <a:lnRef idx="0"/>
            <a:fillRef idx="0"/>
            <a:effectRef idx="0"/>
            <a:fontRef idx="minor"/>
          </p:style>
        </p:sp>
        <p:sp>
          <p:nvSpPr>
            <p:cNvPr id="6595" name="Freeform: Shape 219"/>
            <p:cNvSpPr/>
            <p:nvPr/>
          </p:nvSpPr>
          <p:spPr>
            <a:xfrm>
              <a:off x="4154760" y="6102000"/>
              <a:ext cx="37080" cy="1080"/>
            </a:xfrm>
            <a:custGeom>
              <a:avLst/>
              <a:gdLst/>
              <a:ah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a:noFill/>
            </a:ln>
          </p:spPr>
          <p:style>
            <a:lnRef idx="0"/>
            <a:fillRef idx="0"/>
            <a:effectRef idx="0"/>
            <a:fontRef idx="minor"/>
          </p:style>
        </p:sp>
        <p:sp>
          <p:nvSpPr>
            <p:cNvPr id="6596" name="Freeform: Shape 220"/>
            <p:cNvSpPr/>
            <p:nvPr/>
          </p:nvSpPr>
          <p:spPr>
            <a:xfrm>
              <a:off x="4806720" y="6102720"/>
              <a:ext cx="173520" cy="1080"/>
            </a:xfrm>
            <a:custGeom>
              <a:avLst/>
              <a:gdLst/>
              <a:ah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a:noFill/>
            </a:ln>
          </p:spPr>
          <p:style>
            <a:lnRef idx="0"/>
            <a:fillRef idx="0"/>
            <a:effectRef idx="0"/>
            <a:fontRef idx="minor"/>
          </p:style>
        </p:sp>
        <p:sp>
          <p:nvSpPr>
            <p:cNvPr id="6597" name="Freeform: Shape 221"/>
            <p:cNvSpPr/>
            <p:nvPr/>
          </p:nvSpPr>
          <p:spPr>
            <a:xfrm>
              <a:off x="4096440" y="6109920"/>
              <a:ext cx="360" cy="11160"/>
            </a:xfrm>
            <a:custGeom>
              <a:avLst/>
              <a:gdLst/>
              <a:ahLst/>
              <a:rect l="l" t="t" r="r" b="b"/>
              <a:pathLst>
                <a:path w="1269" h="12696">
                  <a:moveTo>
                    <a:pt x="1269" y="0"/>
                  </a:moveTo>
                  <a:lnTo>
                    <a:pt x="0" y="0"/>
                  </a:lnTo>
                  <a:close/>
                </a:path>
              </a:pathLst>
            </a:custGeom>
            <a:solidFill>
              <a:srgbClr val="000000"/>
            </a:solidFill>
            <a:ln w="12690">
              <a:noFill/>
            </a:ln>
          </p:spPr>
          <p:style>
            <a:lnRef idx="0"/>
            <a:fillRef idx="0"/>
            <a:effectRef idx="0"/>
            <a:fontRef idx="minor"/>
          </p:style>
        </p:sp>
        <p:sp>
          <p:nvSpPr>
            <p:cNvPr id="6598" name="Freeform: Shape 222"/>
            <p:cNvSpPr/>
            <p:nvPr/>
          </p:nvSpPr>
          <p:spPr>
            <a:xfrm>
              <a:off x="4092480" y="5794560"/>
              <a:ext cx="12600" cy="307440"/>
            </a:xfrm>
            <a:custGeom>
              <a:avLst/>
              <a:gdLst/>
              <a:ah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a:noFill/>
            </a:ln>
          </p:spPr>
          <p:style>
            <a:lnRef idx="0"/>
            <a:fillRef idx="0"/>
            <a:effectRef idx="0"/>
            <a:fontRef idx="minor"/>
          </p:style>
        </p:sp>
        <p:sp>
          <p:nvSpPr>
            <p:cNvPr id="6599" name="Freeform: Shape 223"/>
            <p:cNvSpPr/>
            <p:nvPr/>
          </p:nvSpPr>
          <p:spPr>
            <a:xfrm>
              <a:off x="4094280" y="6107400"/>
              <a:ext cx="360" cy="360"/>
            </a:xfrm>
            <a:custGeom>
              <a:avLst/>
              <a:gdLst/>
              <a:ahLst/>
              <a:rect l="l" t="t" r="r" b="b"/>
              <a:pathLst>
                <a:path w="888" h="888">
                  <a:moveTo>
                    <a:pt x="888" y="889"/>
                  </a:moveTo>
                  <a:lnTo>
                    <a:pt x="0" y="0"/>
                  </a:lnTo>
                  <a:close/>
                </a:path>
              </a:pathLst>
            </a:custGeom>
            <a:solidFill>
              <a:srgbClr val="000000"/>
            </a:solidFill>
            <a:ln w="12690">
              <a:noFill/>
            </a:ln>
          </p:spPr>
          <p:style>
            <a:lnRef idx="0"/>
            <a:fillRef idx="0"/>
            <a:effectRef idx="0"/>
            <a:fontRef idx="minor"/>
          </p:style>
        </p:sp>
        <p:sp>
          <p:nvSpPr>
            <p:cNvPr id="6600" name="Freeform: Shape 224"/>
            <p:cNvSpPr/>
            <p:nvPr/>
          </p:nvSpPr>
          <p:spPr>
            <a:xfrm>
              <a:off x="4093920" y="6105600"/>
              <a:ext cx="360" cy="360"/>
            </a:xfrm>
            <a:custGeom>
              <a:avLst/>
              <a:gdLst/>
              <a:ah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a:noFill/>
            </a:ln>
          </p:spPr>
          <p:style>
            <a:lnRef idx="0"/>
            <a:fillRef idx="0"/>
            <a:effectRef idx="0"/>
            <a:fontRef idx="minor"/>
          </p:style>
        </p:sp>
        <p:sp>
          <p:nvSpPr>
            <p:cNvPr id="6601" name="Freeform: Shape 225"/>
            <p:cNvSpPr/>
            <p:nvPr/>
          </p:nvSpPr>
          <p:spPr>
            <a:xfrm>
              <a:off x="4996440" y="6114240"/>
              <a:ext cx="3960" cy="360"/>
            </a:xfrm>
            <a:custGeom>
              <a:avLst/>
              <a:gdLst/>
              <a:ah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a:noFill/>
            </a:ln>
          </p:spPr>
          <p:style>
            <a:lnRef idx="0"/>
            <a:fillRef idx="0"/>
            <a:effectRef idx="0"/>
            <a:fontRef idx="minor"/>
          </p:style>
        </p:sp>
        <p:sp>
          <p:nvSpPr>
            <p:cNvPr id="6602" name="Freeform: Shape 226"/>
            <p:cNvSpPr/>
            <p:nvPr/>
          </p:nvSpPr>
          <p:spPr>
            <a:xfrm>
              <a:off x="4806720" y="6113880"/>
              <a:ext cx="188640" cy="6840"/>
            </a:xfrm>
            <a:custGeom>
              <a:avLst/>
              <a:gdLst/>
              <a:ah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a:noFill/>
            </a:ln>
          </p:spPr>
          <p:style>
            <a:lnRef idx="0"/>
            <a:fillRef idx="0"/>
            <a:effectRef idx="0"/>
            <a:fontRef idx="minor"/>
          </p:style>
        </p:sp>
        <p:sp>
          <p:nvSpPr>
            <p:cNvPr id="6603" name="Freeform: Shape 227"/>
            <p:cNvSpPr/>
            <p:nvPr/>
          </p:nvSpPr>
          <p:spPr>
            <a:xfrm>
              <a:off x="5005080" y="611532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6604" name="Freeform: Shape 228"/>
            <p:cNvSpPr/>
            <p:nvPr/>
          </p:nvSpPr>
          <p:spPr>
            <a:xfrm>
              <a:off x="5001480" y="5841000"/>
              <a:ext cx="1080" cy="271800"/>
            </a:xfrm>
            <a:custGeom>
              <a:avLst/>
              <a:gdLst/>
              <a:ah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a:noFill/>
            </a:ln>
          </p:spPr>
          <p:style>
            <a:lnRef idx="0"/>
            <a:fillRef idx="0"/>
            <a:effectRef idx="0"/>
            <a:fontRef idx="minor"/>
          </p:style>
        </p:sp>
        <p:sp>
          <p:nvSpPr>
            <p:cNvPr id="6605" name="Freeform: Shape 229"/>
            <p:cNvSpPr/>
            <p:nvPr/>
          </p:nvSpPr>
          <p:spPr>
            <a:xfrm>
              <a:off x="4999680" y="5829480"/>
              <a:ext cx="15480" cy="20880"/>
            </a:xfrm>
            <a:custGeom>
              <a:avLst/>
              <a:gdLst/>
              <a:ah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a:noFill/>
            </a:ln>
          </p:spPr>
          <p:style>
            <a:lnRef idx="0"/>
            <a:fillRef idx="0"/>
            <a:effectRef idx="0"/>
            <a:fontRef idx="minor"/>
          </p:style>
        </p:sp>
        <p:sp>
          <p:nvSpPr>
            <p:cNvPr id="6606" name="Freeform: Shape 230"/>
            <p:cNvSpPr/>
            <p:nvPr/>
          </p:nvSpPr>
          <p:spPr>
            <a:xfrm>
              <a:off x="4092840" y="6096960"/>
              <a:ext cx="48960" cy="22320"/>
            </a:xfrm>
            <a:custGeom>
              <a:avLst/>
              <a:gdLst/>
              <a:ah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a:noFill/>
            </a:ln>
          </p:spPr>
          <p:style>
            <a:lnRef idx="0"/>
            <a:fillRef idx="0"/>
            <a:effectRef idx="0"/>
            <a:fontRef idx="minor"/>
          </p:style>
        </p:sp>
        <p:sp>
          <p:nvSpPr>
            <p:cNvPr id="6607" name="Freeform: Shape 231"/>
            <p:cNvSpPr/>
            <p:nvPr/>
          </p:nvSpPr>
          <p:spPr>
            <a:xfrm>
              <a:off x="5010840" y="6119640"/>
              <a:ext cx="360" cy="360"/>
            </a:xfrm>
            <a:custGeom>
              <a:avLst/>
              <a:gdLst/>
              <a:ahLst/>
              <a:rect l="l" t="t" r="r" b="b"/>
              <a:pathLst>
                <a:path w="761" h="1015">
                  <a:moveTo>
                    <a:pt x="0" y="0"/>
                  </a:moveTo>
                  <a:lnTo>
                    <a:pt x="762" y="1016"/>
                  </a:lnTo>
                  <a:close/>
                </a:path>
              </a:pathLst>
            </a:custGeom>
            <a:solidFill>
              <a:srgbClr val="000000"/>
            </a:solidFill>
            <a:ln w="12690">
              <a:noFill/>
            </a:ln>
          </p:spPr>
          <p:style>
            <a:lnRef idx="0"/>
            <a:fillRef idx="0"/>
            <a:effectRef idx="0"/>
            <a:fontRef idx="minor"/>
          </p:style>
        </p:sp>
        <p:sp>
          <p:nvSpPr>
            <p:cNvPr id="6608" name="Freeform: Shape 232"/>
            <p:cNvSpPr/>
            <p:nvPr/>
          </p:nvSpPr>
          <p:spPr>
            <a:xfrm>
              <a:off x="5011920" y="6121080"/>
              <a:ext cx="11160" cy="360"/>
            </a:xfrm>
            <a:custGeom>
              <a:avLst/>
              <a:gdLst/>
              <a:ahLst/>
              <a:rect l="l" t="t" r="r" b="b"/>
              <a:pathLst>
                <a:path w="12696" h="1506">
                  <a:moveTo>
                    <a:pt x="0" y="0"/>
                  </a:moveTo>
                  <a:cubicBezTo>
                    <a:pt x="0" y="0"/>
                    <a:pt x="0" y="889"/>
                    <a:pt x="0" y="1397"/>
                  </a:cubicBezTo>
                  <a:cubicBezTo>
                    <a:pt x="0" y="1905"/>
                    <a:pt x="0" y="508"/>
                    <a:pt x="0" y="0"/>
                  </a:cubicBezTo>
                  <a:close/>
                </a:path>
              </a:pathLst>
            </a:custGeom>
            <a:solidFill>
              <a:srgbClr val="000000"/>
            </a:solidFill>
            <a:ln w="12690">
              <a:noFill/>
            </a:ln>
          </p:spPr>
          <p:style>
            <a:lnRef idx="0"/>
            <a:fillRef idx="0"/>
            <a:effectRef idx="0"/>
            <a:fontRef idx="minor"/>
          </p:style>
        </p:sp>
        <p:sp>
          <p:nvSpPr>
            <p:cNvPr id="6609" name="Freeform: Shape 233"/>
            <p:cNvSpPr/>
            <p:nvPr/>
          </p:nvSpPr>
          <p:spPr>
            <a:xfrm>
              <a:off x="4996080" y="6117840"/>
              <a:ext cx="1800" cy="3240"/>
            </a:xfrm>
            <a:custGeom>
              <a:avLst/>
              <a:gdLst/>
              <a:ah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a:noFill/>
            </a:ln>
          </p:spPr>
          <p:style>
            <a:lnRef idx="0"/>
            <a:fillRef idx="0"/>
            <a:effectRef idx="0"/>
            <a:fontRef idx="minor"/>
          </p:style>
        </p:sp>
        <p:sp>
          <p:nvSpPr>
            <p:cNvPr id="6610" name="Freeform: Shape 234"/>
            <p:cNvSpPr/>
            <p:nvPr/>
          </p:nvSpPr>
          <p:spPr>
            <a:xfrm>
              <a:off x="4999320" y="6115680"/>
              <a:ext cx="9000" cy="2160"/>
            </a:xfrm>
            <a:custGeom>
              <a:avLst/>
              <a:gdLst/>
              <a:ah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a:noFill/>
            </a:ln>
          </p:spPr>
          <p:style>
            <a:lnRef idx="0"/>
            <a:fillRef idx="0"/>
            <a:effectRef idx="0"/>
            <a:fontRef idx="minor"/>
          </p:style>
        </p:sp>
        <p:sp>
          <p:nvSpPr>
            <p:cNvPr id="6611" name="Freeform: Shape 235"/>
            <p:cNvSpPr/>
            <p:nvPr/>
          </p:nvSpPr>
          <p:spPr>
            <a:xfrm>
              <a:off x="4979520" y="6102000"/>
              <a:ext cx="19440" cy="15840"/>
            </a:xfrm>
            <a:custGeom>
              <a:avLst/>
              <a:gdLst/>
              <a:ah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a:noFill/>
            </a:ln>
          </p:spPr>
          <p:style>
            <a:lnRef idx="0"/>
            <a:fillRef idx="0"/>
            <a:effectRef idx="0"/>
            <a:fontRef idx="minor"/>
          </p:style>
        </p:sp>
        <p:sp>
          <p:nvSpPr>
            <p:cNvPr id="6612" name="Freeform: Shape 236"/>
            <p:cNvSpPr/>
            <p:nvPr/>
          </p:nvSpPr>
          <p:spPr>
            <a:xfrm>
              <a:off x="4984200" y="5788440"/>
              <a:ext cx="360" cy="360"/>
            </a:xfrm>
            <a:custGeom>
              <a:avLst/>
              <a:gdLst/>
              <a:ahLst/>
              <a:rect l="l" t="t" r="r" b="b"/>
              <a:pathLst>
                <a:path w="1143" h="761">
                  <a:moveTo>
                    <a:pt x="0" y="0"/>
                  </a:moveTo>
                  <a:lnTo>
                    <a:pt x="1143" y="762"/>
                  </a:lnTo>
                  <a:close/>
                </a:path>
              </a:pathLst>
            </a:custGeom>
            <a:solidFill>
              <a:srgbClr val="000000"/>
            </a:solidFill>
            <a:ln w="12690">
              <a:noFill/>
            </a:ln>
          </p:spPr>
          <p:style>
            <a:lnRef idx="0"/>
            <a:fillRef idx="0"/>
            <a:effectRef idx="0"/>
            <a:fontRef idx="minor"/>
          </p:style>
        </p:sp>
        <p:sp>
          <p:nvSpPr>
            <p:cNvPr id="6613" name="Freeform: Shape 237"/>
            <p:cNvSpPr/>
            <p:nvPr/>
          </p:nvSpPr>
          <p:spPr>
            <a:xfrm>
              <a:off x="4977000" y="5790600"/>
              <a:ext cx="30240" cy="41400"/>
            </a:xfrm>
            <a:custGeom>
              <a:avLst/>
              <a:gdLst/>
              <a:ah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a:noFill/>
            </a:ln>
          </p:spPr>
          <p:style>
            <a:lnRef idx="0"/>
            <a:fillRef idx="0"/>
            <a:effectRef idx="0"/>
            <a:fontRef idx="minor"/>
          </p:style>
        </p:sp>
        <p:sp>
          <p:nvSpPr>
            <p:cNvPr id="6614" name="Freeform: Shape 238"/>
            <p:cNvSpPr/>
            <p:nvPr/>
          </p:nvSpPr>
          <p:spPr>
            <a:xfrm>
              <a:off x="4981680" y="5787720"/>
              <a:ext cx="360" cy="11160"/>
            </a:xfrm>
            <a:custGeom>
              <a:avLst/>
              <a:gdLst/>
              <a:ahLst/>
              <a:rect l="l" t="t" r="r" b="b"/>
              <a:pathLst>
                <a:path w="1396" h="12696">
                  <a:moveTo>
                    <a:pt x="0" y="0"/>
                  </a:moveTo>
                  <a:lnTo>
                    <a:pt x="1396" y="0"/>
                  </a:lnTo>
                  <a:close/>
                </a:path>
              </a:pathLst>
            </a:custGeom>
            <a:solidFill>
              <a:srgbClr val="000000"/>
            </a:solidFill>
            <a:ln w="12690">
              <a:noFill/>
            </a:ln>
          </p:spPr>
          <p:style>
            <a:lnRef idx="0"/>
            <a:fillRef idx="0"/>
            <a:effectRef idx="0"/>
            <a:fontRef idx="minor"/>
          </p:style>
        </p:sp>
        <p:sp>
          <p:nvSpPr>
            <p:cNvPr id="6615" name="Freeform: Shape 239"/>
            <p:cNvSpPr/>
            <p:nvPr/>
          </p:nvSpPr>
          <p:spPr>
            <a:xfrm>
              <a:off x="4996080" y="5823000"/>
              <a:ext cx="14760" cy="16560"/>
            </a:xfrm>
            <a:custGeom>
              <a:avLst/>
              <a:gdLst/>
              <a:ah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a:noFill/>
            </a:ln>
          </p:spPr>
          <p:style>
            <a:lnRef idx="0"/>
            <a:fillRef idx="0"/>
            <a:effectRef idx="0"/>
            <a:fontRef idx="minor"/>
          </p:style>
        </p:sp>
        <p:sp>
          <p:nvSpPr>
            <p:cNvPr id="6616" name="Freeform: Shape 240"/>
            <p:cNvSpPr/>
            <p:nvPr/>
          </p:nvSpPr>
          <p:spPr>
            <a:xfrm>
              <a:off x="7799760" y="6513120"/>
              <a:ext cx="4680" cy="11160"/>
            </a:xfrm>
            <a:custGeom>
              <a:avLst/>
              <a:gdLst/>
              <a:ahLst/>
              <a:rect l="l" t="t" r="r" b="b"/>
              <a:pathLst>
                <a:path w="5967" h="12696">
                  <a:moveTo>
                    <a:pt x="5967" y="0"/>
                  </a:moveTo>
                  <a:lnTo>
                    <a:pt x="0" y="0"/>
                  </a:lnTo>
                  <a:lnTo>
                    <a:pt x="0" y="0"/>
                  </a:lnTo>
                  <a:lnTo>
                    <a:pt x="5967" y="0"/>
                  </a:lnTo>
                  <a:close/>
                </a:path>
              </a:pathLst>
            </a:custGeom>
            <a:solidFill>
              <a:srgbClr val="000000"/>
            </a:solidFill>
            <a:ln w="12690">
              <a:noFill/>
            </a:ln>
          </p:spPr>
          <p:style>
            <a:lnRef idx="0"/>
            <a:fillRef idx="0"/>
            <a:effectRef idx="0"/>
            <a:fontRef idx="minor"/>
          </p:style>
        </p:sp>
        <p:sp>
          <p:nvSpPr>
            <p:cNvPr id="6617" name="Freeform: Shape 241"/>
            <p:cNvSpPr/>
            <p:nvPr/>
          </p:nvSpPr>
          <p:spPr>
            <a:xfrm>
              <a:off x="7104240" y="6510600"/>
              <a:ext cx="20880" cy="360"/>
            </a:xfrm>
            <a:custGeom>
              <a:avLst/>
              <a:gdLst/>
              <a:ah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a:noFill/>
            </a:ln>
          </p:spPr>
          <p:style>
            <a:lnRef idx="0"/>
            <a:fillRef idx="0"/>
            <a:effectRef idx="0"/>
            <a:fontRef idx="minor"/>
          </p:style>
        </p:sp>
        <p:sp>
          <p:nvSpPr>
            <p:cNvPr id="6618" name="Freeform: Shape 242"/>
            <p:cNvSpPr/>
            <p:nvPr/>
          </p:nvSpPr>
          <p:spPr>
            <a:xfrm>
              <a:off x="5740200" y="5854680"/>
              <a:ext cx="320400" cy="12240"/>
            </a:xfrm>
            <a:custGeom>
              <a:avLst/>
              <a:gdLst/>
              <a:ah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a:noFill/>
            </a:ln>
          </p:spPr>
          <p:style>
            <a:lnRef idx="0"/>
            <a:fillRef idx="0"/>
            <a:effectRef idx="0"/>
            <a:fontRef idx="minor"/>
          </p:style>
        </p:sp>
        <p:sp>
          <p:nvSpPr>
            <p:cNvPr id="6619" name="Freeform: Shape 243"/>
            <p:cNvSpPr/>
            <p:nvPr/>
          </p:nvSpPr>
          <p:spPr>
            <a:xfrm>
              <a:off x="7835760" y="5854680"/>
              <a:ext cx="209520" cy="12240"/>
            </a:xfrm>
            <a:custGeom>
              <a:avLst/>
              <a:gdLst/>
              <a:ah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a:noFill/>
            </a:ln>
          </p:spPr>
          <p:style>
            <a:lnRef idx="0"/>
            <a:fillRef idx="0"/>
            <a:effectRef idx="0"/>
            <a:fontRef idx="minor"/>
          </p:style>
        </p:sp>
        <p:sp>
          <p:nvSpPr>
            <p:cNvPr id="6620" name="Freeform: Shape 244"/>
            <p:cNvSpPr/>
            <p:nvPr/>
          </p:nvSpPr>
          <p:spPr>
            <a:xfrm>
              <a:off x="7802280" y="5863680"/>
              <a:ext cx="360" cy="360"/>
            </a:xfrm>
            <a:custGeom>
              <a:avLst/>
              <a:gdLst/>
              <a:ahLst/>
              <a:rect l="l" t="t" r="r" b="b"/>
              <a:pathLst>
                <a:path w="761" h="1142">
                  <a:moveTo>
                    <a:pt x="0" y="1143"/>
                  </a:moveTo>
                  <a:lnTo>
                    <a:pt x="762" y="0"/>
                  </a:lnTo>
                  <a:close/>
                </a:path>
              </a:pathLst>
            </a:custGeom>
            <a:solidFill>
              <a:srgbClr val="000000"/>
            </a:solidFill>
            <a:ln w="12690">
              <a:noFill/>
            </a:ln>
          </p:spPr>
          <p:style>
            <a:lnRef idx="0"/>
            <a:fillRef idx="0"/>
            <a:effectRef idx="0"/>
            <a:fontRef idx="minor"/>
          </p:style>
        </p:sp>
        <p:sp>
          <p:nvSpPr>
            <p:cNvPr id="6621" name="Freeform: Shape 245"/>
            <p:cNvSpPr/>
            <p:nvPr/>
          </p:nvSpPr>
          <p:spPr>
            <a:xfrm>
              <a:off x="7803720" y="586188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6622" name="Freeform: Shape 246"/>
            <p:cNvSpPr/>
            <p:nvPr/>
          </p:nvSpPr>
          <p:spPr>
            <a:xfrm>
              <a:off x="7801200" y="5865840"/>
              <a:ext cx="360" cy="360"/>
            </a:xfrm>
            <a:custGeom>
              <a:avLst/>
              <a:gdLst/>
              <a:ah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a:noFill/>
            </a:ln>
          </p:spPr>
          <p:style>
            <a:lnRef idx="0"/>
            <a:fillRef idx="0"/>
            <a:effectRef idx="0"/>
            <a:fontRef idx="minor"/>
          </p:style>
        </p:sp>
        <p:sp>
          <p:nvSpPr>
            <p:cNvPr id="6623" name="Freeform: Shape 247"/>
            <p:cNvSpPr/>
            <p:nvPr/>
          </p:nvSpPr>
          <p:spPr>
            <a:xfrm>
              <a:off x="7805520" y="5860440"/>
              <a:ext cx="3600" cy="360"/>
            </a:xfrm>
            <a:custGeom>
              <a:avLst/>
              <a:gdLst/>
              <a:ah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a:noFill/>
            </a:ln>
          </p:spPr>
          <p:style>
            <a:lnRef idx="0"/>
            <a:fillRef idx="0"/>
            <a:effectRef idx="0"/>
            <a:fontRef idx="minor"/>
          </p:style>
        </p:sp>
        <p:sp>
          <p:nvSpPr>
            <p:cNvPr id="6624" name="Freeform: Shape 248"/>
            <p:cNvSpPr/>
            <p:nvPr/>
          </p:nvSpPr>
          <p:spPr>
            <a:xfrm>
              <a:off x="7835040" y="5868720"/>
              <a:ext cx="1080" cy="76680"/>
            </a:xfrm>
            <a:custGeom>
              <a:avLst/>
              <a:gdLst/>
              <a:ah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a:noFill/>
            </a:ln>
          </p:spPr>
          <p:style>
            <a:lnRef idx="0"/>
            <a:fillRef idx="0"/>
            <a:effectRef idx="0"/>
            <a:fontRef idx="minor"/>
          </p:style>
        </p:sp>
        <p:sp>
          <p:nvSpPr>
            <p:cNvPr id="6625" name="Freeform: Shape 249"/>
            <p:cNvSpPr/>
            <p:nvPr/>
          </p:nvSpPr>
          <p:spPr>
            <a:xfrm>
              <a:off x="6068880" y="65030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6626" name="Freeform: Shape 250"/>
            <p:cNvSpPr/>
            <p:nvPr/>
          </p:nvSpPr>
          <p:spPr>
            <a:xfrm>
              <a:off x="6067440" y="6512400"/>
              <a:ext cx="431640" cy="3240"/>
            </a:xfrm>
            <a:custGeom>
              <a:avLst/>
              <a:gdLst/>
              <a:ah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a:noFill/>
            </a:ln>
          </p:spPr>
          <p:style>
            <a:lnRef idx="0"/>
            <a:fillRef idx="0"/>
            <a:effectRef idx="0"/>
            <a:fontRef idx="minor"/>
          </p:style>
        </p:sp>
        <p:sp>
          <p:nvSpPr>
            <p:cNvPr id="6627" name="Freeform: Shape 251"/>
            <p:cNvSpPr/>
            <p:nvPr/>
          </p:nvSpPr>
          <p:spPr>
            <a:xfrm>
              <a:off x="7718040" y="6504480"/>
              <a:ext cx="49320" cy="5400"/>
            </a:xfrm>
            <a:custGeom>
              <a:avLst/>
              <a:gdLst/>
              <a:ah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a:noFill/>
            </a:ln>
          </p:spPr>
          <p:style>
            <a:lnRef idx="0"/>
            <a:fillRef idx="0"/>
            <a:effectRef idx="0"/>
            <a:fontRef idx="minor"/>
          </p:style>
        </p:sp>
        <p:sp>
          <p:nvSpPr>
            <p:cNvPr id="6628" name="Freeform: Shape 252"/>
            <p:cNvSpPr/>
            <p:nvPr/>
          </p:nvSpPr>
          <p:spPr>
            <a:xfrm>
              <a:off x="7719480" y="6513120"/>
              <a:ext cx="49320" cy="3240"/>
            </a:xfrm>
            <a:custGeom>
              <a:avLst/>
              <a:gdLst/>
              <a:ah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6629" name="Freeform: Shape 253"/>
            <p:cNvSpPr/>
            <p:nvPr/>
          </p:nvSpPr>
          <p:spPr>
            <a:xfrm>
              <a:off x="7788960" y="5955480"/>
              <a:ext cx="360" cy="360"/>
            </a:xfrm>
            <a:custGeom>
              <a:avLst/>
              <a:gdLst/>
              <a:ahLst/>
              <a:rect l="l" t="t" r="r" b="b"/>
              <a:pathLst>
                <a:path w="1142" h="761">
                  <a:moveTo>
                    <a:pt x="0" y="762"/>
                  </a:moveTo>
                  <a:lnTo>
                    <a:pt x="1142" y="0"/>
                  </a:lnTo>
                  <a:close/>
                </a:path>
              </a:pathLst>
            </a:custGeom>
            <a:solidFill>
              <a:srgbClr val="000000"/>
            </a:solidFill>
            <a:ln w="12690">
              <a:noFill/>
            </a:ln>
          </p:spPr>
          <p:style>
            <a:lnRef idx="0"/>
            <a:fillRef idx="0"/>
            <a:effectRef idx="0"/>
            <a:fontRef idx="minor"/>
          </p:style>
        </p:sp>
        <p:sp>
          <p:nvSpPr>
            <p:cNvPr id="6630" name="Freeform: Shape 254"/>
            <p:cNvSpPr/>
            <p:nvPr/>
          </p:nvSpPr>
          <p:spPr>
            <a:xfrm>
              <a:off x="7787160" y="5957280"/>
              <a:ext cx="360" cy="360"/>
            </a:xfrm>
            <a:custGeom>
              <a:avLst/>
              <a:gdLst/>
              <a:ahLst/>
              <a:rect l="l" t="t" r="r" b="b"/>
              <a:pathLst>
                <a:path w="761" h="1142">
                  <a:moveTo>
                    <a:pt x="0" y="1143"/>
                  </a:moveTo>
                  <a:lnTo>
                    <a:pt x="762" y="0"/>
                  </a:lnTo>
                  <a:cubicBezTo>
                    <a:pt x="470" y="350"/>
                    <a:pt x="203" y="734"/>
                    <a:pt x="0" y="1143"/>
                  </a:cubicBezTo>
                  <a:close/>
                </a:path>
              </a:pathLst>
            </a:custGeom>
            <a:solidFill>
              <a:srgbClr val="000000"/>
            </a:solidFill>
            <a:ln w="12690">
              <a:noFill/>
            </a:ln>
          </p:spPr>
          <p:style>
            <a:lnRef idx="0"/>
            <a:fillRef idx="0"/>
            <a:effectRef idx="0"/>
            <a:fontRef idx="minor"/>
          </p:style>
        </p:sp>
        <p:sp>
          <p:nvSpPr>
            <p:cNvPr id="6631" name="Freeform: Shape 255"/>
            <p:cNvSpPr/>
            <p:nvPr/>
          </p:nvSpPr>
          <p:spPr>
            <a:xfrm>
              <a:off x="7792200" y="5953320"/>
              <a:ext cx="13320" cy="12600"/>
            </a:xfrm>
            <a:custGeom>
              <a:avLst/>
              <a:gdLst/>
              <a:ah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a:noFill/>
            </a:ln>
          </p:spPr>
          <p:style>
            <a:lnRef idx="0"/>
            <a:fillRef idx="0"/>
            <a:effectRef idx="0"/>
            <a:fontRef idx="minor"/>
          </p:style>
        </p:sp>
        <p:sp>
          <p:nvSpPr>
            <p:cNvPr id="6632" name="Freeform: Shape 256"/>
            <p:cNvSpPr/>
            <p:nvPr/>
          </p:nvSpPr>
          <p:spPr>
            <a:xfrm>
              <a:off x="7786440" y="5959440"/>
              <a:ext cx="360" cy="360"/>
            </a:xfrm>
            <a:custGeom>
              <a:avLst/>
              <a:gdLst/>
              <a:ah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a:noFill/>
            </a:ln>
          </p:spPr>
          <p:style>
            <a:lnRef idx="0"/>
            <a:fillRef idx="0"/>
            <a:effectRef idx="0"/>
            <a:fontRef idx="minor"/>
          </p:style>
        </p:sp>
        <p:sp>
          <p:nvSpPr>
            <p:cNvPr id="6633" name="Freeform: Shape 257"/>
            <p:cNvSpPr/>
            <p:nvPr/>
          </p:nvSpPr>
          <p:spPr>
            <a:xfrm>
              <a:off x="7809480" y="5965560"/>
              <a:ext cx="360" cy="11160"/>
            </a:xfrm>
            <a:custGeom>
              <a:avLst/>
              <a:gdLst/>
              <a:ahLst/>
              <a:rect l="l" t="t" r="r" b="b"/>
              <a:pathLst>
                <a:path w="127" h="12696">
                  <a:moveTo>
                    <a:pt x="127" y="0"/>
                  </a:moveTo>
                  <a:lnTo>
                    <a:pt x="0" y="0"/>
                  </a:lnTo>
                  <a:lnTo>
                    <a:pt x="0" y="0"/>
                  </a:lnTo>
                  <a:lnTo>
                    <a:pt x="0" y="0"/>
                  </a:lnTo>
                  <a:lnTo>
                    <a:pt x="127" y="0"/>
                  </a:lnTo>
                  <a:lnTo>
                    <a:pt x="127" y="0"/>
                  </a:lnTo>
                  <a:close/>
                </a:path>
              </a:pathLst>
            </a:custGeom>
            <a:solidFill>
              <a:srgbClr val="000000"/>
            </a:solidFill>
            <a:ln w="12690">
              <a:noFill/>
            </a:ln>
          </p:spPr>
          <p:style>
            <a:lnRef idx="0"/>
            <a:fillRef idx="0"/>
            <a:effectRef idx="0"/>
            <a:fontRef idx="minor"/>
          </p:style>
        </p:sp>
        <p:sp>
          <p:nvSpPr>
            <p:cNvPr id="6634" name="Freeform: Shape 258"/>
            <p:cNvSpPr/>
            <p:nvPr/>
          </p:nvSpPr>
          <p:spPr>
            <a:xfrm>
              <a:off x="7763400" y="6507360"/>
              <a:ext cx="360" cy="360"/>
            </a:xfrm>
            <a:custGeom>
              <a:avLst/>
              <a:gdLst/>
              <a:ah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a:noFill/>
            </a:ln>
          </p:spPr>
          <p:style>
            <a:lnRef idx="0"/>
            <a:fillRef idx="0"/>
            <a:effectRef idx="0"/>
            <a:fontRef idx="minor"/>
          </p:style>
        </p:sp>
        <p:sp>
          <p:nvSpPr>
            <p:cNvPr id="6635" name="Freeform: Shape 259"/>
            <p:cNvSpPr/>
            <p:nvPr/>
          </p:nvSpPr>
          <p:spPr>
            <a:xfrm>
              <a:off x="7764840" y="65055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636" name="Freeform: Shape 260"/>
            <p:cNvSpPr/>
            <p:nvPr/>
          </p:nvSpPr>
          <p:spPr>
            <a:xfrm>
              <a:off x="7767000" y="65041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637" name="Freeform: Shape 261"/>
            <p:cNvSpPr/>
            <p:nvPr/>
          </p:nvSpPr>
          <p:spPr>
            <a:xfrm>
              <a:off x="7769520" y="6503040"/>
              <a:ext cx="15480" cy="360"/>
            </a:xfrm>
            <a:custGeom>
              <a:avLst/>
              <a:gdLst/>
              <a:ahLst/>
              <a:rect l="l" t="t" r="r" b="b"/>
              <a:pathLst>
                <a:path w="17013" h="761">
                  <a:moveTo>
                    <a:pt x="1016" y="0"/>
                  </a:moveTo>
                  <a:lnTo>
                    <a:pt x="17014" y="762"/>
                  </a:lnTo>
                  <a:lnTo>
                    <a:pt x="17014" y="0"/>
                  </a:lnTo>
                  <a:lnTo>
                    <a:pt x="1016" y="0"/>
                  </a:lnTo>
                  <a:lnTo>
                    <a:pt x="0" y="0"/>
                  </a:lnTo>
                  <a:close/>
                </a:path>
              </a:pathLst>
            </a:custGeom>
            <a:solidFill>
              <a:srgbClr val="000000"/>
            </a:solidFill>
            <a:ln w="12690">
              <a:noFill/>
            </a:ln>
          </p:spPr>
          <p:style>
            <a:lnRef idx="0"/>
            <a:fillRef idx="0"/>
            <a:effectRef idx="0"/>
            <a:fontRef idx="minor"/>
          </p:style>
        </p:sp>
        <p:sp>
          <p:nvSpPr>
            <p:cNvPr id="6638" name="Freeform: Shape 262"/>
            <p:cNvSpPr/>
            <p:nvPr/>
          </p:nvSpPr>
          <p:spPr>
            <a:xfrm>
              <a:off x="7767360" y="6516360"/>
              <a:ext cx="360" cy="360"/>
            </a:xfrm>
            <a:custGeom>
              <a:avLst/>
              <a:gdLst/>
              <a:ah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a:noFill/>
            </a:ln>
          </p:spPr>
          <p:style>
            <a:lnRef idx="0"/>
            <a:fillRef idx="0"/>
            <a:effectRef idx="0"/>
            <a:fontRef idx="minor"/>
          </p:style>
        </p:sp>
        <p:sp>
          <p:nvSpPr>
            <p:cNvPr id="6639" name="Freeform: Shape 263"/>
            <p:cNvSpPr/>
            <p:nvPr/>
          </p:nvSpPr>
          <p:spPr>
            <a:xfrm>
              <a:off x="7765200" y="6514920"/>
              <a:ext cx="360" cy="360"/>
            </a:xfrm>
            <a:custGeom>
              <a:avLst/>
              <a:gdLst/>
              <a:ah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a:noFill/>
            </a:ln>
          </p:spPr>
          <p:style>
            <a:lnRef idx="0"/>
            <a:fillRef idx="0"/>
            <a:effectRef idx="0"/>
            <a:fontRef idx="minor"/>
          </p:style>
        </p:sp>
        <p:sp>
          <p:nvSpPr>
            <p:cNvPr id="6640" name="Freeform: Shape 264"/>
            <p:cNvSpPr/>
            <p:nvPr/>
          </p:nvSpPr>
          <p:spPr>
            <a:xfrm>
              <a:off x="7764480" y="6512760"/>
              <a:ext cx="360" cy="360"/>
            </a:xfrm>
            <a:custGeom>
              <a:avLst/>
              <a:gdLst/>
              <a:ah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a:noFill/>
            </a:ln>
          </p:spPr>
          <p:style>
            <a:lnRef idx="0"/>
            <a:fillRef idx="0"/>
            <a:effectRef idx="0"/>
            <a:fontRef idx="minor"/>
          </p:style>
        </p:sp>
        <p:sp>
          <p:nvSpPr>
            <p:cNvPr id="6641" name="Freeform: Shape 265"/>
            <p:cNvSpPr/>
            <p:nvPr/>
          </p:nvSpPr>
          <p:spPr>
            <a:xfrm>
              <a:off x="7800120" y="6510240"/>
              <a:ext cx="4680" cy="1080"/>
            </a:xfrm>
            <a:custGeom>
              <a:avLst/>
              <a:gdLst/>
              <a:ah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a:noFill/>
            </a:ln>
          </p:spPr>
          <p:style>
            <a:lnRef idx="0"/>
            <a:fillRef idx="0"/>
            <a:effectRef idx="0"/>
            <a:fontRef idx="minor"/>
          </p:style>
        </p:sp>
        <p:sp>
          <p:nvSpPr>
            <p:cNvPr id="6642" name="Freeform: Shape 266"/>
            <p:cNvSpPr/>
            <p:nvPr/>
          </p:nvSpPr>
          <p:spPr>
            <a:xfrm>
              <a:off x="7806960" y="5965560"/>
              <a:ext cx="1080" cy="540720"/>
            </a:xfrm>
            <a:custGeom>
              <a:avLst/>
              <a:gdLst/>
              <a:ah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a:noFill/>
            </a:ln>
          </p:spPr>
          <p:style>
            <a:lnRef idx="0"/>
            <a:fillRef idx="0"/>
            <a:effectRef idx="0"/>
            <a:fontRef idx="minor"/>
          </p:style>
        </p:sp>
        <p:sp>
          <p:nvSpPr>
            <p:cNvPr id="6643" name="Freeform: Shape 267"/>
            <p:cNvSpPr/>
            <p:nvPr/>
          </p:nvSpPr>
          <p:spPr>
            <a:xfrm>
              <a:off x="7842960" y="5951880"/>
              <a:ext cx="195480" cy="1080"/>
            </a:xfrm>
            <a:custGeom>
              <a:avLst/>
              <a:gdLst/>
              <a:ah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a:noFill/>
            </a:ln>
          </p:spPr>
          <p:style>
            <a:lnRef idx="0"/>
            <a:fillRef idx="0"/>
            <a:effectRef idx="0"/>
            <a:fontRef idx="minor"/>
          </p:style>
        </p:sp>
        <p:sp>
          <p:nvSpPr>
            <p:cNvPr id="6644" name="Freeform: Shape 268"/>
            <p:cNvSpPr/>
            <p:nvPr/>
          </p:nvSpPr>
          <p:spPr>
            <a:xfrm>
              <a:off x="7815600" y="5963400"/>
              <a:ext cx="360" cy="360"/>
            </a:xfrm>
            <a:custGeom>
              <a:avLst/>
              <a:gdLst/>
              <a:ahLst/>
              <a:rect l="l" t="t" r="r" b="b"/>
              <a:pathLst>
                <a:path w="1015" h="761">
                  <a:moveTo>
                    <a:pt x="0" y="762"/>
                  </a:moveTo>
                  <a:lnTo>
                    <a:pt x="1016" y="0"/>
                  </a:lnTo>
                  <a:close/>
                </a:path>
              </a:pathLst>
            </a:custGeom>
            <a:solidFill>
              <a:srgbClr val="000000"/>
            </a:solidFill>
            <a:ln w="12690">
              <a:noFill/>
            </a:ln>
          </p:spPr>
          <p:style>
            <a:lnRef idx="0"/>
            <a:fillRef idx="0"/>
            <a:effectRef idx="0"/>
            <a:fontRef idx="minor"/>
          </p:style>
        </p:sp>
        <p:sp>
          <p:nvSpPr>
            <p:cNvPr id="6645" name="Freeform: Shape 269"/>
            <p:cNvSpPr/>
            <p:nvPr/>
          </p:nvSpPr>
          <p:spPr>
            <a:xfrm>
              <a:off x="7819200" y="5959080"/>
              <a:ext cx="360" cy="360"/>
            </a:xfrm>
            <a:custGeom>
              <a:avLst/>
              <a:gdLst/>
              <a:ahLst/>
              <a:rect l="l" t="t" r="r" b="b"/>
              <a:pathLst>
                <a:path w="38" h="888">
                  <a:moveTo>
                    <a:pt x="38" y="0"/>
                  </a:moveTo>
                  <a:cubicBezTo>
                    <a:pt x="-13" y="295"/>
                    <a:pt x="-13" y="594"/>
                    <a:pt x="38" y="889"/>
                  </a:cubicBezTo>
                  <a:cubicBezTo>
                    <a:pt x="0" y="594"/>
                    <a:pt x="0" y="295"/>
                    <a:pt x="38" y="0"/>
                  </a:cubicBezTo>
                  <a:close/>
                </a:path>
              </a:pathLst>
            </a:custGeom>
            <a:solidFill>
              <a:srgbClr val="000000"/>
            </a:solidFill>
            <a:ln w="12690">
              <a:noFill/>
            </a:ln>
          </p:spPr>
          <p:style>
            <a:lnRef idx="0"/>
            <a:fillRef idx="0"/>
            <a:effectRef idx="0"/>
            <a:fontRef idx="minor"/>
          </p:style>
        </p:sp>
        <p:sp>
          <p:nvSpPr>
            <p:cNvPr id="6646" name="Freeform: Shape 270"/>
            <p:cNvSpPr/>
            <p:nvPr/>
          </p:nvSpPr>
          <p:spPr>
            <a:xfrm>
              <a:off x="7813800" y="5964480"/>
              <a:ext cx="360" cy="11160"/>
            </a:xfrm>
            <a:custGeom>
              <a:avLst/>
              <a:gdLst/>
              <a:ahLst/>
              <a:rect l="l" t="t" r="r" b="b"/>
              <a:pathLst>
                <a:path w="761" h="12696">
                  <a:moveTo>
                    <a:pt x="762" y="0"/>
                  </a:moveTo>
                  <a:lnTo>
                    <a:pt x="0" y="0"/>
                  </a:lnTo>
                  <a:close/>
                </a:path>
              </a:pathLst>
            </a:custGeom>
            <a:solidFill>
              <a:srgbClr val="000000"/>
            </a:solidFill>
            <a:ln w="12690">
              <a:noFill/>
            </a:ln>
          </p:spPr>
          <p:style>
            <a:lnRef idx="0"/>
            <a:fillRef idx="0"/>
            <a:effectRef idx="0"/>
            <a:fontRef idx="minor"/>
          </p:style>
        </p:sp>
        <p:sp>
          <p:nvSpPr>
            <p:cNvPr id="6647" name="Freeform: Shape 271"/>
            <p:cNvSpPr/>
            <p:nvPr/>
          </p:nvSpPr>
          <p:spPr>
            <a:xfrm>
              <a:off x="7818480" y="5961240"/>
              <a:ext cx="360" cy="360"/>
            </a:xfrm>
            <a:custGeom>
              <a:avLst/>
              <a:gdLst/>
              <a:ah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a:noFill/>
            </a:ln>
          </p:spPr>
          <p:style>
            <a:lnRef idx="0"/>
            <a:fillRef idx="0"/>
            <a:effectRef idx="0"/>
            <a:fontRef idx="minor"/>
          </p:style>
        </p:sp>
        <p:sp>
          <p:nvSpPr>
            <p:cNvPr id="6648" name="Freeform: Shape 272"/>
            <p:cNvSpPr/>
            <p:nvPr/>
          </p:nvSpPr>
          <p:spPr>
            <a:xfrm>
              <a:off x="7801200" y="5959440"/>
              <a:ext cx="360" cy="360"/>
            </a:xfrm>
            <a:custGeom>
              <a:avLst/>
              <a:gdLst/>
              <a:ahLst/>
              <a:rect l="l" t="t" r="r" b="b"/>
              <a:pathLst>
                <a:path w="19" h="761">
                  <a:moveTo>
                    <a:pt x="19" y="0"/>
                  </a:moveTo>
                  <a:lnTo>
                    <a:pt x="19" y="0"/>
                  </a:lnTo>
                  <a:lnTo>
                    <a:pt x="19" y="762"/>
                  </a:lnTo>
                  <a:cubicBezTo>
                    <a:pt x="-6" y="508"/>
                    <a:pt x="-6" y="254"/>
                    <a:pt x="19" y="0"/>
                  </a:cubicBezTo>
                  <a:close/>
                </a:path>
              </a:pathLst>
            </a:custGeom>
            <a:solidFill>
              <a:srgbClr val="000000"/>
            </a:solidFill>
            <a:ln w="12690">
              <a:noFill/>
            </a:ln>
          </p:spPr>
          <p:style>
            <a:lnRef idx="0"/>
            <a:fillRef idx="0"/>
            <a:effectRef idx="0"/>
            <a:fontRef idx="minor"/>
          </p:style>
        </p:sp>
        <p:sp>
          <p:nvSpPr>
            <p:cNvPr id="6649" name="Freeform: Shape 273"/>
            <p:cNvSpPr/>
            <p:nvPr/>
          </p:nvSpPr>
          <p:spPr>
            <a:xfrm>
              <a:off x="7802280" y="5961960"/>
              <a:ext cx="360" cy="360"/>
            </a:xfrm>
            <a:custGeom>
              <a:avLst/>
              <a:gdLst/>
              <a:ah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a:noFill/>
            </a:ln>
          </p:spPr>
          <p:style>
            <a:lnRef idx="0"/>
            <a:fillRef idx="0"/>
            <a:effectRef idx="0"/>
            <a:fontRef idx="minor"/>
          </p:style>
        </p:sp>
        <p:sp>
          <p:nvSpPr>
            <p:cNvPr id="6650" name="Freeform: Shape 274"/>
            <p:cNvSpPr/>
            <p:nvPr/>
          </p:nvSpPr>
          <p:spPr>
            <a:xfrm>
              <a:off x="7803360" y="5963760"/>
              <a:ext cx="360" cy="360"/>
            </a:xfrm>
            <a:custGeom>
              <a:avLst/>
              <a:gdLst/>
              <a:ah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a:noFill/>
            </a:ln>
          </p:spPr>
          <p:style>
            <a:lnRef idx="0"/>
            <a:fillRef idx="0"/>
            <a:effectRef idx="0"/>
            <a:fontRef idx="minor"/>
          </p:style>
        </p:sp>
        <p:sp>
          <p:nvSpPr>
            <p:cNvPr id="6651" name="Freeform: Shape 275"/>
            <p:cNvSpPr/>
            <p:nvPr/>
          </p:nvSpPr>
          <p:spPr>
            <a:xfrm>
              <a:off x="7805520" y="5965560"/>
              <a:ext cx="4320" cy="360"/>
            </a:xfrm>
            <a:custGeom>
              <a:avLst/>
              <a:gdLst/>
              <a:ah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a:noFill/>
            </a:ln>
          </p:spPr>
          <p:style>
            <a:lnRef idx="0"/>
            <a:fillRef idx="0"/>
            <a:effectRef idx="0"/>
            <a:fontRef idx="minor"/>
          </p:style>
        </p:sp>
        <p:sp>
          <p:nvSpPr>
            <p:cNvPr id="6652" name="Freeform: Shape 276"/>
            <p:cNvSpPr/>
            <p:nvPr/>
          </p:nvSpPr>
          <p:spPr>
            <a:xfrm>
              <a:off x="8039520" y="5854680"/>
              <a:ext cx="12240" cy="104400"/>
            </a:xfrm>
            <a:custGeom>
              <a:avLst/>
              <a:gdLst/>
              <a:ah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a:noFill/>
            </a:ln>
          </p:spPr>
          <p:style>
            <a:lnRef idx="0"/>
            <a:fillRef idx="0"/>
            <a:effectRef idx="0"/>
            <a:fontRef idx="minor"/>
          </p:style>
        </p:sp>
        <p:sp>
          <p:nvSpPr>
            <p:cNvPr id="6653" name="Freeform: Shape 277"/>
            <p:cNvSpPr/>
            <p:nvPr/>
          </p:nvSpPr>
          <p:spPr>
            <a:xfrm>
              <a:off x="7819560" y="5956920"/>
              <a:ext cx="9000" cy="1080"/>
            </a:xfrm>
            <a:custGeom>
              <a:avLst/>
              <a:gdLst/>
              <a:ah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a:noFill/>
            </a:ln>
          </p:spPr>
          <p:style>
            <a:lnRef idx="0"/>
            <a:fillRef idx="0"/>
            <a:effectRef idx="0"/>
            <a:fontRef idx="minor"/>
          </p:style>
        </p:sp>
        <p:sp>
          <p:nvSpPr>
            <p:cNvPr id="6654" name="Freeform: Shape 278"/>
            <p:cNvSpPr/>
            <p:nvPr/>
          </p:nvSpPr>
          <p:spPr>
            <a:xfrm>
              <a:off x="7811280" y="5964840"/>
              <a:ext cx="1080" cy="538920"/>
            </a:xfrm>
            <a:custGeom>
              <a:avLst/>
              <a:gdLst/>
              <a:ah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a:noFill/>
            </a:ln>
          </p:spPr>
          <p:style>
            <a:lnRef idx="0"/>
            <a:fillRef idx="0"/>
            <a:effectRef idx="0"/>
            <a:fontRef idx="minor"/>
          </p:style>
        </p:sp>
        <p:sp>
          <p:nvSpPr>
            <p:cNvPr id="6655" name="Freeform: Shape 279"/>
            <p:cNvSpPr/>
            <p:nvPr/>
          </p:nvSpPr>
          <p:spPr>
            <a:xfrm>
              <a:off x="7805880" y="6505920"/>
              <a:ext cx="27720" cy="12960"/>
            </a:xfrm>
            <a:custGeom>
              <a:avLst/>
              <a:gdLst/>
              <a:ah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a:noFill/>
            </a:ln>
          </p:spPr>
          <p:style>
            <a:lnRef idx="0"/>
            <a:fillRef idx="0"/>
            <a:effectRef idx="0"/>
            <a:fontRef idx="minor"/>
          </p:style>
        </p:sp>
        <p:sp>
          <p:nvSpPr>
            <p:cNvPr id="6656" name="Freeform: Shape 280"/>
            <p:cNvSpPr/>
            <p:nvPr/>
          </p:nvSpPr>
          <p:spPr>
            <a:xfrm>
              <a:off x="7842960" y="6513120"/>
              <a:ext cx="360" cy="360"/>
            </a:xfrm>
            <a:custGeom>
              <a:avLst/>
              <a:gdLst/>
              <a:ah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a:noFill/>
            </a:ln>
          </p:spPr>
          <p:style>
            <a:lnRef idx="0"/>
            <a:fillRef idx="0"/>
            <a:effectRef idx="0"/>
            <a:fontRef idx="minor"/>
          </p:style>
        </p:sp>
        <p:sp>
          <p:nvSpPr>
            <p:cNvPr id="6657" name="Freeform: Shape 281"/>
            <p:cNvSpPr/>
            <p:nvPr/>
          </p:nvSpPr>
          <p:spPr>
            <a:xfrm>
              <a:off x="7837560" y="651960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6658" name="Freeform: Shape 282"/>
            <p:cNvSpPr/>
            <p:nvPr/>
          </p:nvSpPr>
          <p:spPr>
            <a:xfrm>
              <a:off x="7841880" y="6515640"/>
              <a:ext cx="360" cy="360"/>
            </a:xfrm>
            <a:custGeom>
              <a:avLst/>
              <a:gdLst/>
              <a:ahLst/>
              <a:rect l="l" t="t" r="r" b="b"/>
              <a:pathLst>
                <a:path w="888" h="1269">
                  <a:moveTo>
                    <a:pt x="889" y="0"/>
                  </a:moveTo>
                  <a:lnTo>
                    <a:pt x="0" y="1270"/>
                  </a:lnTo>
                  <a:close/>
                </a:path>
              </a:pathLst>
            </a:custGeom>
            <a:solidFill>
              <a:srgbClr val="000000"/>
            </a:solidFill>
            <a:ln w="12690">
              <a:noFill/>
            </a:ln>
          </p:spPr>
          <p:style>
            <a:lnRef idx="0"/>
            <a:fillRef idx="0"/>
            <a:effectRef idx="0"/>
            <a:fontRef idx="minor"/>
          </p:style>
        </p:sp>
        <p:sp>
          <p:nvSpPr>
            <p:cNvPr id="6659" name="Freeform: Shape 283"/>
            <p:cNvSpPr/>
            <p:nvPr/>
          </p:nvSpPr>
          <p:spPr>
            <a:xfrm>
              <a:off x="7839720" y="6517800"/>
              <a:ext cx="360" cy="360"/>
            </a:xfrm>
            <a:custGeom>
              <a:avLst/>
              <a:gdLst/>
              <a:ah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a:noFill/>
            </a:ln>
          </p:spPr>
          <p:style>
            <a:lnRef idx="0"/>
            <a:fillRef idx="0"/>
            <a:effectRef idx="0"/>
            <a:fontRef idx="minor"/>
          </p:style>
        </p:sp>
        <p:sp>
          <p:nvSpPr>
            <p:cNvPr id="6660" name="Freeform: Shape 284"/>
            <p:cNvSpPr/>
            <p:nvPr/>
          </p:nvSpPr>
          <p:spPr>
            <a:xfrm>
              <a:off x="7819560" y="5953680"/>
              <a:ext cx="8640" cy="2880"/>
            </a:xfrm>
            <a:custGeom>
              <a:avLst/>
              <a:gdLst/>
              <a:ah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a:noFill/>
            </a:ln>
          </p:spPr>
          <p:style>
            <a:lnRef idx="0"/>
            <a:fillRef idx="0"/>
            <a:effectRef idx="0"/>
            <a:fontRef idx="minor"/>
          </p:style>
        </p:sp>
        <p:sp>
          <p:nvSpPr>
            <p:cNvPr id="6661" name="Freeform: Shape 285"/>
            <p:cNvSpPr/>
            <p:nvPr/>
          </p:nvSpPr>
          <p:spPr>
            <a:xfrm>
              <a:off x="7807320" y="6510600"/>
              <a:ext cx="5040" cy="1080"/>
            </a:xfrm>
            <a:custGeom>
              <a:avLst/>
              <a:gdLst/>
              <a:ah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a:noFill/>
            </a:ln>
          </p:spPr>
          <p:style>
            <a:lnRef idx="0"/>
            <a:fillRef idx="0"/>
            <a:effectRef idx="0"/>
            <a:fontRef idx="minor"/>
          </p:style>
        </p:sp>
        <p:sp>
          <p:nvSpPr>
            <p:cNvPr id="6662" name="Freeform: Shape 286"/>
            <p:cNvSpPr/>
            <p:nvPr/>
          </p:nvSpPr>
          <p:spPr>
            <a:xfrm>
              <a:off x="7810200" y="5855400"/>
              <a:ext cx="31320" cy="15480"/>
            </a:xfrm>
            <a:custGeom>
              <a:avLst/>
              <a:gdLst/>
              <a:ah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a:noFill/>
            </a:ln>
          </p:spPr>
          <p:style>
            <a:lnRef idx="0"/>
            <a:fillRef idx="0"/>
            <a:effectRef idx="0"/>
            <a:fontRef idx="minor"/>
          </p:style>
        </p:sp>
        <p:sp>
          <p:nvSpPr>
            <p:cNvPr id="6663" name="Freeform: Shape 287"/>
            <p:cNvSpPr/>
            <p:nvPr/>
          </p:nvSpPr>
          <p:spPr>
            <a:xfrm>
              <a:off x="7808400" y="58611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664" name="Freeform: Shape 288"/>
            <p:cNvSpPr/>
            <p:nvPr/>
          </p:nvSpPr>
          <p:spPr>
            <a:xfrm>
              <a:off x="6068880" y="6293880"/>
              <a:ext cx="429840" cy="3600"/>
            </a:xfrm>
            <a:custGeom>
              <a:avLst/>
              <a:gdLst/>
              <a:ah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a:noFill/>
            </a:ln>
          </p:spPr>
          <p:style>
            <a:lnRef idx="0"/>
            <a:fillRef idx="0"/>
            <a:effectRef idx="0"/>
            <a:fontRef idx="minor"/>
          </p:style>
        </p:sp>
        <p:sp>
          <p:nvSpPr>
            <p:cNvPr id="6665" name="Freeform: Shape 289"/>
            <p:cNvSpPr/>
            <p:nvPr/>
          </p:nvSpPr>
          <p:spPr>
            <a:xfrm>
              <a:off x="7104960" y="6510240"/>
              <a:ext cx="9360" cy="720"/>
            </a:xfrm>
            <a:custGeom>
              <a:avLst/>
              <a:gdLst/>
              <a:ah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a:noFill/>
            </a:ln>
          </p:spPr>
          <p:style>
            <a:lnRef idx="0"/>
            <a:fillRef idx="0"/>
            <a:effectRef idx="0"/>
            <a:fontRef idx="minor"/>
          </p:style>
        </p:sp>
        <p:sp>
          <p:nvSpPr>
            <p:cNvPr id="6666" name="Freeform: Shape 290"/>
            <p:cNvSpPr/>
            <p:nvPr/>
          </p:nvSpPr>
          <p:spPr>
            <a:xfrm>
              <a:off x="7718760" y="6509880"/>
              <a:ext cx="43200" cy="1080"/>
            </a:xfrm>
            <a:custGeom>
              <a:avLst/>
              <a:gdLst/>
              <a:ah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a:noFill/>
            </a:ln>
          </p:spPr>
          <p:style>
            <a:lnRef idx="0"/>
            <a:fillRef idx="0"/>
            <a:effectRef idx="0"/>
            <a:fontRef idx="minor"/>
          </p:style>
        </p:sp>
        <p:sp>
          <p:nvSpPr>
            <p:cNvPr id="6667" name="Freeform: Shape 291"/>
            <p:cNvSpPr/>
            <p:nvPr/>
          </p:nvSpPr>
          <p:spPr>
            <a:xfrm>
              <a:off x="7796520" y="6516000"/>
              <a:ext cx="360" cy="360"/>
            </a:xfrm>
            <a:custGeom>
              <a:avLst/>
              <a:gdLst/>
              <a:ahLst/>
              <a:rect l="l" t="t" r="r" b="b"/>
              <a:pathLst>
                <a:path w="1396" h="1015">
                  <a:moveTo>
                    <a:pt x="1396" y="0"/>
                  </a:moveTo>
                  <a:lnTo>
                    <a:pt x="0" y="1016"/>
                  </a:lnTo>
                  <a:close/>
                </a:path>
              </a:pathLst>
            </a:custGeom>
            <a:solidFill>
              <a:srgbClr val="000000"/>
            </a:solidFill>
            <a:ln w="12690">
              <a:noFill/>
            </a:ln>
          </p:spPr>
          <p:style>
            <a:lnRef idx="0"/>
            <a:fillRef idx="0"/>
            <a:effectRef idx="0"/>
            <a:fontRef idx="minor"/>
          </p:style>
        </p:sp>
        <p:sp>
          <p:nvSpPr>
            <p:cNvPr id="6668" name="Freeform: Shape 292"/>
            <p:cNvSpPr/>
            <p:nvPr/>
          </p:nvSpPr>
          <p:spPr>
            <a:xfrm>
              <a:off x="7793280" y="6518160"/>
              <a:ext cx="1080" cy="360"/>
            </a:xfrm>
            <a:custGeom>
              <a:avLst/>
              <a:gdLst/>
              <a:ah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a:noFill/>
            </a:ln>
          </p:spPr>
          <p:style>
            <a:lnRef idx="0"/>
            <a:fillRef idx="0"/>
            <a:effectRef idx="0"/>
            <a:fontRef idx="minor"/>
          </p:style>
        </p:sp>
        <p:sp>
          <p:nvSpPr>
            <p:cNvPr id="6669" name="Freeform: Shape 293"/>
            <p:cNvSpPr/>
            <p:nvPr/>
          </p:nvSpPr>
          <p:spPr>
            <a:xfrm>
              <a:off x="7798680" y="6514200"/>
              <a:ext cx="360" cy="360"/>
            </a:xfrm>
            <a:custGeom>
              <a:avLst/>
              <a:gdLst/>
              <a:ah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a:noFill/>
            </a:ln>
          </p:spPr>
          <p:style>
            <a:lnRef idx="0"/>
            <a:fillRef idx="0"/>
            <a:effectRef idx="0"/>
            <a:fontRef idx="minor"/>
          </p:style>
        </p:sp>
        <p:sp>
          <p:nvSpPr>
            <p:cNvPr id="6670" name="Freeform: Shape 294"/>
            <p:cNvSpPr/>
            <p:nvPr/>
          </p:nvSpPr>
          <p:spPr>
            <a:xfrm>
              <a:off x="7800120" y="6511320"/>
              <a:ext cx="360" cy="360"/>
            </a:xfrm>
            <a:custGeom>
              <a:avLst/>
              <a:gdLst/>
              <a:ah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6671" name="Freeform: Shape 295"/>
            <p:cNvSpPr/>
            <p:nvPr/>
          </p:nvSpPr>
          <p:spPr>
            <a:xfrm>
              <a:off x="7763040" y="6501960"/>
              <a:ext cx="27720" cy="13320"/>
            </a:xfrm>
            <a:custGeom>
              <a:avLst/>
              <a:gdLst/>
              <a:ah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a:noFill/>
            </a:ln>
          </p:spPr>
          <p:style>
            <a:lnRef idx="0"/>
            <a:fillRef idx="0"/>
            <a:effectRef idx="0"/>
            <a:fontRef idx="minor"/>
          </p:style>
        </p:sp>
        <p:sp>
          <p:nvSpPr>
            <p:cNvPr id="6672" name="Freeform: Shape 296"/>
            <p:cNvSpPr/>
            <p:nvPr/>
          </p:nvSpPr>
          <p:spPr>
            <a:xfrm>
              <a:off x="4806360" y="6030720"/>
              <a:ext cx="360" cy="360"/>
            </a:xfrm>
            <a:custGeom>
              <a:avLst/>
              <a:gdLst/>
              <a:ah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a:noFill/>
            </a:ln>
          </p:spPr>
          <p:style>
            <a:lnRef idx="0"/>
            <a:fillRef idx="0"/>
            <a:effectRef idx="0"/>
            <a:fontRef idx="minor"/>
          </p:style>
        </p:sp>
        <p:sp>
          <p:nvSpPr>
            <p:cNvPr id="6673" name="Freeform: Shape 297"/>
            <p:cNvSpPr/>
            <p:nvPr/>
          </p:nvSpPr>
          <p:spPr>
            <a:xfrm>
              <a:off x="4788360" y="6020640"/>
              <a:ext cx="14400" cy="14040"/>
            </a:xfrm>
            <a:custGeom>
              <a:avLst/>
              <a:gdLst/>
              <a:ah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a:noFill/>
            </a:ln>
          </p:spPr>
          <p:style>
            <a:lnRef idx="0"/>
            <a:fillRef idx="0"/>
            <a:effectRef idx="0"/>
            <a:fontRef idx="minor"/>
          </p:style>
        </p:sp>
        <p:sp>
          <p:nvSpPr>
            <p:cNvPr id="6674" name="Freeform: Shape 298"/>
            <p:cNvSpPr/>
            <p:nvPr/>
          </p:nvSpPr>
          <p:spPr>
            <a:xfrm>
              <a:off x="4804920" y="6028200"/>
              <a:ext cx="360" cy="360"/>
            </a:xfrm>
            <a:custGeom>
              <a:avLst/>
              <a:gdLst/>
              <a:ah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a:noFill/>
            </a:ln>
          </p:spPr>
          <p:style>
            <a:lnRef idx="0"/>
            <a:fillRef idx="0"/>
            <a:effectRef idx="0"/>
            <a:fontRef idx="minor"/>
          </p:style>
        </p:sp>
        <p:sp>
          <p:nvSpPr>
            <p:cNvPr id="6675" name="Freeform: Shape 299"/>
            <p:cNvSpPr/>
            <p:nvPr/>
          </p:nvSpPr>
          <p:spPr>
            <a:xfrm>
              <a:off x="4783680" y="6029280"/>
              <a:ext cx="1440" cy="720"/>
            </a:xfrm>
            <a:custGeom>
              <a:avLst/>
              <a:gdLst/>
              <a:ahLst/>
              <a:rect l="l" t="t" r="r" b="b"/>
              <a:pathLst>
                <a:path w="3047" h="2031">
                  <a:moveTo>
                    <a:pt x="3047" y="2031"/>
                  </a:moveTo>
                  <a:lnTo>
                    <a:pt x="3047" y="1270"/>
                  </a:lnTo>
                  <a:cubicBezTo>
                    <a:pt x="1930" y="1141"/>
                    <a:pt x="876" y="701"/>
                    <a:pt x="0" y="0"/>
                  </a:cubicBezTo>
                  <a:lnTo>
                    <a:pt x="0" y="0"/>
                  </a:lnTo>
                  <a:close/>
                </a:path>
              </a:pathLst>
            </a:custGeom>
            <a:solidFill>
              <a:srgbClr val="000000"/>
            </a:solidFill>
            <a:ln w="12690">
              <a:noFill/>
            </a:ln>
          </p:spPr>
          <p:style>
            <a:lnRef idx="0"/>
            <a:fillRef idx="0"/>
            <a:effectRef idx="0"/>
            <a:fontRef idx="minor"/>
          </p:style>
        </p:sp>
        <p:sp>
          <p:nvSpPr>
            <p:cNvPr id="6676" name="Freeform: Shape 300"/>
            <p:cNvSpPr/>
            <p:nvPr/>
          </p:nvSpPr>
          <p:spPr>
            <a:xfrm>
              <a:off x="4781880" y="60278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6677" name="Freeform: Shape 301"/>
            <p:cNvSpPr/>
            <p:nvPr/>
          </p:nvSpPr>
          <p:spPr>
            <a:xfrm>
              <a:off x="5824080" y="6440400"/>
              <a:ext cx="67680" cy="360"/>
            </a:xfrm>
            <a:custGeom>
              <a:avLst/>
              <a:gdLst/>
              <a:ah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a:noFill/>
            </a:ln>
          </p:spPr>
          <p:style>
            <a:lnRef idx="0"/>
            <a:fillRef idx="0"/>
            <a:effectRef idx="0"/>
            <a:fontRef idx="minor"/>
          </p:style>
        </p:sp>
        <p:sp>
          <p:nvSpPr>
            <p:cNvPr id="6678" name="Freeform: Shape 302"/>
            <p:cNvSpPr/>
            <p:nvPr/>
          </p:nvSpPr>
          <p:spPr>
            <a:xfrm>
              <a:off x="4505040" y="6250320"/>
              <a:ext cx="360" cy="360"/>
            </a:xfrm>
            <a:custGeom>
              <a:avLst/>
              <a:gdLst/>
              <a:ah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a:noFill/>
            </a:ln>
          </p:spPr>
          <p:style>
            <a:lnRef idx="0"/>
            <a:fillRef idx="0"/>
            <a:effectRef idx="0"/>
            <a:fontRef idx="minor"/>
          </p:style>
        </p:sp>
        <p:sp>
          <p:nvSpPr>
            <p:cNvPr id="6679" name="Freeform: Shape 303"/>
            <p:cNvSpPr/>
            <p:nvPr/>
          </p:nvSpPr>
          <p:spPr>
            <a:xfrm>
              <a:off x="4507920" y="6254640"/>
              <a:ext cx="360" cy="11160"/>
            </a:xfrm>
            <a:custGeom>
              <a:avLst/>
              <a:gdLst/>
              <a:ahLst/>
              <a:rect l="l" t="t" r="r" b="b"/>
              <a:pathLst>
                <a:path w="1269" h="12696">
                  <a:moveTo>
                    <a:pt x="1270" y="0"/>
                  </a:moveTo>
                  <a:lnTo>
                    <a:pt x="0" y="0"/>
                  </a:lnTo>
                  <a:close/>
                </a:path>
              </a:pathLst>
            </a:custGeom>
            <a:solidFill>
              <a:srgbClr val="000000"/>
            </a:solidFill>
            <a:ln w="12690">
              <a:noFill/>
            </a:ln>
          </p:spPr>
          <p:style>
            <a:lnRef idx="0"/>
            <a:fillRef idx="0"/>
            <a:effectRef idx="0"/>
            <a:fontRef idx="minor"/>
          </p:style>
        </p:sp>
        <p:sp>
          <p:nvSpPr>
            <p:cNvPr id="6680" name="Freeform: Shape 304"/>
            <p:cNvSpPr/>
            <p:nvPr/>
          </p:nvSpPr>
          <p:spPr>
            <a:xfrm>
              <a:off x="4506480" y="6252480"/>
              <a:ext cx="360" cy="360"/>
            </a:xfrm>
            <a:custGeom>
              <a:avLst/>
              <a:gdLst/>
              <a:ahLst/>
              <a:rect l="l" t="t" r="r" b="b"/>
              <a:pathLst>
                <a:path w="1015" h="888">
                  <a:moveTo>
                    <a:pt x="1016" y="889"/>
                  </a:moveTo>
                  <a:lnTo>
                    <a:pt x="0" y="0"/>
                  </a:lnTo>
                  <a:close/>
                </a:path>
              </a:pathLst>
            </a:custGeom>
            <a:solidFill>
              <a:srgbClr val="000000"/>
            </a:solidFill>
            <a:ln w="12690">
              <a:noFill/>
            </a:ln>
          </p:spPr>
          <p:style>
            <a:lnRef idx="0"/>
            <a:fillRef idx="0"/>
            <a:effectRef idx="0"/>
            <a:fontRef idx="minor"/>
          </p:style>
        </p:sp>
        <p:sp>
          <p:nvSpPr>
            <p:cNvPr id="6681" name="Freeform: Shape 305"/>
            <p:cNvSpPr/>
            <p:nvPr/>
          </p:nvSpPr>
          <p:spPr>
            <a:xfrm>
              <a:off x="4504320" y="6133680"/>
              <a:ext cx="12240" cy="112680"/>
            </a:xfrm>
            <a:custGeom>
              <a:avLst/>
              <a:gdLst/>
              <a:ah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a:noFill/>
            </a:ln>
          </p:spPr>
          <p:style>
            <a:lnRef idx="0"/>
            <a:fillRef idx="0"/>
            <a:effectRef idx="0"/>
            <a:fontRef idx="minor"/>
          </p:style>
        </p:sp>
        <p:sp>
          <p:nvSpPr>
            <p:cNvPr id="6682" name="Freeform: Shape 306"/>
            <p:cNvSpPr/>
            <p:nvPr/>
          </p:nvSpPr>
          <p:spPr>
            <a:xfrm>
              <a:off x="4523760" y="6247080"/>
              <a:ext cx="244080" cy="1080"/>
            </a:xfrm>
            <a:custGeom>
              <a:avLst/>
              <a:gdLst/>
              <a:ah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a:noFill/>
            </a:ln>
          </p:spPr>
          <p:style>
            <a:lnRef idx="0"/>
            <a:fillRef idx="0"/>
            <a:effectRef idx="0"/>
            <a:fontRef idx="minor"/>
          </p:style>
        </p:sp>
        <p:sp>
          <p:nvSpPr>
            <p:cNvPr id="6683" name="Freeform: Shape 307"/>
            <p:cNvSpPr/>
            <p:nvPr/>
          </p:nvSpPr>
          <p:spPr>
            <a:xfrm>
              <a:off x="4522680" y="6244920"/>
              <a:ext cx="360" cy="360"/>
            </a:xfrm>
            <a:custGeom>
              <a:avLst/>
              <a:gdLst/>
              <a:ahLst/>
              <a:rect l="l" t="t" r="r" b="b"/>
              <a:pathLst>
                <a:path w="761" h="1142">
                  <a:moveTo>
                    <a:pt x="0" y="0"/>
                  </a:moveTo>
                  <a:lnTo>
                    <a:pt x="762" y="1143"/>
                  </a:lnTo>
                  <a:close/>
                </a:path>
              </a:pathLst>
            </a:custGeom>
            <a:solidFill>
              <a:srgbClr val="000000"/>
            </a:solidFill>
            <a:ln w="12690">
              <a:noFill/>
            </a:ln>
          </p:spPr>
          <p:style>
            <a:lnRef idx="0"/>
            <a:fillRef idx="0"/>
            <a:effectRef idx="0"/>
            <a:fontRef idx="minor"/>
          </p:style>
        </p:sp>
        <p:sp>
          <p:nvSpPr>
            <p:cNvPr id="6684" name="Freeform: Shape 308"/>
            <p:cNvSpPr/>
            <p:nvPr/>
          </p:nvSpPr>
          <p:spPr>
            <a:xfrm>
              <a:off x="4520160" y="6243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6685" name="Freeform: Shape 309"/>
            <p:cNvSpPr/>
            <p:nvPr/>
          </p:nvSpPr>
          <p:spPr>
            <a:xfrm>
              <a:off x="4504320" y="6240240"/>
              <a:ext cx="12240" cy="12240"/>
            </a:xfrm>
            <a:custGeom>
              <a:avLst/>
              <a:gdLst/>
              <a:ah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a:noFill/>
            </a:ln>
          </p:spPr>
          <p:style>
            <a:lnRef idx="0"/>
            <a:fillRef idx="0"/>
            <a:effectRef idx="0"/>
            <a:fontRef idx="minor"/>
          </p:style>
        </p:sp>
        <p:sp>
          <p:nvSpPr>
            <p:cNvPr id="6686" name="Freeform: Shape 310"/>
            <p:cNvSpPr/>
            <p:nvPr/>
          </p:nvSpPr>
          <p:spPr>
            <a:xfrm>
              <a:off x="4523760" y="6247080"/>
              <a:ext cx="360" cy="360"/>
            </a:xfrm>
            <a:custGeom>
              <a:avLst/>
              <a:gdLst/>
              <a:ah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a:noFill/>
            </a:ln>
          </p:spPr>
          <p:style>
            <a:lnRef idx="0"/>
            <a:fillRef idx="0"/>
            <a:effectRef idx="0"/>
            <a:fontRef idx="minor"/>
          </p:style>
        </p:sp>
        <p:sp>
          <p:nvSpPr>
            <p:cNvPr id="6687" name="Freeform: Shape 311"/>
            <p:cNvSpPr/>
            <p:nvPr/>
          </p:nvSpPr>
          <p:spPr>
            <a:xfrm>
              <a:off x="5226480" y="6129360"/>
              <a:ext cx="360" cy="1440"/>
            </a:xfrm>
            <a:custGeom>
              <a:avLst/>
              <a:gdLst/>
              <a:ah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a:noFill/>
            </a:ln>
          </p:spPr>
          <p:style>
            <a:lnRef idx="0"/>
            <a:fillRef idx="0"/>
            <a:effectRef idx="0"/>
            <a:fontRef idx="minor"/>
          </p:style>
        </p:sp>
        <p:sp>
          <p:nvSpPr>
            <p:cNvPr id="6688" name="Freeform: Shape 312"/>
            <p:cNvSpPr/>
            <p:nvPr/>
          </p:nvSpPr>
          <p:spPr>
            <a:xfrm>
              <a:off x="5221800" y="6126840"/>
              <a:ext cx="360" cy="11160"/>
            </a:xfrm>
            <a:custGeom>
              <a:avLst/>
              <a:gdLst/>
              <a:ahLst/>
              <a:rect l="l" t="t" r="r" b="b"/>
              <a:pathLst>
                <a:path w="1396" h="12696">
                  <a:moveTo>
                    <a:pt x="0" y="0"/>
                  </a:moveTo>
                  <a:lnTo>
                    <a:pt x="1397" y="0"/>
                  </a:lnTo>
                  <a:close/>
                </a:path>
              </a:pathLst>
            </a:custGeom>
            <a:solidFill>
              <a:srgbClr val="000000"/>
            </a:solidFill>
            <a:ln w="12690">
              <a:noFill/>
            </a:ln>
          </p:spPr>
          <p:style>
            <a:lnRef idx="0"/>
            <a:fillRef idx="0"/>
            <a:effectRef idx="0"/>
            <a:fontRef idx="minor"/>
          </p:style>
        </p:sp>
        <p:sp>
          <p:nvSpPr>
            <p:cNvPr id="6689" name="Freeform: Shape 313"/>
            <p:cNvSpPr/>
            <p:nvPr/>
          </p:nvSpPr>
          <p:spPr>
            <a:xfrm>
              <a:off x="5224320" y="612756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6690" name="Freeform: Shape 314"/>
            <p:cNvSpPr/>
            <p:nvPr/>
          </p:nvSpPr>
          <p:spPr>
            <a:xfrm>
              <a:off x="5228640" y="6134040"/>
              <a:ext cx="360" cy="360"/>
            </a:xfrm>
            <a:custGeom>
              <a:avLst/>
              <a:gdLst/>
              <a:ah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a:noFill/>
            </a:ln>
          </p:spPr>
          <p:style>
            <a:lnRef idx="0"/>
            <a:fillRef idx="0"/>
            <a:effectRef idx="0"/>
            <a:fontRef idx="minor"/>
          </p:style>
        </p:sp>
        <p:sp>
          <p:nvSpPr>
            <p:cNvPr id="6691" name="Freeform: Shape 315"/>
            <p:cNvSpPr/>
            <p:nvPr/>
          </p:nvSpPr>
          <p:spPr>
            <a:xfrm>
              <a:off x="4784400" y="5002200"/>
              <a:ext cx="360" cy="360"/>
            </a:xfrm>
            <a:custGeom>
              <a:avLst/>
              <a:gdLst/>
              <a:ah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a:noFill/>
            </a:ln>
          </p:spPr>
          <p:style>
            <a:lnRef idx="0"/>
            <a:fillRef idx="0"/>
            <a:effectRef idx="0"/>
            <a:fontRef idx="minor"/>
          </p:style>
        </p:sp>
        <p:sp>
          <p:nvSpPr>
            <p:cNvPr id="6692" name="Freeform: Shape 316"/>
            <p:cNvSpPr/>
            <p:nvPr/>
          </p:nvSpPr>
          <p:spPr>
            <a:xfrm>
              <a:off x="4780440" y="5000760"/>
              <a:ext cx="1080" cy="360"/>
            </a:xfrm>
            <a:custGeom>
              <a:avLst/>
              <a:gdLst/>
              <a:ah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a:noFill/>
            </a:ln>
          </p:spPr>
          <p:style>
            <a:lnRef idx="0"/>
            <a:fillRef idx="0"/>
            <a:effectRef idx="0"/>
            <a:fontRef idx="minor"/>
          </p:style>
        </p:sp>
        <p:sp>
          <p:nvSpPr>
            <p:cNvPr id="6693" name="Freeform: Shape 317"/>
            <p:cNvSpPr/>
            <p:nvPr/>
          </p:nvSpPr>
          <p:spPr>
            <a:xfrm>
              <a:off x="4793760" y="5021280"/>
              <a:ext cx="360" cy="360"/>
            </a:xfrm>
            <a:custGeom>
              <a:avLst/>
              <a:gdLst/>
              <a:ah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a:noFill/>
            </a:ln>
          </p:spPr>
          <p:style>
            <a:lnRef idx="0"/>
            <a:fillRef idx="0"/>
            <a:effectRef idx="0"/>
            <a:fontRef idx="minor"/>
          </p:style>
        </p:sp>
        <p:sp>
          <p:nvSpPr>
            <p:cNvPr id="6694" name="Freeform: Shape 318"/>
            <p:cNvSpPr/>
            <p:nvPr/>
          </p:nvSpPr>
          <p:spPr>
            <a:xfrm>
              <a:off x="0" y="4773600"/>
              <a:ext cx="11160" cy="11160"/>
            </a:xfrm>
            <a:solidFill>
              <a:srgbClr val="000000"/>
            </a:solidFill>
            <a:ln w="12690">
              <a:noFill/>
            </a:ln>
          </p:spPr>
          <p:style>
            <a:lnRef idx="0"/>
            <a:fillRef idx="0"/>
            <a:effectRef idx="0"/>
            <a:fontRef idx="minor"/>
          </p:style>
        </p:sp>
        <p:sp>
          <p:nvSpPr>
            <p:cNvPr id="6695" name="Freeform: Shape 319"/>
            <p:cNvSpPr/>
            <p:nvPr/>
          </p:nvSpPr>
          <p:spPr>
            <a:xfrm>
              <a:off x="4781520" y="5005080"/>
              <a:ext cx="10080" cy="14400"/>
            </a:xfrm>
            <a:custGeom>
              <a:avLst/>
              <a:gdLst/>
              <a:ah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a:noFill/>
            </a:ln>
          </p:spPr>
          <p:style>
            <a:lnRef idx="0"/>
            <a:fillRef idx="0"/>
            <a:effectRef idx="0"/>
            <a:fontRef idx="minor"/>
          </p:style>
        </p:sp>
        <p:sp>
          <p:nvSpPr>
            <p:cNvPr id="6696" name="Freeform: Shape 320"/>
            <p:cNvSpPr/>
            <p:nvPr/>
          </p:nvSpPr>
          <p:spPr>
            <a:xfrm>
              <a:off x="4776120" y="501480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6697" name="Freeform: Shape 321"/>
            <p:cNvSpPr/>
            <p:nvPr/>
          </p:nvSpPr>
          <p:spPr>
            <a:xfrm>
              <a:off x="4779360" y="5014800"/>
              <a:ext cx="1080" cy="1110240"/>
            </a:xfrm>
            <a:custGeom>
              <a:avLst/>
              <a:gdLst/>
              <a:ah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6698" name="Freeform: Shape 322"/>
            <p:cNvSpPr/>
            <p:nvPr/>
          </p:nvSpPr>
          <p:spPr>
            <a:xfrm>
              <a:off x="4786560" y="6030720"/>
              <a:ext cx="1080" cy="94680"/>
            </a:xfrm>
            <a:custGeom>
              <a:avLst/>
              <a:gdLst/>
              <a:ah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a:noFill/>
            </a:ln>
          </p:spPr>
          <p:style>
            <a:lnRef idx="0"/>
            <a:fillRef idx="0"/>
            <a:effectRef idx="0"/>
            <a:fontRef idx="minor"/>
          </p:style>
        </p:sp>
        <p:sp>
          <p:nvSpPr>
            <p:cNvPr id="6699" name="Freeform: Shape 323"/>
            <p:cNvSpPr/>
            <p:nvPr/>
          </p:nvSpPr>
          <p:spPr>
            <a:xfrm>
              <a:off x="5903280" y="6449760"/>
              <a:ext cx="360" cy="360"/>
            </a:xfrm>
            <a:custGeom>
              <a:avLst/>
              <a:gdLst/>
              <a:ah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a:noFill/>
            </a:ln>
          </p:spPr>
          <p:style>
            <a:lnRef idx="0"/>
            <a:fillRef idx="0"/>
            <a:effectRef idx="0"/>
            <a:fontRef idx="minor"/>
          </p:style>
        </p:sp>
        <p:sp>
          <p:nvSpPr>
            <p:cNvPr id="6700" name="Freeform: Shape 324"/>
            <p:cNvSpPr/>
            <p:nvPr/>
          </p:nvSpPr>
          <p:spPr>
            <a:xfrm>
              <a:off x="5900400" y="6452280"/>
              <a:ext cx="360" cy="360"/>
            </a:xfrm>
            <a:custGeom>
              <a:avLst/>
              <a:gdLst/>
              <a:ahLst/>
              <a:rect l="l" t="t" r="r" b="b"/>
              <a:pathLst>
                <a:path w="1396" h="888">
                  <a:moveTo>
                    <a:pt x="1396" y="0"/>
                  </a:moveTo>
                  <a:lnTo>
                    <a:pt x="0" y="889"/>
                  </a:lnTo>
                  <a:close/>
                </a:path>
              </a:pathLst>
            </a:custGeom>
            <a:solidFill>
              <a:srgbClr val="000000"/>
            </a:solidFill>
            <a:ln w="12690">
              <a:noFill/>
            </a:ln>
          </p:spPr>
          <p:style>
            <a:lnRef idx="0"/>
            <a:fillRef idx="0"/>
            <a:effectRef idx="0"/>
            <a:fontRef idx="minor"/>
          </p:style>
        </p:sp>
        <p:sp>
          <p:nvSpPr>
            <p:cNvPr id="6701" name="Freeform: Shape 325"/>
            <p:cNvSpPr/>
            <p:nvPr/>
          </p:nvSpPr>
          <p:spPr>
            <a:xfrm>
              <a:off x="5897160" y="6454080"/>
              <a:ext cx="1080" cy="360"/>
            </a:xfrm>
            <a:custGeom>
              <a:avLst/>
              <a:gdLst/>
              <a:ah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a:noFill/>
            </a:ln>
          </p:spPr>
          <p:style>
            <a:lnRef idx="0"/>
            <a:fillRef idx="0"/>
            <a:effectRef idx="0"/>
            <a:fontRef idx="minor"/>
          </p:style>
        </p:sp>
        <p:sp>
          <p:nvSpPr>
            <p:cNvPr id="6702" name="Freeform: Shape 326"/>
            <p:cNvSpPr/>
            <p:nvPr/>
          </p:nvSpPr>
          <p:spPr>
            <a:xfrm>
              <a:off x="5904000" y="6447960"/>
              <a:ext cx="360" cy="360"/>
            </a:xfrm>
            <a:custGeom>
              <a:avLst/>
              <a:gdLst/>
              <a:ah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a:noFill/>
            </a:ln>
          </p:spPr>
          <p:style>
            <a:lnRef idx="0"/>
            <a:fillRef idx="0"/>
            <a:effectRef idx="0"/>
            <a:fontRef idx="minor"/>
          </p:style>
        </p:sp>
        <p:sp>
          <p:nvSpPr>
            <p:cNvPr id="6703" name="Freeform: Shape 327"/>
            <p:cNvSpPr/>
            <p:nvPr/>
          </p:nvSpPr>
          <p:spPr>
            <a:xfrm>
              <a:off x="5900040" y="6441120"/>
              <a:ext cx="360" cy="360"/>
            </a:xfrm>
            <a:custGeom>
              <a:avLst/>
              <a:gdLst/>
              <a:ahLst/>
              <a:rect l="l" t="t" r="r" b="b"/>
              <a:pathLst>
                <a:path w="1142" h="761">
                  <a:moveTo>
                    <a:pt x="0" y="0"/>
                  </a:moveTo>
                  <a:lnTo>
                    <a:pt x="1143" y="762"/>
                  </a:lnTo>
                  <a:close/>
                </a:path>
              </a:pathLst>
            </a:custGeom>
            <a:solidFill>
              <a:srgbClr val="000000"/>
            </a:solidFill>
            <a:ln w="12690">
              <a:noFill/>
            </a:ln>
          </p:spPr>
          <p:style>
            <a:lnRef idx="0"/>
            <a:fillRef idx="0"/>
            <a:effectRef idx="0"/>
            <a:fontRef idx="minor"/>
          </p:style>
        </p:sp>
        <p:sp>
          <p:nvSpPr>
            <p:cNvPr id="6704" name="Freeform: Shape 328"/>
            <p:cNvSpPr/>
            <p:nvPr/>
          </p:nvSpPr>
          <p:spPr>
            <a:xfrm>
              <a:off x="5902200" y="6442560"/>
              <a:ext cx="360" cy="360"/>
            </a:xfrm>
            <a:custGeom>
              <a:avLst/>
              <a:gdLst/>
              <a:ah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a:noFill/>
            </a:ln>
          </p:spPr>
          <p:style>
            <a:lnRef idx="0"/>
            <a:fillRef idx="0"/>
            <a:effectRef idx="0"/>
            <a:fontRef idx="minor"/>
          </p:style>
        </p:sp>
        <p:sp>
          <p:nvSpPr>
            <p:cNvPr id="6705" name="Freeform: Shape 329"/>
            <p:cNvSpPr/>
            <p:nvPr/>
          </p:nvSpPr>
          <p:spPr>
            <a:xfrm>
              <a:off x="5904000" y="6444720"/>
              <a:ext cx="360" cy="360"/>
            </a:xfrm>
            <a:custGeom>
              <a:avLst/>
              <a:gdLst/>
              <a:ah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a:noFill/>
            </a:ln>
          </p:spPr>
          <p:style>
            <a:lnRef idx="0"/>
            <a:fillRef idx="0"/>
            <a:effectRef idx="0"/>
            <a:fontRef idx="minor"/>
          </p:style>
        </p:sp>
        <p:sp>
          <p:nvSpPr>
            <p:cNvPr id="6706" name="Freeform: Shape 330"/>
            <p:cNvSpPr/>
            <p:nvPr/>
          </p:nvSpPr>
          <p:spPr>
            <a:xfrm>
              <a:off x="5891400" y="6440400"/>
              <a:ext cx="5400" cy="11160"/>
            </a:xfrm>
            <a:custGeom>
              <a:avLst/>
              <a:gdLst/>
              <a:ah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a:noFill/>
            </a:ln>
          </p:spPr>
          <p:style>
            <a:lnRef idx="0"/>
            <a:fillRef idx="0"/>
            <a:effectRef idx="0"/>
            <a:fontRef idx="minor"/>
          </p:style>
        </p:sp>
        <p:sp>
          <p:nvSpPr>
            <p:cNvPr id="6707" name="Freeform: Shape 331"/>
            <p:cNvSpPr/>
            <p:nvPr/>
          </p:nvSpPr>
          <p:spPr>
            <a:xfrm>
              <a:off x="5826240" y="6441840"/>
              <a:ext cx="75600" cy="10800"/>
            </a:xfrm>
            <a:custGeom>
              <a:avLst/>
              <a:gdLst/>
              <a:ah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a:noFill/>
            </a:ln>
          </p:spPr>
          <p:style>
            <a:lnRef idx="0"/>
            <a:fillRef idx="0"/>
            <a:effectRef idx="0"/>
            <a:fontRef idx="minor"/>
          </p:style>
        </p:sp>
        <p:sp>
          <p:nvSpPr>
            <p:cNvPr id="6708" name="Freeform: Shape 332"/>
            <p:cNvSpPr/>
            <p:nvPr/>
          </p:nvSpPr>
          <p:spPr>
            <a:xfrm>
              <a:off x="5820480" y="6441840"/>
              <a:ext cx="12240" cy="421560"/>
            </a:xfrm>
            <a:custGeom>
              <a:avLst/>
              <a:gdLst/>
              <a:ah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a:noFill/>
            </a:ln>
          </p:spPr>
          <p:style>
            <a:lnRef idx="0"/>
            <a:fillRef idx="0"/>
            <a:effectRef idx="0"/>
            <a:fontRef idx="minor"/>
          </p:style>
        </p:sp>
        <p:sp>
          <p:nvSpPr>
            <p:cNvPr id="6709" name="Freeform: Shape 333"/>
            <p:cNvSpPr/>
            <p:nvPr/>
          </p:nvSpPr>
          <p:spPr>
            <a:xfrm>
              <a:off x="5833080" y="6443640"/>
              <a:ext cx="360" cy="360"/>
            </a:xfrm>
            <a:custGeom>
              <a:avLst/>
              <a:gdLst/>
              <a:ah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a:noFill/>
            </a:ln>
          </p:spPr>
          <p:style>
            <a:lnRef idx="0"/>
            <a:fillRef idx="0"/>
            <a:effectRef idx="0"/>
            <a:fontRef idx="minor"/>
          </p:style>
        </p:sp>
        <p:sp>
          <p:nvSpPr>
            <p:cNvPr id="6710" name="Freeform: Shape 334"/>
            <p:cNvSpPr/>
            <p:nvPr/>
          </p:nvSpPr>
          <p:spPr>
            <a:xfrm>
              <a:off x="5831280" y="6441840"/>
              <a:ext cx="360" cy="360"/>
            </a:xfrm>
            <a:custGeom>
              <a:avLst/>
              <a:gdLst/>
              <a:ahLst/>
              <a:rect l="l" t="t" r="r" b="b"/>
              <a:pathLst>
                <a:path w="1015" h="888">
                  <a:moveTo>
                    <a:pt x="0" y="0"/>
                  </a:moveTo>
                  <a:lnTo>
                    <a:pt x="1016" y="889"/>
                  </a:lnTo>
                  <a:close/>
                </a:path>
              </a:pathLst>
            </a:custGeom>
            <a:solidFill>
              <a:srgbClr val="000000"/>
            </a:solidFill>
            <a:ln w="12690">
              <a:noFill/>
            </a:ln>
          </p:spPr>
          <p:style>
            <a:lnRef idx="0"/>
            <a:fillRef idx="0"/>
            <a:effectRef idx="0"/>
            <a:fontRef idx="minor"/>
          </p:style>
        </p:sp>
        <p:sp>
          <p:nvSpPr>
            <p:cNvPr id="6711" name="Freeform: Shape 335"/>
            <p:cNvSpPr/>
            <p:nvPr/>
          </p:nvSpPr>
          <p:spPr>
            <a:xfrm>
              <a:off x="5828760" y="6440760"/>
              <a:ext cx="360" cy="360"/>
            </a:xfrm>
            <a:custGeom>
              <a:avLst/>
              <a:gdLst/>
              <a:ah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a:noFill/>
            </a:ln>
          </p:spPr>
          <p:style>
            <a:lnRef idx="0"/>
            <a:fillRef idx="0"/>
            <a:effectRef idx="0"/>
            <a:fontRef idx="minor"/>
          </p:style>
        </p:sp>
        <p:sp>
          <p:nvSpPr>
            <p:cNvPr id="6712" name="Freeform: Shape 336"/>
            <p:cNvSpPr/>
            <p:nvPr/>
          </p:nvSpPr>
          <p:spPr>
            <a:xfrm>
              <a:off x="4783320" y="6446160"/>
              <a:ext cx="430920" cy="720"/>
            </a:xfrm>
            <a:custGeom>
              <a:avLst/>
              <a:gdLst/>
              <a:ah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a:noFill/>
            </a:ln>
          </p:spPr>
          <p:style>
            <a:lnRef idx="0"/>
            <a:fillRef idx="0"/>
            <a:effectRef idx="0"/>
            <a:fontRef idx="minor"/>
          </p:style>
        </p:sp>
        <p:sp>
          <p:nvSpPr>
            <p:cNvPr id="6713" name="Freeform: Shape 337"/>
            <p:cNvSpPr/>
            <p:nvPr/>
          </p:nvSpPr>
          <p:spPr>
            <a:xfrm>
              <a:off x="4768920" y="6445080"/>
              <a:ext cx="12240" cy="417600"/>
            </a:xfrm>
            <a:custGeom>
              <a:avLst/>
              <a:gdLst/>
              <a:ah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a:noFill/>
            </a:ln>
          </p:spPr>
          <p:style>
            <a:lnRef idx="0"/>
            <a:fillRef idx="0"/>
            <a:effectRef idx="0"/>
            <a:fontRef idx="minor"/>
          </p:style>
        </p:sp>
        <p:sp>
          <p:nvSpPr>
            <p:cNvPr id="6714" name="Freeform: Shape 338"/>
            <p:cNvSpPr/>
            <p:nvPr/>
          </p:nvSpPr>
          <p:spPr>
            <a:xfrm>
              <a:off x="5819040" y="6440400"/>
              <a:ext cx="5400" cy="360"/>
            </a:xfrm>
            <a:custGeom>
              <a:avLst/>
              <a:gdLst/>
              <a:ah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a:noFill/>
            </a:ln>
          </p:spPr>
          <p:style>
            <a:lnRef idx="0"/>
            <a:fillRef idx="0"/>
            <a:effectRef idx="0"/>
            <a:fontRef idx="minor"/>
          </p:style>
        </p:sp>
        <p:sp>
          <p:nvSpPr>
            <p:cNvPr id="6715" name="Freeform: Shape 339"/>
            <p:cNvSpPr/>
            <p:nvPr/>
          </p:nvSpPr>
          <p:spPr>
            <a:xfrm>
              <a:off x="5817960" y="6452280"/>
              <a:ext cx="5040" cy="360"/>
            </a:xfrm>
            <a:custGeom>
              <a:avLst/>
              <a:gdLst/>
              <a:ah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a:noFill/>
            </a:ln>
          </p:spPr>
          <p:style>
            <a:lnRef idx="0"/>
            <a:fillRef idx="0"/>
            <a:effectRef idx="0"/>
            <a:fontRef idx="minor"/>
          </p:style>
        </p:sp>
        <p:sp>
          <p:nvSpPr>
            <p:cNvPr id="6716" name="Freeform: Shape 340"/>
            <p:cNvSpPr/>
            <p:nvPr/>
          </p:nvSpPr>
          <p:spPr>
            <a:xfrm>
              <a:off x="5822640" y="6441840"/>
              <a:ext cx="10800" cy="11880"/>
            </a:xfrm>
            <a:custGeom>
              <a:avLst/>
              <a:gdLst/>
              <a:ah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a:noFill/>
            </a:ln>
          </p:spPr>
          <p:style>
            <a:lnRef idx="0"/>
            <a:fillRef idx="0"/>
            <a:effectRef idx="0"/>
            <a:fontRef idx="minor"/>
          </p:style>
        </p:sp>
        <p:sp>
          <p:nvSpPr>
            <p:cNvPr id="6717" name="Freeform: Shape 341"/>
            <p:cNvSpPr/>
            <p:nvPr/>
          </p:nvSpPr>
          <p:spPr>
            <a:xfrm>
              <a:off x="4782600" y="6448320"/>
              <a:ext cx="360" cy="360"/>
            </a:xfrm>
            <a:custGeom>
              <a:avLst/>
              <a:gdLst/>
              <a:ah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a:noFill/>
            </a:ln>
          </p:spPr>
          <p:style>
            <a:lnRef idx="0"/>
            <a:fillRef idx="0"/>
            <a:effectRef idx="0"/>
            <a:fontRef idx="minor"/>
          </p:style>
        </p:sp>
        <p:sp>
          <p:nvSpPr>
            <p:cNvPr id="6718" name="Freeform: Shape 342"/>
            <p:cNvSpPr/>
            <p:nvPr/>
          </p:nvSpPr>
          <p:spPr>
            <a:xfrm>
              <a:off x="4779360" y="6452640"/>
              <a:ext cx="360" cy="360"/>
            </a:xfrm>
            <a:custGeom>
              <a:avLst/>
              <a:gdLst/>
              <a:ah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a:noFill/>
            </a:ln>
          </p:spPr>
          <p:style>
            <a:lnRef idx="0"/>
            <a:fillRef idx="0"/>
            <a:effectRef idx="0"/>
            <a:fontRef idx="minor"/>
          </p:style>
        </p:sp>
        <p:sp>
          <p:nvSpPr>
            <p:cNvPr id="6719" name="Freeform: Shape 343"/>
            <p:cNvSpPr/>
            <p:nvPr/>
          </p:nvSpPr>
          <p:spPr>
            <a:xfrm>
              <a:off x="4781160" y="6450840"/>
              <a:ext cx="360" cy="360"/>
            </a:xfrm>
            <a:custGeom>
              <a:avLst/>
              <a:gdLst/>
              <a:ah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a:noFill/>
            </a:ln>
          </p:spPr>
          <p:style>
            <a:lnRef idx="0"/>
            <a:fillRef idx="0"/>
            <a:effectRef idx="0"/>
            <a:fontRef idx="minor"/>
          </p:style>
        </p:sp>
        <p:sp>
          <p:nvSpPr>
            <p:cNvPr id="6720" name="Freeform: Shape 344"/>
            <p:cNvSpPr/>
            <p:nvPr/>
          </p:nvSpPr>
          <p:spPr>
            <a:xfrm>
              <a:off x="4773960" y="6454080"/>
              <a:ext cx="2520" cy="360"/>
            </a:xfrm>
            <a:custGeom>
              <a:avLst/>
              <a:gdLst/>
              <a:ah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a:noFill/>
            </a:ln>
          </p:spPr>
          <p:style>
            <a:lnRef idx="0"/>
            <a:fillRef idx="0"/>
            <a:effectRef idx="0"/>
            <a:fontRef idx="minor"/>
          </p:style>
        </p:sp>
        <p:sp>
          <p:nvSpPr>
            <p:cNvPr id="6721" name="Freeform: Shape 345"/>
            <p:cNvSpPr/>
            <p:nvPr/>
          </p:nvSpPr>
          <p:spPr>
            <a:xfrm>
              <a:off x="6530040" y="6510600"/>
              <a:ext cx="12240" cy="352440"/>
            </a:xfrm>
            <a:custGeom>
              <a:avLst/>
              <a:gdLst/>
              <a:ah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a:noFill/>
            </a:ln>
          </p:spPr>
          <p:style>
            <a:lnRef idx="0"/>
            <a:fillRef idx="0"/>
            <a:effectRef idx="0"/>
            <a:fontRef idx="minor"/>
          </p:style>
        </p:sp>
        <p:sp>
          <p:nvSpPr>
            <p:cNvPr id="6722" name="Freeform: Shape 346"/>
            <p:cNvSpPr/>
            <p:nvPr/>
          </p:nvSpPr>
          <p:spPr>
            <a:xfrm>
              <a:off x="6530040" y="6507720"/>
              <a:ext cx="344880" cy="12240"/>
            </a:xfrm>
            <a:custGeom>
              <a:avLst/>
              <a:gdLst/>
              <a:ah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a:noFill/>
            </a:ln>
          </p:spPr>
          <p:style>
            <a:lnRef idx="0"/>
            <a:fillRef idx="0"/>
            <a:effectRef idx="0"/>
            <a:fontRef idx="minor"/>
          </p:style>
        </p:sp>
        <p:sp>
          <p:nvSpPr>
            <p:cNvPr id="6723" name="Freeform: Shape 347"/>
            <p:cNvSpPr/>
            <p:nvPr/>
          </p:nvSpPr>
          <p:spPr>
            <a:xfrm>
              <a:off x="6869520" y="6507720"/>
              <a:ext cx="38160" cy="12240"/>
            </a:xfrm>
            <a:custGeom>
              <a:avLst/>
              <a:gdLst/>
              <a:ah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a:noFill/>
            </a:ln>
          </p:spPr>
          <p:style>
            <a:lnRef idx="0"/>
            <a:fillRef idx="0"/>
            <a:effectRef idx="0"/>
            <a:fontRef idx="minor"/>
          </p:style>
        </p:sp>
        <p:sp>
          <p:nvSpPr>
            <p:cNvPr id="6724" name="Freeform: Shape 348"/>
            <p:cNvSpPr/>
            <p:nvPr/>
          </p:nvSpPr>
          <p:spPr>
            <a:xfrm>
              <a:off x="4143240" y="5614560"/>
              <a:ext cx="104040" cy="12240"/>
            </a:xfrm>
            <a:custGeom>
              <a:avLst/>
              <a:gdLst/>
              <a:ah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a:noFill/>
            </a:ln>
          </p:spPr>
          <p:style>
            <a:lnRef idx="0"/>
            <a:fillRef idx="0"/>
            <a:effectRef idx="0"/>
            <a:fontRef idx="minor"/>
          </p:style>
        </p:sp>
        <p:sp>
          <p:nvSpPr>
            <p:cNvPr id="6725" name="Freeform: Shape 349"/>
            <p:cNvSpPr/>
            <p:nvPr/>
          </p:nvSpPr>
          <p:spPr>
            <a:xfrm>
              <a:off x="4192560" y="5985360"/>
              <a:ext cx="12240" cy="116640"/>
            </a:xfrm>
            <a:custGeom>
              <a:avLst/>
              <a:gdLst/>
              <a:ah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a:noFill/>
            </a:ln>
          </p:spPr>
          <p:style>
            <a:lnRef idx="0"/>
            <a:fillRef idx="0"/>
            <a:effectRef idx="0"/>
            <a:fontRef idx="minor"/>
          </p:style>
        </p:sp>
        <p:sp>
          <p:nvSpPr>
            <p:cNvPr id="6726" name="Freeform: Shape 350"/>
            <p:cNvSpPr/>
            <p:nvPr/>
          </p:nvSpPr>
          <p:spPr>
            <a:xfrm>
              <a:off x="4192560" y="6096240"/>
              <a:ext cx="12240" cy="340920"/>
            </a:xfrm>
            <a:custGeom>
              <a:avLst/>
              <a:gdLst/>
              <a:ah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a:noFill/>
            </a:ln>
          </p:spPr>
          <p:style>
            <a:lnRef idx="0"/>
            <a:fillRef idx="0"/>
            <a:effectRef idx="0"/>
            <a:fontRef idx="minor"/>
          </p:style>
        </p:sp>
        <p:sp>
          <p:nvSpPr>
            <p:cNvPr id="6727" name="Freeform: Shape 351"/>
            <p:cNvSpPr/>
            <p:nvPr/>
          </p:nvSpPr>
          <p:spPr>
            <a:xfrm>
              <a:off x="6909120" y="6513120"/>
              <a:ext cx="360" cy="360"/>
            </a:xfrm>
            <a:custGeom>
              <a:avLst/>
              <a:gdLst/>
              <a:ah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a:noFill/>
            </a:ln>
          </p:spPr>
          <p:style>
            <a:lnRef idx="0"/>
            <a:fillRef idx="0"/>
            <a:effectRef idx="0"/>
            <a:fontRef idx="minor"/>
          </p:style>
        </p:sp>
        <p:sp>
          <p:nvSpPr>
            <p:cNvPr id="6728" name="Freeform: Shape 352"/>
            <p:cNvSpPr/>
            <p:nvPr/>
          </p:nvSpPr>
          <p:spPr>
            <a:xfrm>
              <a:off x="4039920" y="6446520"/>
              <a:ext cx="104400" cy="12240"/>
            </a:xfrm>
            <a:custGeom>
              <a:avLst/>
              <a:gdLst/>
              <a:ah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a:noFill/>
            </a:ln>
          </p:spPr>
          <p:style>
            <a:lnRef idx="0"/>
            <a:fillRef idx="0"/>
            <a:effectRef idx="0"/>
            <a:fontRef idx="minor"/>
          </p:style>
        </p:sp>
        <p:sp>
          <p:nvSpPr>
            <p:cNvPr id="6729" name="Freeform: Shape 353"/>
            <p:cNvSpPr/>
            <p:nvPr/>
          </p:nvSpPr>
          <p:spPr>
            <a:xfrm>
              <a:off x="3601800" y="6454800"/>
              <a:ext cx="12600" cy="6120"/>
            </a:xfrm>
            <a:custGeom>
              <a:avLst/>
              <a:gdLst/>
              <a:ah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a:noFill/>
            </a:ln>
          </p:spPr>
          <p:style>
            <a:lnRef idx="0"/>
            <a:fillRef idx="0"/>
            <a:effectRef idx="0"/>
            <a:fontRef idx="minor"/>
          </p:style>
        </p:sp>
        <p:sp>
          <p:nvSpPr>
            <p:cNvPr id="6730" name="Freeform: Shape 354"/>
            <p:cNvSpPr/>
            <p:nvPr/>
          </p:nvSpPr>
          <p:spPr>
            <a:xfrm>
              <a:off x="3991680" y="6453360"/>
              <a:ext cx="9720" cy="7560"/>
            </a:xfrm>
            <a:custGeom>
              <a:avLst/>
              <a:gdLst/>
              <a:ah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a:noFill/>
            </a:ln>
          </p:spPr>
          <p:style>
            <a:lnRef idx="0"/>
            <a:fillRef idx="0"/>
            <a:effectRef idx="0"/>
            <a:fontRef idx="minor"/>
          </p:style>
        </p:sp>
        <p:sp>
          <p:nvSpPr>
            <p:cNvPr id="6731" name="Freeform: Shape 355"/>
            <p:cNvSpPr/>
            <p:nvPr/>
          </p:nvSpPr>
          <p:spPr>
            <a:xfrm>
              <a:off x="4143240" y="6453360"/>
              <a:ext cx="8640" cy="7200"/>
            </a:xfrm>
            <a:custGeom>
              <a:avLst/>
              <a:gdLst/>
              <a:ah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a:noFill/>
            </a:ln>
          </p:spPr>
          <p:style>
            <a:lnRef idx="0"/>
            <a:fillRef idx="0"/>
            <a:effectRef idx="0"/>
            <a:fontRef idx="minor"/>
          </p:style>
        </p:sp>
        <p:sp>
          <p:nvSpPr>
            <p:cNvPr id="6732" name="Freeform: Shape 356"/>
            <p:cNvSpPr/>
            <p:nvPr/>
          </p:nvSpPr>
          <p:spPr>
            <a:xfrm>
              <a:off x="4185360" y="6438600"/>
              <a:ext cx="12960" cy="12240"/>
            </a:xfrm>
            <a:custGeom>
              <a:avLst/>
              <a:gdLst/>
              <a:ah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a:noFill/>
            </a:ln>
          </p:spPr>
          <p:style>
            <a:lnRef idx="0"/>
            <a:fillRef idx="0"/>
            <a:effectRef idx="0"/>
            <a:fontRef idx="minor"/>
          </p:style>
        </p:sp>
        <p:sp>
          <p:nvSpPr>
            <p:cNvPr id="6733" name="Freeform: Shape 357"/>
            <p:cNvSpPr/>
            <p:nvPr/>
          </p:nvSpPr>
          <p:spPr>
            <a:xfrm>
              <a:off x="4192560" y="6438600"/>
              <a:ext cx="316080" cy="12240"/>
            </a:xfrm>
            <a:custGeom>
              <a:avLst/>
              <a:gdLst/>
              <a:ah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a:noFill/>
            </a:ln>
          </p:spPr>
          <p:style>
            <a:lnRef idx="0"/>
            <a:fillRef idx="0"/>
            <a:effectRef idx="0"/>
            <a:fontRef idx="minor"/>
          </p:style>
        </p:sp>
        <p:sp>
          <p:nvSpPr>
            <p:cNvPr id="6734" name="Freeform: Shape 358"/>
            <p:cNvSpPr/>
            <p:nvPr/>
          </p:nvSpPr>
          <p:spPr>
            <a:xfrm>
              <a:off x="5205960" y="5839200"/>
              <a:ext cx="321480" cy="12240"/>
            </a:xfrm>
            <a:custGeom>
              <a:avLst/>
              <a:gdLst/>
              <a:ah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a:noFill/>
            </a:ln>
          </p:spPr>
          <p:style>
            <a:lnRef idx="0"/>
            <a:fillRef idx="0"/>
            <a:effectRef idx="0"/>
            <a:fontRef idx="minor"/>
          </p:style>
        </p:sp>
        <p:sp>
          <p:nvSpPr>
            <p:cNvPr id="6735" name="Freeform: Shape 359"/>
            <p:cNvSpPr/>
            <p:nvPr/>
          </p:nvSpPr>
          <p:spPr>
            <a:xfrm>
              <a:off x="8046360" y="6509160"/>
              <a:ext cx="80640" cy="12240"/>
            </a:xfrm>
            <a:custGeom>
              <a:avLst/>
              <a:gdLst/>
              <a:ah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a:noFill/>
            </a:ln>
          </p:spPr>
          <p:style>
            <a:lnRef idx="0"/>
            <a:fillRef idx="0"/>
            <a:effectRef idx="0"/>
            <a:fontRef idx="minor"/>
          </p:style>
        </p:sp>
        <p:sp>
          <p:nvSpPr>
            <p:cNvPr id="6736" name="Freeform: Shape 360"/>
            <p:cNvSpPr/>
            <p:nvPr/>
          </p:nvSpPr>
          <p:spPr>
            <a:xfrm>
              <a:off x="7898760" y="6508800"/>
              <a:ext cx="153360" cy="12240"/>
            </a:xfrm>
            <a:custGeom>
              <a:avLst/>
              <a:gdLst/>
              <a:ah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a:noFill/>
            </a:ln>
          </p:spPr>
          <p:style>
            <a:lnRef idx="0"/>
            <a:fillRef idx="0"/>
            <a:effectRef idx="0"/>
            <a:fontRef idx="minor"/>
          </p:style>
        </p:sp>
        <p:sp>
          <p:nvSpPr>
            <p:cNvPr id="6737" name="Freeform: Shape 361"/>
            <p:cNvSpPr/>
            <p:nvPr/>
          </p:nvSpPr>
          <p:spPr>
            <a:xfrm>
              <a:off x="4403880" y="5580720"/>
              <a:ext cx="12600" cy="31320"/>
            </a:xfrm>
            <a:custGeom>
              <a:avLst/>
              <a:gdLst/>
              <a:ah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a:noFill/>
            </a:ln>
          </p:spPr>
          <p:style>
            <a:lnRef idx="0"/>
            <a:fillRef idx="0"/>
            <a:effectRef idx="0"/>
            <a:fontRef idx="minor"/>
          </p:style>
        </p:sp>
        <p:sp>
          <p:nvSpPr>
            <p:cNvPr id="6738" name="Freeform: Shape 362"/>
            <p:cNvSpPr/>
            <p:nvPr/>
          </p:nvSpPr>
          <p:spPr>
            <a:xfrm>
              <a:off x="5164200" y="5651640"/>
              <a:ext cx="12240" cy="187920"/>
            </a:xfrm>
            <a:custGeom>
              <a:avLst/>
              <a:gdLst/>
              <a:ah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a:noFill/>
            </a:ln>
          </p:spPr>
          <p:style>
            <a:lnRef idx="0"/>
            <a:fillRef idx="0"/>
            <a:effectRef idx="0"/>
            <a:fontRef idx="minor"/>
          </p:style>
        </p:sp>
        <p:sp>
          <p:nvSpPr>
            <p:cNvPr id="6739" name="Freeform: Shape 363"/>
            <p:cNvSpPr/>
            <p:nvPr/>
          </p:nvSpPr>
          <p:spPr>
            <a:xfrm>
              <a:off x="5164200" y="5628240"/>
              <a:ext cx="12240" cy="28800"/>
            </a:xfrm>
            <a:custGeom>
              <a:avLst/>
              <a:gdLst/>
              <a:ah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a:noFill/>
            </a:ln>
          </p:spPr>
          <p:style>
            <a:lnRef idx="0"/>
            <a:fillRef idx="0"/>
            <a:effectRef idx="0"/>
            <a:fontRef idx="minor"/>
          </p:style>
        </p:sp>
        <p:sp>
          <p:nvSpPr>
            <p:cNvPr id="6740" name="Freeform: Shape 364"/>
            <p:cNvSpPr/>
            <p:nvPr/>
          </p:nvSpPr>
          <p:spPr>
            <a:xfrm>
              <a:off x="5532480" y="5806080"/>
              <a:ext cx="182160" cy="12240"/>
            </a:xfrm>
            <a:custGeom>
              <a:avLst/>
              <a:gdLst/>
              <a:ah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a:noFill/>
            </a:ln>
          </p:spPr>
          <p:style>
            <a:lnRef idx="0"/>
            <a:fillRef idx="0"/>
            <a:effectRef idx="0"/>
            <a:fontRef idx="minor"/>
          </p:style>
        </p:sp>
        <p:sp>
          <p:nvSpPr>
            <p:cNvPr id="6741" name="Freeform: Shape 365"/>
            <p:cNvSpPr/>
            <p:nvPr/>
          </p:nvSpPr>
          <p:spPr>
            <a:xfrm>
              <a:off x="5708520" y="5806800"/>
              <a:ext cx="23040" cy="12240"/>
            </a:xfrm>
            <a:custGeom>
              <a:avLst/>
              <a:gdLst/>
              <a:ah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a:noFill/>
            </a:ln>
          </p:spPr>
          <p:style>
            <a:lnRef idx="0"/>
            <a:fillRef idx="0"/>
            <a:effectRef idx="0"/>
            <a:fontRef idx="minor"/>
          </p:style>
        </p:sp>
        <p:sp>
          <p:nvSpPr>
            <p:cNvPr id="6742" name="Freeform: Shape 366"/>
            <p:cNvSpPr/>
            <p:nvPr/>
          </p:nvSpPr>
          <p:spPr>
            <a:xfrm>
              <a:off x="5726160" y="5806800"/>
              <a:ext cx="12240" cy="53640"/>
            </a:xfrm>
            <a:custGeom>
              <a:avLst/>
              <a:gdLst/>
              <a:ah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6743" name="Freeform: Shape 367"/>
            <p:cNvSpPr/>
            <p:nvPr/>
          </p:nvSpPr>
          <p:spPr>
            <a:xfrm>
              <a:off x="5726520" y="5854680"/>
              <a:ext cx="12240" cy="583560"/>
            </a:xfrm>
            <a:custGeom>
              <a:avLst/>
              <a:gdLst/>
              <a:ah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a:noFill/>
            </a:ln>
          </p:spPr>
          <p:style>
            <a:lnRef idx="0"/>
            <a:fillRef idx="0"/>
            <a:effectRef idx="0"/>
            <a:fontRef idx="minor"/>
          </p:style>
        </p:sp>
        <p:sp>
          <p:nvSpPr>
            <p:cNvPr id="6744" name="Freeform: Shape 368"/>
            <p:cNvSpPr/>
            <p:nvPr/>
          </p:nvSpPr>
          <p:spPr>
            <a:xfrm>
              <a:off x="4511160" y="6243840"/>
              <a:ext cx="11520" cy="201600"/>
            </a:xfrm>
            <a:custGeom>
              <a:avLst/>
              <a:gdLst/>
              <a:ah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a:noFill/>
            </a:ln>
          </p:spPr>
          <p:style>
            <a:lnRef idx="0"/>
            <a:fillRef idx="0"/>
            <a:effectRef idx="0"/>
            <a:fontRef idx="minor"/>
          </p:style>
        </p:sp>
        <p:sp>
          <p:nvSpPr>
            <p:cNvPr id="6745" name="Freeform: Shape 369"/>
            <p:cNvSpPr/>
            <p:nvPr/>
          </p:nvSpPr>
          <p:spPr>
            <a:xfrm>
              <a:off x="4524120" y="6453360"/>
              <a:ext cx="1440" cy="360"/>
            </a:xfrm>
            <a:custGeom>
              <a:avLst/>
              <a:gdLst/>
              <a:ahLst/>
              <a:rect l="l" t="t" r="r" b="b"/>
              <a:pathLst>
                <a:path w="2793" h="634">
                  <a:moveTo>
                    <a:pt x="0" y="0"/>
                  </a:moveTo>
                  <a:lnTo>
                    <a:pt x="0" y="635"/>
                  </a:lnTo>
                  <a:lnTo>
                    <a:pt x="2793" y="635"/>
                  </a:lnTo>
                  <a:cubicBezTo>
                    <a:pt x="1828" y="622"/>
                    <a:pt x="876" y="406"/>
                    <a:pt x="0" y="0"/>
                  </a:cubicBezTo>
                  <a:close/>
                </a:path>
              </a:pathLst>
            </a:custGeom>
            <a:solidFill>
              <a:srgbClr val="000000"/>
            </a:solidFill>
            <a:ln w="12690">
              <a:noFill/>
            </a:ln>
          </p:spPr>
          <p:style>
            <a:lnRef idx="0"/>
            <a:fillRef idx="0"/>
            <a:effectRef idx="0"/>
            <a:fontRef idx="minor"/>
          </p:style>
        </p:sp>
        <p:sp>
          <p:nvSpPr>
            <p:cNvPr id="6746" name="Freeform: Shape 370"/>
            <p:cNvSpPr/>
            <p:nvPr/>
          </p:nvSpPr>
          <p:spPr>
            <a:xfrm>
              <a:off x="4521240" y="6440040"/>
              <a:ext cx="4320" cy="360"/>
            </a:xfrm>
            <a:custGeom>
              <a:avLst/>
              <a:gdLst/>
              <a:ahLst/>
              <a:rect l="l" t="t" r="r" b="b"/>
              <a:pathLst>
                <a:path w="5586" h="1523">
                  <a:moveTo>
                    <a:pt x="0" y="0"/>
                  </a:moveTo>
                  <a:lnTo>
                    <a:pt x="1397" y="1524"/>
                  </a:lnTo>
                  <a:cubicBezTo>
                    <a:pt x="2603" y="597"/>
                    <a:pt x="4063" y="64"/>
                    <a:pt x="5587" y="0"/>
                  </a:cubicBezTo>
                  <a:lnTo>
                    <a:pt x="0" y="0"/>
                  </a:lnTo>
                  <a:close/>
                </a:path>
              </a:pathLst>
            </a:custGeom>
            <a:solidFill>
              <a:srgbClr val="000000"/>
            </a:solidFill>
            <a:ln w="12690">
              <a:noFill/>
            </a:ln>
          </p:spPr>
          <p:style>
            <a:lnRef idx="0"/>
            <a:fillRef idx="0"/>
            <a:effectRef idx="0"/>
            <a:fontRef idx="minor"/>
          </p:style>
        </p:sp>
        <p:sp>
          <p:nvSpPr>
            <p:cNvPr id="6747" name="Freeform: Shape 371"/>
            <p:cNvSpPr/>
            <p:nvPr/>
          </p:nvSpPr>
          <p:spPr>
            <a:xfrm>
              <a:off x="4522680" y="6440040"/>
              <a:ext cx="250560" cy="12240"/>
            </a:xfrm>
            <a:custGeom>
              <a:avLst/>
              <a:gdLst/>
              <a:ah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a:noFill/>
            </a:ln>
          </p:spPr>
          <p:style>
            <a:lnRef idx="0"/>
            <a:fillRef idx="0"/>
            <a:effectRef idx="0"/>
            <a:fontRef idx="minor"/>
          </p:style>
        </p:sp>
        <p:sp>
          <p:nvSpPr>
            <p:cNvPr id="6748" name="Freeform: Shape 372"/>
            <p:cNvSpPr/>
            <p:nvPr/>
          </p:nvSpPr>
          <p:spPr>
            <a:xfrm>
              <a:off x="4510440" y="5992200"/>
              <a:ext cx="12240" cy="133200"/>
            </a:xfrm>
            <a:custGeom>
              <a:avLst/>
              <a:gdLst/>
              <a:ah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a:noFill/>
            </a:ln>
          </p:spPr>
          <p:style>
            <a:lnRef idx="0"/>
            <a:fillRef idx="0"/>
            <a:effectRef idx="0"/>
            <a:fontRef idx="minor"/>
          </p:style>
        </p:sp>
        <p:sp>
          <p:nvSpPr>
            <p:cNvPr id="6749" name="Freeform: Shape 373"/>
            <p:cNvSpPr/>
            <p:nvPr/>
          </p:nvSpPr>
          <p:spPr>
            <a:xfrm>
              <a:off x="4517280" y="5001120"/>
              <a:ext cx="168480" cy="12240"/>
            </a:xfrm>
            <a:custGeom>
              <a:avLst/>
              <a:gdLst/>
              <a:ah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a:noFill/>
            </a:ln>
          </p:spPr>
          <p:style>
            <a:lnRef idx="0"/>
            <a:fillRef idx="0"/>
            <a:effectRef idx="0"/>
            <a:fontRef idx="minor"/>
          </p:style>
        </p:sp>
        <p:sp>
          <p:nvSpPr>
            <p:cNvPr id="6750" name="Freeform: Shape 374"/>
            <p:cNvSpPr/>
            <p:nvPr/>
          </p:nvSpPr>
          <p:spPr>
            <a:xfrm>
              <a:off x="4680360" y="5001840"/>
              <a:ext cx="105840" cy="12600"/>
            </a:xfrm>
            <a:custGeom>
              <a:avLst/>
              <a:gdLst/>
              <a:ah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a:noFill/>
            </a:ln>
          </p:spPr>
          <p:style>
            <a:lnRef idx="0"/>
            <a:fillRef idx="0"/>
            <a:effectRef idx="0"/>
            <a:fontRef idx="minor"/>
          </p:style>
        </p:sp>
        <p:sp>
          <p:nvSpPr>
            <p:cNvPr id="6751" name="Freeform: Shape 375"/>
            <p:cNvSpPr/>
            <p:nvPr/>
          </p:nvSpPr>
          <p:spPr>
            <a:xfrm>
              <a:off x="4806720" y="6122160"/>
              <a:ext cx="132120" cy="2880"/>
            </a:xfrm>
            <a:custGeom>
              <a:avLst/>
              <a:gdLst/>
              <a:ah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a:noFill/>
            </a:ln>
          </p:spPr>
          <p:style>
            <a:lnRef idx="0"/>
            <a:fillRef idx="0"/>
            <a:effectRef idx="0"/>
            <a:fontRef idx="minor"/>
          </p:style>
        </p:sp>
        <p:sp>
          <p:nvSpPr>
            <p:cNvPr id="6752" name="Freeform: Shape 376"/>
            <p:cNvSpPr/>
            <p:nvPr/>
          </p:nvSpPr>
          <p:spPr>
            <a:xfrm>
              <a:off x="4998600" y="6116400"/>
              <a:ext cx="11520" cy="8640"/>
            </a:xfrm>
            <a:custGeom>
              <a:avLst/>
              <a:gdLst/>
              <a:ah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a:noFill/>
            </a:ln>
          </p:spPr>
          <p:style>
            <a:lnRef idx="0"/>
            <a:fillRef idx="0"/>
            <a:effectRef idx="0"/>
            <a:fontRef idx="minor"/>
          </p:style>
        </p:sp>
        <p:sp>
          <p:nvSpPr>
            <p:cNvPr id="6753" name="Freeform: Shape 377"/>
            <p:cNvSpPr/>
            <p:nvPr/>
          </p:nvSpPr>
          <p:spPr>
            <a:xfrm>
              <a:off x="4092840" y="5787720"/>
              <a:ext cx="56160" cy="12240"/>
            </a:xfrm>
            <a:custGeom>
              <a:avLst/>
              <a:gdLst/>
              <a:ah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a:noFill/>
            </a:ln>
          </p:spPr>
          <p:style>
            <a:lnRef idx="0"/>
            <a:fillRef idx="0"/>
            <a:effectRef idx="0"/>
            <a:fontRef idx="minor"/>
          </p:style>
        </p:sp>
        <p:sp>
          <p:nvSpPr>
            <p:cNvPr id="6754" name="Freeform: Shape 378"/>
            <p:cNvSpPr/>
            <p:nvPr/>
          </p:nvSpPr>
          <p:spPr>
            <a:xfrm>
              <a:off x="4143240" y="5787720"/>
              <a:ext cx="365760" cy="12240"/>
            </a:xfrm>
            <a:custGeom>
              <a:avLst/>
              <a:gdLst/>
              <a:ah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a:noFill/>
            </a:ln>
          </p:spPr>
          <p:style>
            <a:lnRef idx="0"/>
            <a:fillRef idx="0"/>
            <a:effectRef idx="0"/>
            <a:fontRef idx="minor"/>
          </p:style>
        </p:sp>
        <p:sp>
          <p:nvSpPr>
            <p:cNvPr id="6755" name="Freeform: Shape 379"/>
            <p:cNvSpPr/>
            <p:nvPr/>
          </p:nvSpPr>
          <p:spPr>
            <a:xfrm>
              <a:off x="4794120" y="5787720"/>
              <a:ext cx="144360" cy="12240"/>
            </a:xfrm>
            <a:custGeom>
              <a:avLst/>
              <a:gdLst/>
              <a:ah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a:noFill/>
            </a:ln>
          </p:spPr>
          <p:style>
            <a:lnRef idx="0"/>
            <a:fillRef idx="0"/>
            <a:effectRef idx="0"/>
            <a:fontRef idx="minor"/>
          </p:style>
        </p:sp>
        <p:sp>
          <p:nvSpPr>
            <p:cNvPr id="6756" name="Freeform: Shape 380"/>
            <p:cNvSpPr/>
            <p:nvPr/>
          </p:nvSpPr>
          <p:spPr>
            <a:xfrm>
              <a:off x="6055200" y="6511680"/>
              <a:ext cx="12240" cy="6480"/>
            </a:xfrm>
            <a:custGeom>
              <a:avLst/>
              <a:gdLst/>
              <a:ah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a:noFill/>
            </a:ln>
          </p:spPr>
          <p:style>
            <a:lnRef idx="0"/>
            <a:fillRef idx="0"/>
            <a:effectRef idx="0"/>
            <a:fontRef idx="minor"/>
          </p:style>
        </p:sp>
        <p:sp>
          <p:nvSpPr>
            <p:cNvPr id="6757" name="Freeform: Shape 381"/>
            <p:cNvSpPr/>
            <p:nvPr/>
          </p:nvSpPr>
          <p:spPr>
            <a:xfrm>
              <a:off x="7829640" y="5947200"/>
              <a:ext cx="12240" cy="9720"/>
            </a:xfrm>
            <a:custGeom>
              <a:avLst/>
              <a:gdLst/>
              <a:ah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a:noFill/>
            </a:ln>
          </p:spPr>
          <p:style>
            <a:lnRef idx="0"/>
            <a:fillRef idx="0"/>
            <a:effectRef idx="0"/>
            <a:fontRef idx="minor"/>
          </p:style>
        </p:sp>
        <p:sp>
          <p:nvSpPr>
            <p:cNvPr id="6758" name="Freeform: Shape 382"/>
            <p:cNvSpPr/>
            <p:nvPr/>
          </p:nvSpPr>
          <p:spPr>
            <a:xfrm>
              <a:off x="7828560" y="5951160"/>
              <a:ext cx="12240" cy="567000"/>
            </a:xfrm>
            <a:custGeom>
              <a:avLst/>
              <a:gdLst/>
              <a:ah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a:noFill/>
            </a:ln>
          </p:spPr>
          <p:style>
            <a:lnRef idx="0"/>
            <a:fillRef idx="0"/>
            <a:effectRef idx="0"/>
            <a:fontRef idx="minor"/>
          </p:style>
        </p:sp>
        <p:sp>
          <p:nvSpPr>
            <p:cNvPr id="6759" name="Freeform: Shape 383"/>
            <p:cNvSpPr/>
            <p:nvPr/>
          </p:nvSpPr>
          <p:spPr>
            <a:xfrm>
              <a:off x="6923160" y="6503400"/>
              <a:ext cx="172800" cy="12240"/>
            </a:xfrm>
            <a:custGeom>
              <a:avLst/>
              <a:gdLst/>
              <a:ah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a:noFill/>
            </a:ln>
          </p:spPr>
          <p:style>
            <a:lnRef idx="0"/>
            <a:fillRef idx="0"/>
            <a:effectRef idx="0"/>
            <a:fontRef idx="minor"/>
          </p:style>
        </p:sp>
        <p:sp>
          <p:nvSpPr>
            <p:cNvPr id="6760" name="Freeform: Shape 384"/>
            <p:cNvSpPr/>
            <p:nvPr/>
          </p:nvSpPr>
          <p:spPr>
            <a:xfrm>
              <a:off x="7090920" y="6503400"/>
              <a:ext cx="11880" cy="12240"/>
            </a:xfrm>
            <a:custGeom>
              <a:avLst/>
              <a:gdLst/>
              <a:ah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a:noFill/>
            </a:ln>
          </p:spPr>
          <p:style>
            <a:lnRef idx="0"/>
            <a:fillRef idx="0"/>
            <a:effectRef idx="0"/>
            <a:fontRef idx="minor"/>
          </p:style>
        </p:sp>
        <p:sp>
          <p:nvSpPr>
            <p:cNvPr id="6761" name="Freeform: Shape 385"/>
            <p:cNvSpPr/>
            <p:nvPr/>
          </p:nvSpPr>
          <p:spPr>
            <a:xfrm>
              <a:off x="7809120" y="5860080"/>
              <a:ext cx="9000" cy="6480"/>
            </a:xfrm>
            <a:custGeom>
              <a:avLst/>
              <a:gdLst/>
              <a:ah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a:noFill/>
            </a:ln>
          </p:spPr>
          <p:style>
            <a:lnRef idx="0"/>
            <a:fillRef idx="0"/>
            <a:effectRef idx="0"/>
            <a:fontRef idx="minor"/>
          </p:style>
        </p:sp>
        <p:sp>
          <p:nvSpPr>
            <p:cNvPr id="6762" name="Freeform: Shape 386"/>
            <p:cNvSpPr/>
            <p:nvPr/>
          </p:nvSpPr>
          <p:spPr>
            <a:xfrm>
              <a:off x="7809480" y="5861880"/>
              <a:ext cx="7560" cy="101880"/>
            </a:xfrm>
            <a:custGeom>
              <a:avLst/>
              <a:gdLst/>
              <a:ah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a:noFill/>
            </a:ln>
          </p:spPr>
          <p:style>
            <a:lnRef idx="0"/>
            <a:fillRef idx="0"/>
            <a:effectRef idx="0"/>
            <a:fontRef idx="minor"/>
          </p:style>
        </p:sp>
        <p:sp>
          <p:nvSpPr>
            <p:cNvPr id="6763" name="Freeform: Shape 387"/>
            <p:cNvSpPr/>
            <p:nvPr/>
          </p:nvSpPr>
          <p:spPr>
            <a:xfrm>
              <a:off x="7786440" y="5954760"/>
              <a:ext cx="12240" cy="554040"/>
            </a:xfrm>
            <a:custGeom>
              <a:avLst/>
              <a:gdLst/>
              <a:ah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a:noFill/>
            </a:ln>
          </p:spPr>
          <p:style>
            <a:lnRef idx="0"/>
            <a:fillRef idx="0"/>
            <a:effectRef idx="0"/>
            <a:fontRef idx="minor"/>
          </p:style>
        </p:sp>
        <p:sp>
          <p:nvSpPr>
            <p:cNvPr id="6764" name="Freeform: Shape 388"/>
            <p:cNvSpPr/>
            <p:nvPr/>
          </p:nvSpPr>
          <p:spPr>
            <a:xfrm>
              <a:off x="7785720" y="6504480"/>
              <a:ext cx="12240" cy="12240"/>
            </a:xfrm>
            <a:custGeom>
              <a:avLst/>
              <a:gdLst/>
              <a:ah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a:noFill/>
            </a:ln>
          </p:spPr>
          <p:style>
            <a:lnRef idx="0"/>
            <a:fillRef idx="0"/>
            <a:effectRef idx="0"/>
            <a:fontRef idx="minor"/>
          </p:style>
        </p:sp>
        <p:sp>
          <p:nvSpPr>
            <p:cNvPr id="6765" name="Freeform: Shape 389"/>
            <p:cNvSpPr/>
            <p:nvPr/>
          </p:nvSpPr>
          <p:spPr>
            <a:xfrm>
              <a:off x="4504320" y="6126480"/>
              <a:ext cx="11520" cy="12240"/>
            </a:xfrm>
            <a:custGeom>
              <a:avLst/>
              <a:gdLst/>
              <a:ah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a:noFill/>
            </a:ln>
          </p:spPr>
          <p:style>
            <a:lnRef idx="0"/>
            <a:fillRef idx="0"/>
            <a:effectRef idx="0"/>
            <a:fontRef idx="minor"/>
          </p:style>
        </p:sp>
        <p:sp>
          <p:nvSpPr>
            <p:cNvPr id="6766" name="Freeform: Shape 390"/>
            <p:cNvSpPr/>
            <p:nvPr/>
          </p:nvSpPr>
          <p:spPr>
            <a:xfrm>
              <a:off x="4769280" y="6447240"/>
              <a:ext cx="12600" cy="5400"/>
            </a:xfrm>
            <a:custGeom>
              <a:avLst/>
              <a:gdLst/>
              <a:ah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a:noFill/>
            </a:ln>
          </p:spPr>
          <p:style>
            <a:lnRef idx="0"/>
            <a:fillRef idx="0"/>
            <a:effectRef idx="0"/>
            <a:fontRef idx="minor"/>
          </p:style>
        </p:sp>
        <p:sp>
          <p:nvSpPr>
            <p:cNvPr id="6767" name="Freeform: Shape 391"/>
            <p:cNvSpPr/>
            <p:nvPr/>
          </p:nvSpPr>
          <p:spPr>
            <a:xfrm>
              <a:off x="4779720" y="5016960"/>
              <a:ext cx="12600" cy="776160"/>
            </a:xfrm>
            <a:custGeom>
              <a:avLst/>
              <a:gdLst/>
              <a:ah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a:noFill/>
            </a:ln>
          </p:spPr>
          <p:style>
            <a:lnRef idx="0"/>
            <a:fillRef idx="0"/>
            <a:effectRef idx="0"/>
            <a:fontRef idx="minor"/>
          </p:style>
        </p:sp>
        <p:sp>
          <p:nvSpPr>
            <p:cNvPr id="6768" name="Freeform: Shape 392"/>
            <p:cNvSpPr/>
            <p:nvPr/>
          </p:nvSpPr>
          <p:spPr>
            <a:xfrm>
              <a:off x="4779720" y="5787720"/>
              <a:ext cx="12240" cy="241200"/>
            </a:xfrm>
            <a:custGeom>
              <a:avLst/>
              <a:gdLst/>
              <a:ah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a:noFill/>
            </a:ln>
          </p:spPr>
          <p:style>
            <a:lnRef idx="0"/>
            <a:fillRef idx="0"/>
            <a:effectRef idx="0"/>
            <a:fontRef idx="minor"/>
          </p:style>
        </p:sp>
        <p:sp>
          <p:nvSpPr>
            <p:cNvPr id="6769" name="Freeform: Shape 393"/>
            <p:cNvSpPr/>
            <p:nvPr/>
          </p:nvSpPr>
          <p:spPr>
            <a:xfrm>
              <a:off x="5214960" y="6131160"/>
              <a:ext cx="12600" cy="313920"/>
            </a:xfrm>
            <a:custGeom>
              <a:avLst/>
              <a:gdLst/>
              <a:ah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a:noFill/>
            </a:ln>
          </p:spPr>
          <p:style>
            <a:lnRef idx="0"/>
            <a:fillRef idx="0"/>
            <a:effectRef idx="0"/>
            <a:fontRef idx="minor"/>
          </p:style>
        </p:sp>
        <p:sp>
          <p:nvSpPr>
            <p:cNvPr id="6770" name="Freeform: Shape 394"/>
            <p:cNvSpPr/>
            <p:nvPr/>
          </p:nvSpPr>
          <p:spPr>
            <a:xfrm>
              <a:off x="5214960" y="6446520"/>
              <a:ext cx="7560" cy="5400"/>
            </a:xfrm>
            <a:custGeom>
              <a:avLst/>
              <a:gdLst/>
              <a:ah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a:noFill/>
            </a:ln>
          </p:spPr>
          <p:style>
            <a:lnRef idx="0"/>
            <a:fillRef idx="0"/>
            <a:effectRef idx="0"/>
            <a:fontRef idx="minor"/>
          </p:style>
        </p:sp>
        <p:sp>
          <p:nvSpPr>
            <p:cNvPr id="6771" name="Freeform: Shape 395"/>
            <p:cNvSpPr/>
            <p:nvPr/>
          </p:nvSpPr>
          <p:spPr>
            <a:xfrm>
              <a:off x="4448880" y="5614560"/>
              <a:ext cx="59760" cy="12240"/>
            </a:xfrm>
            <a:custGeom>
              <a:avLst/>
              <a:gdLst/>
              <a:ah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a:noFill/>
            </a:ln>
          </p:spPr>
          <p:style>
            <a:lnRef idx="0"/>
            <a:fillRef idx="0"/>
            <a:effectRef idx="0"/>
            <a:fontRef idx="minor"/>
          </p:style>
        </p:sp>
        <p:sp>
          <p:nvSpPr>
            <p:cNvPr id="6772" name="Freeform: Shape 396"/>
            <p:cNvSpPr/>
            <p:nvPr/>
          </p:nvSpPr>
          <p:spPr>
            <a:xfrm>
              <a:off x="6909120" y="6511680"/>
              <a:ext cx="360" cy="720"/>
            </a:xfrm>
            <a:custGeom>
              <a:avLst/>
              <a:gdLst/>
              <a:ah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6773" name="Freeform: Shape 397"/>
            <p:cNvSpPr/>
            <p:nvPr/>
          </p:nvSpPr>
          <p:spPr>
            <a:xfrm>
              <a:off x="6922800" y="6511680"/>
              <a:ext cx="360" cy="720"/>
            </a:xfrm>
            <a:custGeom>
              <a:avLst/>
              <a:gdLst/>
              <a:ah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a:noFill/>
            </a:ln>
          </p:spPr>
          <p:style>
            <a:lnRef idx="0"/>
            <a:fillRef idx="0"/>
            <a:effectRef idx="0"/>
            <a:fontRef idx="minor"/>
          </p:style>
        </p:sp>
        <p:sp>
          <p:nvSpPr>
            <p:cNvPr id="6774" name="Freeform: Shape 398"/>
            <p:cNvSpPr/>
            <p:nvPr/>
          </p:nvSpPr>
          <p:spPr>
            <a:xfrm>
              <a:off x="3998160" y="6446520"/>
              <a:ext cx="18360" cy="12240"/>
            </a:xfrm>
            <a:custGeom>
              <a:avLst/>
              <a:gdLst/>
              <a:ah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a:noFill/>
            </a:ln>
          </p:spPr>
          <p:style>
            <a:lnRef idx="0"/>
            <a:fillRef idx="0"/>
            <a:effectRef idx="0"/>
            <a:fontRef idx="minor"/>
          </p:style>
        </p:sp>
        <p:sp>
          <p:nvSpPr>
            <p:cNvPr id="6775" name="Freeform: Shape 399"/>
            <p:cNvSpPr/>
            <p:nvPr/>
          </p:nvSpPr>
          <p:spPr>
            <a:xfrm>
              <a:off x="4011120" y="6446520"/>
              <a:ext cx="34200" cy="12240"/>
            </a:xfrm>
            <a:custGeom>
              <a:avLst/>
              <a:gdLst/>
              <a:ah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a:noFill/>
            </a:ln>
          </p:spPr>
          <p:style>
            <a:lnRef idx="0"/>
            <a:fillRef idx="0"/>
            <a:effectRef idx="0"/>
            <a:fontRef idx="minor"/>
          </p:style>
        </p:sp>
        <p:sp>
          <p:nvSpPr>
            <p:cNvPr id="6776" name="Freeform: Shape 400"/>
            <p:cNvSpPr/>
            <p:nvPr/>
          </p:nvSpPr>
          <p:spPr>
            <a:xfrm>
              <a:off x="3601800" y="5745600"/>
              <a:ext cx="12240" cy="714600"/>
            </a:xfrm>
            <a:custGeom>
              <a:avLst/>
              <a:gdLst/>
              <a:ah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a:noFill/>
            </a:ln>
          </p:spPr>
          <p:style>
            <a:lnRef idx="0"/>
            <a:fillRef idx="0"/>
            <a:effectRef idx="0"/>
            <a:fontRef idx="minor"/>
          </p:style>
        </p:sp>
        <p:sp>
          <p:nvSpPr>
            <p:cNvPr id="6777" name="Freeform: Shape 401"/>
            <p:cNvSpPr/>
            <p:nvPr/>
          </p:nvSpPr>
          <p:spPr>
            <a:xfrm>
              <a:off x="3601800" y="5448240"/>
              <a:ext cx="12240" cy="302400"/>
            </a:xfrm>
            <a:custGeom>
              <a:avLst/>
              <a:gdLst/>
              <a:ah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a:noFill/>
            </a:ln>
          </p:spPr>
          <p:style>
            <a:lnRef idx="0"/>
            <a:fillRef idx="0"/>
            <a:effectRef idx="0"/>
            <a:fontRef idx="minor"/>
          </p:style>
        </p:sp>
        <p:sp>
          <p:nvSpPr>
            <p:cNvPr id="6778" name="Freeform: Shape 402"/>
            <p:cNvSpPr/>
            <p:nvPr/>
          </p:nvSpPr>
          <p:spPr>
            <a:xfrm>
              <a:off x="3991680" y="5619960"/>
              <a:ext cx="12240" cy="838800"/>
            </a:xfrm>
            <a:custGeom>
              <a:avLst/>
              <a:gdLst/>
              <a:ah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a:noFill/>
            </a:ln>
          </p:spPr>
          <p:style>
            <a:lnRef idx="0"/>
            <a:fillRef idx="0"/>
            <a:effectRef idx="0"/>
            <a:fontRef idx="minor"/>
          </p:style>
        </p:sp>
        <p:sp>
          <p:nvSpPr>
            <p:cNvPr id="6779" name="Freeform: Shape 403"/>
            <p:cNvSpPr/>
            <p:nvPr/>
          </p:nvSpPr>
          <p:spPr>
            <a:xfrm>
              <a:off x="3991680" y="5465160"/>
              <a:ext cx="12600" cy="160560"/>
            </a:xfrm>
            <a:custGeom>
              <a:avLst/>
              <a:gdLst/>
              <a:ah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a:noFill/>
            </a:ln>
          </p:spPr>
          <p:style>
            <a:lnRef idx="0"/>
            <a:fillRef idx="0"/>
            <a:effectRef idx="0"/>
            <a:fontRef idx="minor"/>
          </p:style>
        </p:sp>
        <p:sp>
          <p:nvSpPr>
            <p:cNvPr id="6780" name="Freeform: Shape 404"/>
            <p:cNvSpPr/>
            <p:nvPr/>
          </p:nvSpPr>
          <p:spPr>
            <a:xfrm>
              <a:off x="4153680" y="6452280"/>
              <a:ext cx="12240" cy="410400"/>
            </a:xfrm>
            <a:custGeom>
              <a:avLst/>
              <a:gdLst/>
              <a:ah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a:noFill/>
            </a:ln>
          </p:spPr>
          <p:style>
            <a:lnRef idx="0"/>
            <a:fillRef idx="0"/>
            <a:effectRef idx="0"/>
            <a:fontRef idx="minor"/>
          </p:style>
        </p:sp>
        <p:sp>
          <p:nvSpPr>
            <p:cNvPr id="6781" name="Freeform: Shape 405"/>
            <p:cNvSpPr/>
            <p:nvPr/>
          </p:nvSpPr>
          <p:spPr>
            <a:xfrm>
              <a:off x="4143240" y="6115320"/>
              <a:ext cx="12240" cy="343440"/>
            </a:xfrm>
            <a:custGeom>
              <a:avLst/>
              <a:gdLst/>
              <a:ah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a:noFill/>
            </a:ln>
          </p:spPr>
          <p:style>
            <a:lnRef idx="0"/>
            <a:fillRef idx="0"/>
            <a:effectRef idx="0"/>
            <a:fontRef idx="minor"/>
          </p:style>
        </p:sp>
        <p:sp>
          <p:nvSpPr>
            <p:cNvPr id="6782" name="Freeform: Shape 406"/>
            <p:cNvSpPr/>
            <p:nvPr/>
          </p:nvSpPr>
          <p:spPr>
            <a:xfrm>
              <a:off x="4510440" y="6443280"/>
              <a:ext cx="12240" cy="420480"/>
            </a:xfrm>
            <a:custGeom>
              <a:avLst/>
              <a:gdLst/>
              <a:ah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a:noFill/>
            </a:ln>
          </p:spPr>
          <p:style>
            <a:lnRef idx="0"/>
            <a:fillRef idx="0"/>
            <a:effectRef idx="0"/>
            <a:fontRef idx="minor"/>
          </p:style>
        </p:sp>
        <p:sp>
          <p:nvSpPr>
            <p:cNvPr id="6783" name="Freeform: Shape 407"/>
            <p:cNvSpPr/>
            <p:nvPr/>
          </p:nvSpPr>
          <p:spPr>
            <a:xfrm>
              <a:off x="8175240" y="6511680"/>
              <a:ext cx="12960" cy="351360"/>
            </a:xfrm>
            <a:custGeom>
              <a:avLst/>
              <a:gdLst/>
              <a:ah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a:noFill/>
            </a:ln>
          </p:spPr>
          <p:style>
            <a:lnRef idx="0"/>
            <a:fillRef idx="0"/>
            <a:effectRef idx="0"/>
            <a:fontRef idx="minor"/>
          </p:style>
        </p:sp>
        <p:sp>
          <p:nvSpPr>
            <p:cNvPr id="6784" name="Freeform: Shape 408"/>
            <p:cNvSpPr/>
            <p:nvPr/>
          </p:nvSpPr>
          <p:spPr>
            <a:xfrm>
              <a:off x="5523120" y="5839560"/>
              <a:ext cx="5400" cy="12240"/>
            </a:xfrm>
            <a:custGeom>
              <a:avLst/>
              <a:gdLst/>
              <a:ah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a:noFill/>
            </a:ln>
          </p:spPr>
          <p:style>
            <a:lnRef idx="0"/>
            <a:fillRef idx="0"/>
            <a:effectRef idx="0"/>
            <a:fontRef idx="minor"/>
          </p:style>
        </p:sp>
        <p:sp>
          <p:nvSpPr>
            <p:cNvPr id="6785" name="Freeform: Shape 409"/>
            <p:cNvSpPr/>
            <p:nvPr/>
          </p:nvSpPr>
          <p:spPr>
            <a:xfrm>
              <a:off x="4510440" y="6446520"/>
              <a:ext cx="12240" cy="5400"/>
            </a:xfrm>
            <a:custGeom>
              <a:avLst/>
              <a:gdLst/>
              <a:ah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a:noFill/>
            </a:ln>
          </p:spPr>
          <p:style>
            <a:lnRef idx="0"/>
            <a:fillRef idx="0"/>
            <a:effectRef idx="0"/>
            <a:fontRef idx="minor"/>
          </p:style>
        </p:sp>
        <p:sp>
          <p:nvSpPr>
            <p:cNvPr id="6786" name="Freeform: Shape 410"/>
            <p:cNvSpPr/>
            <p:nvPr/>
          </p:nvSpPr>
          <p:spPr>
            <a:xfrm>
              <a:off x="4510440" y="6438600"/>
              <a:ext cx="12240" cy="13320"/>
            </a:xfrm>
            <a:custGeom>
              <a:avLst/>
              <a:gdLst/>
              <a:ah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a:noFill/>
            </a:ln>
          </p:spPr>
          <p:style>
            <a:lnRef idx="0"/>
            <a:fillRef idx="0"/>
            <a:effectRef idx="0"/>
            <a:fontRef idx="minor"/>
          </p:style>
        </p:sp>
        <p:sp>
          <p:nvSpPr>
            <p:cNvPr id="6787" name="Freeform: Shape 411"/>
            <p:cNvSpPr/>
            <p:nvPr/>
          </p:nvSpPr>
          <p:spPr>
            <a:xfrm>
              <a:off x="4805640" y="6122880"/>
              <a:ext cx="360" cy="2160"/>
            </a:xfrm>
            <a:custGeom>
              <a:avLst/>
              <a:gdLst/>
              <a:ah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a:noFill/>
            </a:ln>
          </p:spPr>
          <p:style>
            <a:lnRef idx="0"/>
            <a:fillRef idx="0"/>
            <a:effectRef idx="0"/>
            <a:fontRef idx="minor"/>
          </p:style>
        </p:sp>
        <p:sp>
          <p:nvSpPr>
            <p:cNvPr id="6788" name="Freeform: Shape 412"/>
            <p:cNvSpPr/>
            <p:nvPr/>
          </p:nvSpPr>
          <p:spPr>
            <a:xfrm>
              <a:off x="4793040" y="6122880"/>
              <a:ext cx="360" cy="2160"/>
            </a:xfrm>
            <a:custGeom>
              <a:avLst/>
              <a:gdLst/>
              <a:ahLst/>
              <a:rect l="l" t="t" r="r" b="b"/>
              <a:pathLst>
                <a:path w="1269" h="3555">
                  <a:moveTo>
                    <a:pt x="1270" y="3555"/>
                  </a:moveTo>
                  <a:cubicBezTo>
                    <a:pt x="457" y="2552"/>
                    <a:pt x="13" y="1295"/>
                    <a:pt x="0" y="0"/>
                  </a:cubicBezTo>
                  <a:lnTo>
                    <a:pt x="0" y="3555"/>
                  </a:lnTo>
                  <a:close/>
                </a:path>
              </a:pathLst>
            </a:custGeom>
            <a:solidFill>
              <a:srgbClr val="000000"/>
            </a:solidFill>
            <a:ln w="12690">
              <a:noFill/>
            </a:ln>
          </p:spPr>
          <p:style>
            <a:lnRef idx="0"/>
            <a:fillRef idx="0"/>
            <a:effectRef idx="0"/>
            <a:fontRef idx="minor"/>
          </p:style>
        </p:sp>
        <p:sp>
          <p:nvSpPr>
            <p:cNvPr id="6789" name="Freeform: Shape 413"/>
            <p:cNvSpPr/>
            <p:nvPr/>
          </p:nvSpPr>
          <p:spPr>
            <a:xfrm>
              <a:off x="4510440" y="5794560"/>
              <a:ext cx="12240" cy="203040"/>
            </a:xfrm>
            <a:custGeom>
              <a:avLst/>
              <a:gdLst/>
              <a:ah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a:noFill/>
            </a:ln>
          </p:spPr>
          <p:style>
            <a:lnRef idx="0"/>
            <a:fillRef idx="0"/>
            <a:effectRef idx="0"/>
            <a:fontRef idx="minor"/>
          </p:style>
        </p:sp>
        <p:sp>
          <p:nvSpPr>
            <p:cNvPr id="6790" name="Freeform: Shape 414"/>
            <p:cNvSpPr/>
            <p:nvPr/>
          </p:nvSpPr>
          <p:spPr>
            <a:xfrm>
              <a:off x="4933440" y="6122160"/>
              <a:ext cx="12240" cy="2880"/>
            </a:xfrm>
            <a:custGeom>
              <a:avLst/>
              <a:gdLst/>
              <a:ah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a:noFill/>
            </a:ln>
          </p:spPr>
          <p:style>
            <a:lnRef idx="0"/>
            <a:fillRef idx="0"/>
            <a:effectRef idx="0"/>
            <a:fontRef idx="minor"/>
          </p:style>
        </p:sp>
        <p:sp>
          <p:nvSpPr>
            <p:cNvPr id="6791" name="Freeform: Shape 415"/>
            <p:cNvSpPr/>
            <p:nvPr/>
          </p:nvSpPr>
          <p:spPr>
            <a:xfrm>
              <a:off x="4940280" y="6122160"/>
              <a:ext cx="69840" cy="2880"/>
            </a:xfrm>
            <a:custGeom>
              <a:avLst/>
              <a:gdLst/>
              <a:ah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a:noFill/>
            </a:ln>
          </p:spPr>
          <p:style>
            <a:lnRef idx="0"/>
            <a:fillRef idx="0"/>
            <a:effectRef idx="0"/>
            <a:fontRef idx="minor"/>
          </p:style>
        </p:sp>
        <p:sp>
          <p:nvSpPr>
            <p:cNvPr id="6792" name="Freeform: Shape 416"/>
            <p:cNvSpPr/>
            <p:nvPr/>
          </p:nvSpPr>
          <p:spPr>
            <a:xfrm>
              <a:off x="4932720" y="5787720"/>
              <a:ext cx="12600" cy="12240"/>
            </a:xfrm>
            <a:custGeom>
              <a:avLst/>
              <a:gdLst/>
              <a:ah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a:noFill/>
            </a:ln>
          </p:spPr>
          <p:style>
            <a:lnRef idx="0"/>
            <a:fillRef idx="0"/>
            <a:effectRef idx="0"/>
            <a:fontRef idx="minor"/>
          </p:style>
        </p:sp>
        <p:sp>
          <p:nvSpPr>
            <p:cNvPr id="6793" name="Freeform: Shape 417"/>
            <p:cNvSpPr/>
            <p:nvPr/>
          </p:nvSpPr>
          <p:spPr>
            <a:xfrm>
              <a:off x="4939920" y="5788440"/>
              <a:ext cx="46440" cy="11520"/>
            </a:xfrm>
            <a:custGeom>
              <a:avLst/>
              <a:gdLst/>
              <a:ah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a:noFill/>
            </a:ln>
          </p:spPr>
          <p:style>
            <a:lnRef idx="0"/>
            <a:fillRef idx="0"/>
            <a:effectRef idx="0"/>
            <a:fontRef idx="minor"/>
          </p:style>
        </p:sp>
        <p:sp>
          <p:nvSpPr>
            <p:cNvPr id="6794" name="Freeform: Shape 418"/>
            <p:cNvSpPr/>
            <p:nvPr/>
          </p:nvSpPr>
          <p:spPr>
            <a:xfrm>
              <a:off x="6055200" y="6511680"/>
              <a:ext cx="12240" cy="5400"/>
            </a:xfrm>
            <a:custGeom>
              <a:avLst/>
              <a:gdLst/>
              <a:ah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a:noFill/>
            </a:ln>
          </p:spPr>
          <p:style>
            <a:lnRef idx="0"/>
            <a:fillRef idx="0"/>
            <a:effectRef idx="0"/>
            <a:fontRef idx="minor"/>
          </p:style>
        </p:sp>
        <p:sp>
          <p:nvSpPr>
            <p:cNvPr id="6795" name="Freeform: Shape 419"/>
            <p:cNvSpPr/>
            <p:nvPr/>
          </p:nvSpPr>
          <p:spPr>
            <a:xfrm>
              <a:off x="4769280" y="6249240"/>
              <a:ext cx="12240" cy="203040"/>
            </a:xfrm>
            <a:custGeom>
              <a:avLst/>
              <a:gdLst/>
              <a:ah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a:noFill/>
            </a:ln>
          </p:spPr>
          <p:style>
            <a:lnRef idx="0"/>
            <a:fillRef idx="0"/>
            <a:effectRef idx="0"/>
            <a:fontRef idx="minor"/>
          </p:style>
        </p:sp>
        <p:sp>
          <p:nvSpPr>
            <p:cNvPr id="6796" name="Freeform: Shape 420"/>
            <p:cNvSpPr/>
            <p:nvPr/>
          </p:nvSpPr>
          <p:spPr>
            <a:xfrm>
              <a:off x="4769280" y="6241320"/>
              <a:ext cx="12240" cy="13680"/>
            </a:xfrm>
            <a:custGeom>
              <a:avLst/>
              <a:gdLst/>
              <a:ah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a:noFill/>
            </a:ln>
          </p:spPr>
          <p:style>
            <a:lnRef idx="0"/>
            <a:fillRef idx="0"/>
            <a:effectRef idx="0"/>
            <a:fontRef idx="minor"/>
          </p:style>
        </p:sp>
        <p:sp>
          <p:nvSpPr>
            <p:cNvPr id="6797" name="Freeform: Shape 421"/>
            <p:cNvSpPr/>
            <p:nvPr/>
          </p:nvSpPr>
          <p:spPr>
            <a:xfrm>
              <a:off x="5214960" y="6439680"/>
              <a:ext cx="319320" cy="12240"/>
            </a:xfrm>
            <a:custGeom>
              <a:avLst/>
              <a:gdLst/>
              <a:ah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a:noFill/>
            </a:ln>
          </p:spPr>
          <p:style>
            <a:lnRef idx="0"/>
            <a:fillRef idx="0"/>
            <a:effectRef idx="0"/>
            <a:fontRef idx="minor"/>
          </p:style>
        </p:sp>
        <p:sp>
          <p:nvSpPr>
            <p:cNvPr id="6798" name="Freeform: Shape 422"/>
            <p:cNvSpPr/>
            <p:nvPr/>
          </p:nvSpPr>
          <p:spPr>
            <a:xfrm>
              <a:off x="5528880" y="6439680"/>
              <a:ext cx="9360" cy="12240"/>
            </a:xfrm>
            <a:custGeom>
              <a:avLst/>
              <a:gdLst/>
              <a:ah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a:noFill/>
            </a:ln>
          </p:spPr>
          <p:style>
            <a:lnRef idx="0"/>
            <a:fillRef idx="0"/>
            <a:effectRef idx="0"/>
            <a:fontRef idx="minor"/>
          </p:style>
        </p:sp>
        <p:sp>
          <p:nvSpPr>
            <p:cNvPr id="6799" name="Freeform: Shape 423"/>
            <p:cNvSpPr/>
            <p:nvPr/>
          </p:nvSpPr>
          <p:spPr>
            <a:xfrm>
              <a:off x="5532120" y="6439680"/>
              <a:ext cx="199800" cy="12240"/>
            </a:xfrm>
            <a:custGeom>
              <a:avLst/>
              <a:gdLst/>
              <a:ah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a:noFill/>
            </a:ln>
          </p:spPr>
          <p:style>
            <a:lnRef idx="0"/>
            <a:fillRef idx="0"/>
            <a:effectRef idx="0"/>
            <a:fontRef idx="minor"/>
          </p:style>
        </p:sp>
        <p:sp>
          <p:nvSpPr>
            <p:cNvPr id="6800" name="Freeform: Shape 424"/>
            <p:cNvSpPr/>
            <p:nvPr/>
          </p:nvSpPr>
          <p:spPr>
            <a:xfrm>
              <a:off x="5726520" y="6439680"/>
              <a:ext cx="97200" cy="12240"/>
            </a:xfrm>
            <a:custGeom>
              <a:avLst/>
              <a:gdLst/>
              <a:ah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a:noFill/>
            </a:ln>
          </p:spPr>
          <p:style>
            <a:lnRef idx="0"/>
            <a:fillRef idx="0"/>
            <a:effectRef idx="0"/>
            <a:fontRef idx="minor"/>
          </p:style>
        </p:sp>
        <p:sp>
          <p:nvSpPr>
            <p:cNvPr id="6801" name="Freeform: Shape 425"/>
            <p:cNvSpPr/>
            <p:nvPr/>
          </p:nvSpPr>
          <p:spPr>
            <a:xfrm>
              <a:off x="4241880" y="5614560"/>
              <a:ext cx="50760" cy="12240"/>
            </a:xfrm>
            <a:custGeom>
              <a:avLst/>
              <a:gdLst/>
              <a:ah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a:noFill/>
            </a:ln>
          </p:spPr>
          <p:style>
            <a:lnRef idx="0"/>
            <a:fillRef idx="0"/>
            <a:effectRef idx="0"/>
            <a:fontRef idx="minor"/>
          </p:style>
        </p:sp>
        <p:sp>
          <p:nvSpPr>
            <p:cNvPr id="6802" name="Freeform: Shape 426"/>
            <p:cNvSpPr/>
            <p:nvPr/>
          </p:nvSpPr>
          <p:spPr>
            <a:xfrm>
              <a:off x="6909120" y="6510960"/>
              <a:ext cx="360" cy="360"/>
            </a:xfrm>
            <a:custGeom>
              <a:avLst/>
              <a:gdLst/>
              <a:ah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a:noFill/>
            </a:ln>
          </p:spPr>
          <p:style>
            <a:lnRef idx="0"/>
            <a:fillRef idx="0"/>
            <a:effectRef idx="0"/>
            <a:fontRef idx="minor"/>
          </p:style>
        </p:sp>
        <p:sp>
          <p:nvSpPr>
            <p:cNvPr id="6803" name="Freeform: Shape 427"/>
            <p:cNvSpPr/>
            <p:nvPr/>
          </p:nvSpPr>
          <p:spPr>
            <a:xfrm>
              <a:off x="6922800" y="6511680"/>
              <a:ext cx="360" cy="360"/>
            </a:xfrm>
            <a:custGeom>
              <a:avLst/>
              <a:gdLst/>
              <a:ah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a:noFill/>
            </a:ln>
          </p:spPr>
          <p:style>
            <a:lnRef idx="0"/>
            <a:fillRef idx="0"/>
            <a:effectRef idx="0"/>
            <a:fontRef idx="minor"/>
          </p:style>
        </p:sp>
        <p:sp>
          <p:nvSpPr>
            <p:cNvPr id="6804" name="Freeform: Shape 428"/>
            <p:cNvSpPr/>
            <p:nvPr/>
          </p:nvSpPr>
          <p:spPr>
            <a:xfrm>
              <a:off x="6500160" y="6508800"/>
              <a:ext cx="12240" cy="354240"/>
            </a:xfrm>
            <a:custGeom>
              <a:avLst/>
              <a:gdLst/>
              <a:ah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805" name="Freeform: Shape 429"/>
            <p:cNvSpPr/>
            <p:nvPr/>
          </p:nvSpPr>
          <p:spPr>
            <a:xfrm>
              <a:off x="3450600" y="5738400"/>
              <a:ext cx="12240" cy="67680"/>
            </a:xfrm>
            <a:custGeom>
              <a:avLst/>
              <a:gdLst/>
              <a:ah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a:noFill/>
            </a:ln>
          </p:spPr>
          <p:style>
            <a:lnRef idx="0"/>
            <a:fillRef idx="0"/>
            <a:effectRef idx="0"/>
            <a:fontRef idx="minor"/>
          </p:style>
        </p:sp>
        <p:sp>
          <p:nvSpPr>
            <p:cNvPr id="6806" name="Freeform: Shape 430"/>
            <p:cNvSpPr/>
            <p:nvPr/>
          </p:nvSpPr>
          <p:spPr>
            <a:xfrm>
              <a:off x="4152960" y="6454800"/>
              <a:ext cx="12600" cy="7200"/>
            </a:xfrm>
            <a:custGeom>
              <a:avLst/>
              <a:gdLst/>
              <a:ah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a:noFill/>
            </a:ln>
          </p:spPr>
          <p:style>
            <a:lnRef idx="0"/>
            <a:fillRef idx="0"/>
            <a:effectRef idx="0"/>
            <a:fontRef idx="minor"/>
          </p:style>
        </p:sp>
        <p:sp>
          <p:nvSpPr>
            <p:cNvPr id="6807" name="Freeform: Shape 431"/>
            <p:cNvSpPr/>
            <p:nvPr/>
          </p:nvSpPr>
          <p:spPr>
            <a:xfrm>
              <a:off x="4153320" y="6440040"/>
              <a:ext cx="12240" cy="20520"/>
            </a:xfrm>
            <a:custGeom>
              <a:avLst/>
              <a:gdLst/>
              <a:ah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a:noFill/>
            </a:ln>
          </p:spPr>
          <p:style>
            <a:lnRef idx="0"/>
            <a:fillRef idx="0"/>
            <a:effectRef idx="0"/>
            <a:fontRef idx="minor"/>
          </p:style>
        </p:sp>
        <p:sp>
          <p:nvSpPr>
            <p:cNvPr id="6808" name="Freeform: Shape 432"/>
            <p:cNvSpPr/>
            <p:nvPr/>
          </p:nvSpPr>
          <p:spPr>
            <a:xfrm>
              <a:off x="5951880" y="6830640"/>
              <a:ext cx="12240" cy="32040"/>
            </a:xfrm>
            <a:custGeom>
              <a:avLst/>
              <a:gdLst/>
              <a:ah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a:noFill/>
            </a:ln>
          </p:spPr>
          <p:style>
            <a:lnRef idx="0"/>
            <a:fillRef idx="0"/>
            <a:effectRef idx="0"/>
            <a:fontRef idx="minor"/>
          </p:style>
        </p:sp>
        <p:sp>
          <p:nvSpPr>
            <p:cNvPr id="6809" name="Freeform: Shape 433"/>
            <p:cNvSpPr/>
            <p:nvPr/>
          </p:nvSpPr>
          <p:spPr>
            <a:xfrm>
              <a:off x="5522400" y="5839560"/>
              <a:ext cx="6840" cy="12240"/>
            </a:xfrm>
            <a:custGeom>
              <a:avLst/>
              <a:gdLst/>
              <a:ah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a:noFill/>
            </a:ln>
          </p:spPr>
          <p:style>
            <a:lnRef idx="0"/>
            <a:fillRef idx="0"/>
            <a:effectRef idx="0"/>
            <a:fontRef idx="minor"/>
          </p:style>
        </p:sp>
        <p:sp>
          <p:nvSpPr>
            <p:cNvPr id="6810" name="Freeform: Shape 434"/>
            <p:cNvSpPr/>
            <p:nvPr/>
          </p:nvSpPr>
          <p:spPr>
            <a:xfrm>
              <a:off x="5523840" y="5839920"/>
              <a:ext cx="16920" cy="12240"/>
            </a:xfrm>
            <a:custGeom>
              <a:avLst/>
              <a:gdLst/>
              <a:ah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a:noFill/>
            </a:ln>
          </p:spPr>
          <p:style>
            <a:lnRef idx="0"/>
            <a:fillRef idx="0"/>
            <a:effectRef idx="0"/>
            <a:fontRef idx="minor"/>
          </p:style>
        </p:sp>
        <p:sp>
          <p:nvSpPr>
            <p:cNvPr id="6811" name="Freeform: Shape 435"/>
            <p:cNvSpPr/>
            <p:nvPr/>
          </p:nvSpPr>
          <p:spPr>
            <a:xfrm>
              <a:off x="4793040" y="6026040"/>
              <a:ext cx="12600" cy="75960"/>
            </a:xfrm>
            <a:custGeom>
              <a:avLst/>
              <a:gdLst/>
              <a:ah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a:noFill/>
            </a:ln>
          </p:spPr>
          <p:style>
            <a:lnRef idx="0"/>
            <a:fillRef idx="0"/>
            <a:effectRef idx="0"/>
            <a:fontRef idx="minor"/>
          </p:style>
        </p:sp>
        <p:sp>
          <p:nvSpPr>
            <p:cNvPr id="6812" name="Freeform: Shape 436"/>
            <p:cNvSpPr/>
            <p:nvPr/>
          </p:nvSpPr>
          <p:spPr>
            <a:xfrm>
              <a:off x="4510440" y="5001120"/>
              <a:ext cx="12240" cy="618840"/>
            </a:xfrm>
            <a:custGeom>
              <a:avLst/>
              <a:gdLst/>
              <a:ah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a:noFill/>
            </a:ln>
          </p:spPr>
          <p:style>
            <a:lnRef idx="0"/>
            <a:fillRef idx="0"/>
            <a:effectRef idx="0"/>
            <a:fontRef idx="minor"/>
          </p:style>
        </p:sp>
        <p:sp>
          <p:nvSpPr>
            <p:cNvPr id="6813" name="Freeform: Shape 437"/>
            <p:cNvSpPr/>
            <p:nvPr/>
          </p:nvSpPr>
          <p:spPr>
            <a:xfrm>
              <a:off x="4510440" y="5614560"/>
              <a:ext cx="12240" cy="185400"/>
            </a:xfrm>
            <a:custGeom>
              <a:avLst/>
              <a:gdLst/>
              <a:ah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a:noFill/>
            </a:ln>
          </p:spPr>
          <p:style>
            <a:lnRef idx="0"/>
            <a:fillRef idx="0"/>
            <a:effectRef idx="0"/>
            <a:fontRef idx="minor"/>
          </p:style>
        </p:sp>
        <p:sp>
          <p:nvSpPr>
            <p:cNvPr id="6814" name="Freeform: Shape 438"/>
            <p:cNvSpPr/>
            <p:nvPr/>
          </p:nvSpPr>
          <p:spPr>
            <a:xfrm>
              <a:off x="7175160" y="6508800"/>
              <a:ext cx="12240" cy="354240"/>
            </a:xfrm>
            <a:custGeom>
              <a:avLst/>
              <a:gdLst/>
              <a:ah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815" name="Freeform: Shape 439"/>
            <p:cNvSpPr/>
            <p:nvPr/>
          </p:nvSpPr>
          <p:spPr>
            <a:xfrm>
              <a:off x="6055200" y="6510240"/>
              <a:ext cx="12240" cy="6480"/>
            </a:xfrm>
            <a:custGeom>
              <a:avLst/>
              <a:gdLst/>
              <a:ah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a:noFill/>
            </a:ln>
          </p:spPr>
          <p:style>
            <a:lnRef idx="0"/>
            <a:fillRef idx="0"/>
            <a:effectRef idx="0"/>
            <a:fontRef idx="minor"/>
          </p:style>
        </p:sp>
        <p:sp>
          <p:nvSpPr>
            <p:cNvPr id="6816" name="Freeform: Shape 440"/>
            <p:cNvSpPr/>
            <p:nvPr/>
          </p:nvSpPr>
          <p:spPr>
            <a:xfrm>
              <a:off x="4510440" y="6126480"/>
              <a:ext cx="268920" cy="12240"/>
            </a:xfrm>
            <a:custGeom>
              <a:avLst/>
              <a:gdLst/>
              <a:ah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a:noFill/>
            </a:ln>
          </p:spPr>
          <p:style>
            <a:lnRef idx="0"/>
            <a:fillRef idx="0"/>
            <a:effectRef idx="0"/>
            <a:fontRef idx="minor"/>
          </p:style>
        </p:sp>
        <p:sp>
          <p:nvSpPr>
            <p:cNvPr id="6817" name="Freeform: Shape 441"/>
            <p:cNvSpPr/>
            <p:nvPr/>
          </p:nvSpPr>
          <p:spPr>
            <a:xfrm>
              <a:off x="4939920" y="6139440"/>
              <a:ext cx="5760" cy="360"/>
            </a:xfrm>
            <a:custGeom>
              <a:avLst/>
              <a:gdLst/>
              <a:ah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a:noFill/>
            </a:ln>
          </p:spPr>
          <p:style>
            <a:lnRef idx="0"/>
            <a:fillRef idx="0"/>
            <a:effectRef idx="0"/>
            <a:fontRef idx="minor"/>
          </p:style>
        </p:sp>
        <p:sp>
          <p:nvSpPr>
            <p:cNvPr id="6818" name="Freeform: Shape 442"/>
            <p:cNvSpPr/>
            <p:nvPr/>
          </p:nvSpPr>
          <p:spPr>
            <a:xfrm>
              <a:off x="4939920" y="6126480"/>
              <a:ext cx="5760" cy="360"/>
            </a:xfrm>
            <a:custGeom>
              <a:avLst/>
              <a:gdLst/>
              <a:ah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a:noFill/>
            </a:ln>
          </p:spPr>
          <p:style>
            <a:lnRef idx="0"/>
            <a:fillRef idx="0"/>
            <a:effectRef idx="0"/>
            <a:fontRef idx="minor"/>
          </p:style>
        </p:sp>
        <p:sp>
          <p:nvSpPr>
            <p:cNvPr id="6819" name="Freeform: Shape 443"/>
            <p:cNvSpPr/>
            <p:nvPr/>
          </p:nvSpPr>
          <p:spPr>
            <a:xfrm>
              <a:off x="6909840" y="6509520"/>
              <a:ext cx="12600" cy="353520"/>
            </a:xfrm>
            <a:custGeom>
              <a:avLst/>
              <a:gdLst/>
              <a:ah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a:noFill/>
            </a:ln>
          </p:spPr>
          <p:style>
            <a:lnRef idx="0"/>
            <a:fillRef idx="0"/>
            <a:effectRef idx="0"/>
            <a:fontRef idx="minor"/>
          </p:style>
        </p:sp>
        <p:sp>
          <p:nvSpPr>
            <p:cNvPr id="6820" name="Freeform: Shape 444"/>
            <p:cNvSpPr/>
            <p:nvPr/>
          </p:nvSpPr>
          <p:spPr>
            <a:xfrm>
              <a:off x="4287240" y="5614560"/>
              <a:ext cx="121680" cy="12240"/>
            </a:xfrm>
            <a:custGeom>
              <a:avLst/>
              <a:gdLst/>
              <a:ah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a:noFill/>
            </a:ln>
          </p:spPr>
          <p:style>
            <a:lnRef idx="0"/>
            <a:fillRef idx="0"/>
            <a:effectRef idx="0"/>
            <a:fontRef idx="minor"/>
          </p:style>
        </p:sp>
        <p:sp>
          <p:nvSpPr>
            <p:cNvPr id="6821" name="Freeform: Shape 445"/>
            <p:cNvSpPr/>
            <p:nvPr/>
          </p:nvSpPr>
          <p:spPr>
            <a:xfrm>
              <a:off x="4403520" y="5614560"/>
              <a:ext cx="51120" cy="12240"/>
            </a:xfrm>
            <a:custGeom>
              <a:avLst/>
              <a:gdLst/>
              <a:ah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6822" name="Freeform: Shape 446"/>
            <p:cNvSpPr/>
            <p:nvPr/>
          </p:nvSpPr>
          <p:spPr>
            <a:xfrm>
              <a:off x="6908760" y="6510240"/>
              <a:ext cx="12600" cy="6480"/>
            </a:xfrm>
            <a:custGeom>
              <a:avLst/>
              <a:gdLst/>
              <a:ah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a:noFill/>
            </a:ln>
          </p:spPr>
          <p:style>
            <a:lnRef idx="0"/>
            <a:fillRef idx="0"/>
            <a:effectRef idx="0"/>
            <a:fontRef idx="minor"/>
          </p:style>
        </p:sp>
        <p:sp>
          <p:nvSpPr>
            <p:cNvPr id="6823" name="Freeform: Shape 447"/>
            <p:cNvSpPr/>
            <p:nvPr/>
          </p:nvSpPr>
          <p:spPr>
            <a:xfrm>
              <a:off x="6909480" y="6427080"/>
              <a:ext cx="12600" cy="87840"/>
            </a:xfrm>
            <a:custGeom>
              <a:avLst/>
              <a:gdLst/>
              <a:ah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a:noFill/>
            </a:ln>
          </p:spPr>
          <p:style>
            <a:lnRef idx="0"/>
            <a:fillRef idx="0"/>
            <a:effectRef idx="0"/>
            <a:fontRef idx="minor"/>
          </p:style>
        </p:sp>
        <p:sp>
          <p:nvSpPr>
            <p:cNvPr id="6824" name="Freeform: Shape 448"/>
            <p:cNvSpPr/>
            <p:nvPr/>
          </p:nvSpPr>
          <p:spPr>
            <a:xfrm>
              <a:off x="6500160" y="6511680"/>
              <a:ext cx="12240" cy="5760"/>
            </a:xfrm>
            <a:custGeom>
              <a:avLst/>
              <a:gdLst/>
              <a:ah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6825" name="Freeform: Shape 449"/>
            <p:cNvSpPr/>
            <p:nvPr/>
          </p:nvSpPr>
          <p:spPr>
            <a:xfrm>
              <a:off x="7705080" y="6513120"/>
              <a:ext cx="12240" cy="350280"/>
            </a:xfrm>
            <a:custGeom>
              <a:avLst/>
              <a:gdLst/>
              <a:ah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a:noFill/>
            </a:ln>
          </p:spPr>
          <p:style>
            <a:lnRef idx="0"/>
            <a:fillRef idx="0"/>
            <a:effectRef idx="0"/>
            <a:fontRef idx="minor"/>
          </p:style>
        </p:sp>
        <p:sp>
          <p:nvSpPr>
            <p:cNvPr id="6826" name="Freeform: Shape 450"/>
            <p:cNvSpPr/>
            <p:nvPr/>
          </p:nvSpPr>
          <p:spPr>
            <a:xfrm>
              <a:off x="5951880" y="6814440"/>
              <a:ext cx="12240" cy="25920"/>
            </a:xfrm>
            <a:custGeom>
              <a:avLst/>
              <a:gdLst/>
              <a:ah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a:noFill/>
            </a:ln>
          </p:spPr>
          <p:style>
            <a:lnRef idx="0"/>
            <a:fillRef idx="0"/>
            <a:effectRef idx="0"/>
            <a:fontRef idx="minor"/>
          </p:style>
        </p:sp>
        <p:sp>
          <p:nvSpPr>
            <p:cNvPr id="6827" name="Freeform: Shape 451"/>
            <p:cNvSpPr/>
            <p:nvPr/>
          </p:nvSpPr>
          <p:spPr>
            <a:xfrm>
              <a:off x="4793040" y="6121080"/>
              <a:ext cx="1800" cy="4320"/>
            </a:xfrm>
            <a:custGeom>
              <a:avLst/>
              <a:gdLst/>
              <a:ah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a:noFill/>
            </a:ln>
          </p:spPr>
          <p:style>
            <a:lnRef idx="0"/>
            <a:fillRef idx="0"/>
            <a:effectRef idx="0"/>
            <a:fontRef idx="minor"/>
          </p:style>
        </p:sp>
        <p:sp>
          <p:nvSpPr>
            <p:cNvPr id="6828" name="Freeform: Shape 452"/>
            <p:cNvSpPr/>
            <p:nvPr/>
          </p:nvSpPr>
          <p:spPr>
            <a:xfrm>
              <a:off x="4803480" y="6121080"/>
              <a:ext cx="1800" cy="4320"/>
            </a:xfrm>
            <a:custGeom>
              <a:avLst/>
              <a:gdLst/>
              <a:ah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a:noFill/>
            </a:ln>
          </p:spPr>
          <p:style>
            <a:lnRef idx="0"/>
            <a:fillRef idx="0"/>
            <a:effectRef idx="0"/>
            <a:fontRef idx="minor"/>
          </p:style>
        </p:sp>
        <p:sp>
          <p:nvSpPr>
            <p:cNvPr id="6829" name="Freeform: Shape 453"/>
            <p:cNvSpPr/>
            <p:nvPr/>
          </p:nvSpPr>
          <p:spPr>
            <a:xfrm>
              <a:off x="4793040" y="6096240"/>
              <a:ext cx="12240" cy="28800"/>
            </a:xfrm>
            <a:custGeom>
              <a:avLst/>
              <a:gdLst/>
              <a:ah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a:noFill/>
            </a:ln>
          </p:spPr>
          <p:style>
            <a:lnRef idx="0"/>
            <a:fillRef idx="0"/>
            <a:effectRef idx="0"/>
            <a:fontRef idx="minor"/>
          </p:style>
        </p:sp>
        <p:sp>
          <p:nvSpPr>
            <p:cNvPr id="6830" name="Freeform: Shape 454"/>
            <p:cNvSpPr/>
            <p:nvPr/>
          </p:nvSpPr>
          <p:spPr>
            <a:xfrm>
              <a:off x="7175160" y="6474960"/>
              <a:ext cx="12240" cy="43560"/>
            </a:xfrm>
            <a:custGeom>
              <a:avLst/>
              <a:gdLst/>
              <a:ah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a:noFill/>
            </a:ln>
          </p:spPr>
          <p:style>
            <a:lnRef idx="0"/>
            <a:fillRef idx="0"/>
            <a:effectRef idx="0"/>
            <a:fontRef idx="minor"/>
          </p:style>
        </p:sp>
        <p:sp>
          <p:nvSpPr>
            <p:cNvPr id="6831" name="Freeform: Shape 455"/>
            <p:cNvSpPr/>
            <p:nvPr/>
          </p:nvSpPr>
          <p:spPr>
            <a:xfrm>
              <a:off x="4799520" y="6126480"/>
              <a:ext cx="142560" cy="12240"/>
            </a:xfrm>
            <a:custGeom>
              <a:avLst/>
              <a:gdLst/>
              <a:ah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a:noFill/>
            </a:ln>
          </p:spPr>
          <p:style>
            <a:lnRef idx="0"/>
            <a:fillRef idx="0"/>
            <a:effectRef idx="0"/>
            <a:fontRef idx="minor"/>
          </p:style>
        </p:sp>
        <p:sp>
          <p:nvSpPr>
            <p:cNvPr id="6832" name="Freeform: Shape 456"/>
            <p:cNvSpPr/>
            <p:nvPr/>
          </p:nvSpPr>
          <p:spPr>
            <a:xfrm>
              <a:off x="6500160" y="6510960"/>
              <a:ext cx="12600" cy="6480"/>
            </a:xfrm>
            <a:custGeom>
              <a:avLst/>
              <a:gdLst/>
              <a:ah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a:noFill/>
            </a:ln>
          </p:spPr>
          <p:style>
            <a:lnRef idx="0"/>
            <a:fillRef idx="0"/>
            <a:effectRef idx="0"/>
            <a:fontRef idx="minor"/>
          </p:style>
        </p:sp>
        <p:sp>
          <p:nvSpPr>
            <p:cNvPr id="6833" name="Freeform: Shape 457"/>
            <p:cNvSpPr/>
            <p:nvPr/>
          </p:nvSpPr>
          <p:spPr>
            <a:xfrm>
              <a:off x="7705080" y="6511680"/>
              <a:ext cx="12240" cy="6840"/>
            </a:xfrm>
            <a:custGeom>
              <a:avLst/>
              <a:gdLst/>
              <a:ah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a:noFill/>
            </a:ln>
          </p:spPr>
          <p:style>
            <a:lnRef idx="0"/>
            <a:fillRef idx="0"/>
            <a:effectRef idx="0"/>
            <a:fontRef idx="minor"/>
          </p:style>
        </p:sp>
        <p:sp>
          <p:nvSpPr>
            <p:cNvPr id="6834" name="Freeform: Shape 458"/>
            <p:cNvSpPr/>
            <p:nvPr/>
          </p:nvSpPr>
          <p:spPr>
            <a:xfrm>
              <a:off x="5951880" y="6440040"/>
              <a:ext cx="12240" cy="71640"/>
            </a:xfrm>
            <a:custGeom>
              <a:avLst/>
              <a:gdLst/>
              <a:ah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a:noFill/>
            </a:ln>
          </p:spPr>
          <p:style>
            <a:lnRef idx="0"/>
            <a:fillRef idx="0"/>
            <a:effectRef idx="0"/>
            <a:fontRef idx="minor"/>
          </p:style>
        </p:sp>
        <p:sp>
          <p:nvSpPr>
            <p:cNvPr id="6835" name="Freeform: Shape 459"/>
            <p:cNvSpPr/>
            <p:nvPr/>
          </p:nvSpPr>
          <p:spPr>
            <a:xfrm>
              <a:off x="5951880" y="6505920"/>
              <a:ext cx="12240" cy="313920"/>
            </a:xfrm>
            <a:custGeom>
              <a:avLst/>
              <a:gdLst/>
              <a:ah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a:noFill/>
            </a:ln>
          </p:spPr>
          <p:style>
            <a:lnRef idx="0"/>
            <a:fillRef idx="0"/>
            <a:effectRef idx="0"/>
            <a:fontRef idx="minor"/>
          </p:style>
        </p:sp>
        <p:sp>
          <p:nvSpPr>
            <p:cNvPr id="6836" name="Freeform: Shape 460"/>
            <p:cNvSpPr/>
            <p:nvPr/>
          </p:nvSpPr>
          <p:spPr>
            <a:xfrm>
              <a:off x="7177680" y="6473160"/>
              <a:ext cx="10080" cy="7200"/>
            </a:xfrm>
            <a:custGeom>
              <a:avLst/>
              <a:gdLst/>
              <a:ah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a:noFill/>
            </a:ln>
          </p:spPr>
          <p:style>
            <a:lnRef idx="0"/>
            <a:fillRef idx="0"/>
            <a:effectRef idx="0"/>
            <a:fontRef idx="minor"/>
          </p:style>
        </p:sp>
        <p:sp>
          <p:nvSpPr>
            <p:cNvPr id="6837" name="Freeform: Shape 461"/>
            <p:cNvSpPr/>
            <p:nvPr/>
          </p:nvSpPr>
          <p:spPr>
            <a:xfrm>
              <a:off x="7175880" y="5911200"/>
              <a:ext cx="12240" cy="560880"/>
            </a:xfrm>
            <a:custGeom>
              <a:avLst/>
              <a:gdLst/>
              <a:ah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a:noFill/>
            </a:ln>
          </p:spPr>
          <p:style>
            <a:lnRef idx="0"/>
            <a:fillRef idx="0"/>
            <a:effectRef idx="0"/>
            <a:fontRef idx="minor"/>
          </p:style>
        </p:sp>
        <p:sp>
          <p:nvSpPr>
            <p:cNvPr id="6838" name="Freeform: Shape 462"/>
            <p:cNvSpPr/>
            <p:nvPr/>
          </p:nvSpPr>
          <p:spPr>
            <a:xfrm>
              <a:off x="4773600" y="6126480"/>
              <a:ext cx="11880" cy="12240"/>
            </a:xfrm>
            <a:custGeom>
              <a:avLst/>
              <a:gdLst/>
              <a:ah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a:noFill/>
            </a:ln>
          </p:spPr>
          <p:style>
            <a:lnRef idx="0"/>
            <a:fillRef idx="0"/>
            <a:effectRef idx="0"/>
            <a:fontRef idx="minor"/>
          </p:style>
        </p:sp>
        <p:sp>
          <p:nvSpPr>
            <p:cNvPr id="6839" name="Freeform: Shape 463"/>
            <p:cNvSpPr/>
            <p:nvPr/>
          </p:nvSpPr>
          <p:spPr>
            <a:xfrm>
              <a:off x="4780440" y="6126480"/>
              <a:ext cx="24840" cy="12240"/>
            </a:xfrm>
            <a:custGeom>
              <a:avLst/>
              <a:gdLst/>
              <a:ah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a:noFill/>
            </a:ln>
          </p:spPr>
          <p:style>
            <a:lnRef idx="0"/>
            <a:fillRef idx="0"/>
            <a:effectRef idx="0"/>
            <a:fontRef idx="minor"/>
          </p:style>
        </p:sp>
        <p:sp>
          <p:nvSpPr>
            <p:cNvPr id="6840" name="Freeform: Shape 464"/>
            <p:cNvSpPr/>
            <p:nvPr/>
          </p:nvSpPr>
          <p:spPr>
            <a:xfrm>
              <a:off x="4939920" y="6126480"/>
              <a:ext cx="64080" cy="12240"/>
            </a:xfrm>
            <a:custGeom>
              <a:avLst/>
              <a:gdLst/>
              <a:ah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a:noFill/>
            </a:ln>
          </p:spPr>
          <p:style>
            <a:lnRef idx="0"/>
            <a:fillRef idx="0"/>
            <a:effectRef idx="0"/>
            <a:fontRef idx="minor"/>
          </p:style>
        </p:sp>
        <p:sp>
          <p:nvSpPr>
            <p:cNvPr id="6841" name="Freeform: Shape 465"/>
            <p:cNvSpPr/>
            <p:nvPr/>
          </p:nvSpPr>
          <p:spPr>
            <a:xfrm>
              <a:off x="4998600" y="6126480"/>
              <a:ext cx="12960" cy="12240"/>
            </a:xfrm>
            <a:custGeom>
              <a:avLst/>
              <a:gdLst/>
              <a:ah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a:noFill/>
            </a:ln>
          </p:spPr>
          <p:style>
            <a:lnRef idx="0"/>
            <a:fillRef idx="0"/>
            <a:effectRef idx="0"/>
            <a:fontRef idx="minor"/>
          </p:style>
        </p:sp>
        <p:sp>
          <p:nvSpPr>
            <p:cNvPr id="6842" name="Freeform: Shape 466"/>
            <p:cNvSpPr/>
            <p:nvPr/>
          </p:nvSpPr>
          <p:spPr>
            <a:xfrm>
              <a:off x="5006160" y="6126480"/>
              <a:ext cx="163440" cy="12240"/>
            </a:xfrm>
            <a:custGeom>
              <a:avLst/>
              <a:gdLst/>
              <a:ah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6843" name="Freeform: Shape 467"/>
            <p:cNvSpPr/>
            <p:nvPr/>
          </p:nvSpPr>
          <p:spPr>
            <a:xfrm>
              <a:off x="6500520" y="6510240"/>
              <a:ext cx="12600" cy="7200"/>
            </a:xfrm>
            <a:custGeom>
              <a:avLst/>
              <a:gdLst/>
              <a:ah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a:noFill/>
            </a:ln>
          </p:spPr>
          <p:style>
            <a:lnRef idx="0"/>
            <a:fillRef idx="0"/>
            <a:effectRef idx="0"/>
            <a:fontRef idx="minor"/>
          </p:style>
        </p:sp>
        <p:sp>
          <p:nvSpPr>
            <p:cNvPr id="6844" name="Freeform: Shape 468"/>
            <p:cNvSpPr/>
            <p:nvPr/>
          </p:nvSpPr>
          <p:spPr>
            <a:xfrm>
              <a:off x="6500880" y="6426000"/>
              <a:ext cx="12600" cy="88920"/>
            </a:xfrm>
            <a:custGeom>
              <a:avLst/>
              <a:gdLst/>
              <a:ah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a:noFill/>
            </a:ln>
          </p:spPr>
          <p:style>
            <a:lnRef idx="0"/>
            <a:fillRef idx="0"/>
            <a:effectRef idx="0"/>
            <a:fontRef idx="minor"/>
          </p:style>
        </p:sp>
        <p:sp>
          <p:nvSpPr>
            <p:cNvPr id="6845" name="Freeform: Shape 469"/>
            <p:cNvSpPr/>
            <p:nvPr/>
          </p:nvSpPr>
          <p:spPr>
            <a:xfrm>
              <a:off x="7705080" y="6511680"/>
              <a:ext cx="12240" cy="5400"/>
            </a:xfrm>
            <a:custGeom>
              <a:avLst/>
              <a:gdLst/>
              <a:ah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a:noFill/>
            </a:ln>
          </p:spPr>
          <p:style>
            <a:lnRef idx="0"/>
            <a:fillRef idx="0"/>
            <a:effectRef idx="0"/>
            <a:fontRef idx="minor"/>
          </p:style>
        </p:sp>
        <p:sp>
          <p:nvSpPr>
            <p:cNvPr id="6846" name="Freeform: Shape 470"/>
            <p:cNvSpPr/>
            <p:nvPr/>
          </p:nvSpPr>
          <p:spPr>
            <a:xfrm>
              <a:off x="5164200" y="6126480"/>
              <a:ext cx="43560" cy="12240"/>
            </a:xfrm>
            <a:custGeom>
              <a:avLst/>
              <a:gdLst/>
              <a:ah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6847" name="Freeform: Shape 471"/>
            <p:cNvSpPr/>
            <p:nvPr/>
          </p:nvSpPr>
          <p:spPr>
            <a:xfrm>
              <a:off x="7705080" y="6510240"/>
              <a:ext cx="12240" cy="6480"/>
            </a:xfrm>
            <a:custGeom>
              <a:avLst/>
              <a:gdLst/>
              <a:ah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a:noFill/>
            </a:ln>
          </p:spPr>
          <p:style>
            <a:lnRef idx="0"/>
            <a:fillRef idx="0"/>
            <a:effectRef idx="0"/>
            <a:fontRef idx="minor"/>
          </p:style>
        </p:sp>
        <p:sp>
          <p:nvSpPr>
            <p:cNvPr id="6848" name="Freeform: Shape 472"/>
            <p:cNvSpPr/>
            <p:nvPr/>
          </p:nvSpPr>
          <p:spPr>
            <a:xfrm>
              <a:off x="7705080" y="5895000"/>
              <a:ext cx="12240" cy="620280"/>
            </a:xfrm>
            <a:custGeom>
              <a:avLst/>
              <a:gdLst/>
              <a:ah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6849" name="Freeform: Shape 473"/>
            <p:cNvSpPr/>
            <p:nvPr/>
          </p:nvSpPr>
          <p:spPr>
            <a:xfrm>
              <a:off x="5202720" y="6126480"/>
              <a:ext cx="8640" cy="12240"/>
            </a:xfrm>
            <a:custGeom>
              <a:avLst/>
              <a:gdLst/>
              <a:ah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a:noFill/>
            </a:ln>
          </p:spPr>
          <p:style>
            <a:lnRef idx="0"/>
            <a:fillRef idx="0"/>
            <a:effectRef idx="0"/>
            <a:fontRef idx="minor"/>
          </p:style>
        </p:sp>
        <p:sp>
          <p:nvSpPr>
            <p:cNvPr id="6850" name="Freeform: Shape 474"/>
            <p:cNvSpPr/>
            <p:nvPr/>
          </p:nvSpPr>
          <p:spPr>
            <a:xfrm>
              <a:off x="5205600" y="6127200"/>
              <a:ext cx="20520" cy="11880"/>
            </a:xfrm>
            <a:custGeom>
              <a:avLst/>
              <a:gdLst/>
              <a:ah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a:noFill/>
            </a:ln>
          </p:spPr>
          <p:style>
            <a:lnRef idx="0"/>
            <a:fillRef idx="0"/>
            <a:effectRef idx="0"/>
            <a:fontRef idx="minor"/>
          </p:style>
        </p:sp>
        <p:sp>
          <p:nvSpPr>
            <p:cNvPr id="6851" name="Freeform: Shape 475"/>
            <p:cNvSpPr/>
            <p:nvPr/>
          </p:nvSpPr>
          <p:spPr>
            <a:xfrm>
              <a:off x="7090560" y="6466320"/>
              <a:ext cx="97200" cy="12240"/>
            </a:xfrm>
            <a:custGeom>
              <a:avLst/>
              <a:gdLst/>
              <a:ah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a:noFill/>
            </a:ln>
          </p:spPr>
          <p:style>
            <a:lnRef idx="0"/>
            <a:fillRef idx="0"/>
            <a:effectRef idx="0"/>
            <a:fontRef idx="minor"/>
          </p:style>
        </p:sp>
        <p:sp>
          <p:nvSpPr>
            <p:cNvPr id="6852" name="Freeform: Shape 476"/>
            <p:cNvSpPr/>
            <p:nvPr/>
          </p:nvSpPr>
          <p:spPr>
            <a:xfrm>
              <a:off x="7835040" y="6507360"/>
              <a:ext cx="1080" cy="355680"/>
            </a:xfrm>
            <a:custGeom>
              <a:avLst/>
              <a:gdLst/>
              <a:ah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a:noFill/>
            </a:ln>
          </p:spPr>
          <p:style>
            <a:lnRef idx="0"/>
            <a:fillRef idx="0"/>
            <a:effectRef idx="0"/>
            <a:fontRef idx="minor"/>
          </p:style>
        </p:sp>
        <p:sp>
          <p:nvSpPr>
            <p:cNvPr id="6853" name="Freeform: Shape 477"/>
            <p:cNvSpPr/>
            <p:nvPr/>
          </p:nvSpPr>
          <p:spPr>
            <a:xfrm>
              <a:off x="6055200" y="5854680"/>
              <a:ext cx="12240" cy="660960"/>
            </a:xfrm>
            <a:custGeom>
              <a:avLst/>
              <a:gdLst/>
              <a:ah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a:noFill/>
            </a:ln>
          </p:spPr>
          <p:style>
            <a:lnRef idx="0"/>
            <a:fillRef idx="0"/>
            <a:effectRef idx="0"/>
            <a:fontRef idx="minor"/>
          </p:style>
        </p:sp>
        <p:sp>
          <p:nvSpPr>
            <p:cNvPr id="6854" name="Freeform: Shape 478"/>
            <p:cNvSpPr/>
            <p:nvPr/>
          </p:nvSpPr>
          <p:spPr>
            <a:xfrm>
              <a:off x="7801200" y="5861520"/>
              <a:ext cx="11520" cy="102240"/>
            </a:xfrm>
            <a:custGeom>
              <a:avLst/>
              <a:gdLst/>
              <a:ah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a:noFill/>
            </a:ln>
          </p:spPr>
          <p:style>
            <a:lnRef idx="0"/>
            <a:fillRef idx="0"/>
            <a:effectRef idx="0"/>
            <a:fontRef idx="minor"/>
          </p:style>
        </p:sp>
        <p:sp>
          <p:nvSpPr>
            <p:cNvPr id="6855" name="Freeform: Shape 479"/>
            <p:cNvSpPr/>
            <p:nvPr/>
          </p:nvSpPr>
          <p:spPr>
            <a:xfrm>
              <a:off x="4143240" y="6100560"/>
              <a:ext cx="12240" cy="19800"/>
            </a:xfrm>
            <a:custGeom>
              <a:avLst/>
              <a:gdLst/>
              <a:ah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a:noFill/>
            </a:ln>
          </p:spPr>
          <p:style>
            <a:lnRef idx="0"/>
            <a:fillRef idx="0"/>
            <a:effectRef idx="0"/>
            <a:fontRef idx="minor"/>
          </p:style>
        </p:sp>
        <p:sp>
          <p:nvSpPr>
            <p:cNvPr id="6856" name="Freeform: Shape 480"/>
            <p:cNvSpPr/>
            <p:nvPr/>
          </p:nvSpPr>
          <p:spPr>
            <a:xfrm>
              <a:off x="1989720" y="6388560"/>
              <a:ext cx="20520" cy="474480"/>
            </a:xfrm>
            <a:custGeom>
              <a:avLst/>
              <a:gdLst/>
              <a:ah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a:noFill/>
            </a:ln>
          </p:spPr>
          <p:style>
            <a:lnRef idx="0"/>
            <a:fillRef idx="0"/>
            <a:effectRef idx="0"/>
            <a:fontRef idx="minor"/>
          </p:style>
        </p:sp>
        <p:sp>
          <p:nvSpPr>
            <p:cNvPr id="6857" name="Freeform: Shape 481"/>
            <p:cNvSpPr/>
            <p:nvPr/>
          </p:nvSpPr>
          <p:spPr>
            <a:xfrm>
              <a:off x="2014200" y="6392880"/>
              <a:ext cx="369720" cy="66600"/>
            </a:xfrm>
            <a:custGeom>
              <a:avLst/>
              <a:gdLst/>
              <a:ah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a:noFill/>
            </a:ln>
          </p:spPr>
          <p:style>
            <a:lnRef idx="0"/>
            <a:fillRef idx="0"/>
            <a:effectRef idx="0"/>
            <a:fontRef idx="minor"/>
          </p:style>
        </p:sp>
        <p:sp>
          <p:nvSpPr>
            <p:cNvPr id="6858" name="Freeform: Shape 482"/>
            <p:cNvSpPr/>
            <p:nvPr/>
          </p:nvSpPr>
          <p:spPr>
            <a:xfrm>
              <a:off x="653760" y="5595120"/>
              <a:ext cx="26640" cy="189360"/>
            </a:xfrm>
            <a:custGeom>
              <a:avLst/>
              <a:gdLst/>
              <a:ah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a:noFill/>
            </a:ln>
          </p:spPr>
          <p:style>
            <a:lnRef idx="0"/>
            <a:fillRef idx="0"/>
            <a:effectRef idx="0"/>
            <a:fontRef idx="minor"/>
          </p:style>
        </p:sp>
        <p:sp>
          <p:nvSpPr>
            <p:cNvPr id="6859" name="Freeform: Shape 483"/>
            <p:cNvSpPr/>
            <p:nvPr/>
          </p:nvSpPr>
          <p:spPr>
            <a:xfrm>
              <a:off x="169920" y="4787280"/>
              <a:ext cx="243000" cy="951840"/>
            </a:xfrm>
            <a:custGeom>
              <a:avLst/>
              <a:gdLst/>
              <a:ah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a:solidFill>
                <a:srgbClr val="66b2b0"/>
              </a:solidFill>
              <a:miter/>
            </a:ln>
          </p:spPr>
          <p:style>
            <a:lnRef idx="0"/>
            <a:fillRef idx="0"/>
            <a:effectRef idx="0"/>
            <a:fontRef idx="minor"/>
          </p:style>
        </p:sp>
        <p:sp>
          <p:nvSpPr>
            <p:cNvPr id="6860" name="Freeform: Shape 484"/>
            <p:cNvSpPr/>
            <p:nvPr/>
          </p:nvSpPr>
          <p:spPr>
            <a:xfrm>
              <a:off x="686880" y="5806080"/>
              <a:ext cx="360" cy="272160"/>
            </a:xfrm>
            <a:custGeom>
              <a:avLst/>
              <a:gdLst/>
              <a:ahLst/>
              <a:rect l="l" t="t" r="r" b="b"/>
              <a:pathLst>
                <a:path w="761" h="273741">
                  <a:moveTo>
                    <a:pt x="762" y="273488"/>
                  </a:moveTo>
                  <a:lnTo>
                    <a:pt x="762" y="0"/>
                  </a:lnTo>
                  <a:lnTo>
                    <a:pt x="0" y="0"/>
                  </a:lnTo>
                  <a:lnTo>
                    <a:pt x="0" y="273742"/>
                  </a:lnTo>
                  <a:close/>
                </a:path>
              </a:pathLst>
            </a:custGeom>
            <a:solidFill>
              <a:srgbClr val="f4f5f3"/>
            </a:solidFill>
            <a:ln w="12690">
              <a:noFill/>
            </a:ln>
          </p:spPr>
          <p:style>
            <a:lnRef idx="0"/>
            <a:fillRef idx="0"/>
            <a:effectRef idx="0"/>
            <a:fontRef idx="minor"/>
          </p:style>
        </p:sp>
        <p:sp>
          <p:nvSpPr>
            <p:cNvPr id="6861" name="Freeform: Shape 485"/>
            <p:cNvSpPr/>
            <p:nvPr/>
          </p:nvSpPr>
          <p:spPr>
            <a:xfrm>
              <a:off x="689760" y="5806440"/>
              <a:ext cx="316440" cy="583920"/>
            </a:xfrm>
            <a:custGeom>
              <a:avLst/>
              <a:gdLst/>
              <a:ah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a:noFill/>
            </a:ln>
          </p:spPr>
          <p:style>
            <a:lnRef idx="0"/>
            <a:fillRef idx="0"/>
            <a:effectRef idx="0"/>
            <a:fontRef idx="minor"/>
          </p:style>
        </p:sp>
        <p:sp>
          <p:nvSpPr>
            <p:cNvPr id="6862" name="Freeform: Shape 486"/>
            <p:cNvSpPr/>
            <p:nvPr/>
          </p:nvSpPr>
          <p:spPr>
            <a:xfrm>
              <a:off x="3438360" y="6471360"/>
              <a:ext cx="211320" cy="391680"/>
            </a:xfrm>
            <a:custGeom>
              <a:avLst/>
              <a:gdLst/>
              <a:ah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a:noFill/>
            </a:ln>
          </p:spPr>
          <p:style>
            <a:lnRef idx="0"/>
            <a:fillRef idx="0"/>
            <a:effectRef idx="0"/>
            <a:fontRef idx="minor"/>
          </p:style>
        </p:sp>
        <p:sp>
          <p:nvSpPr>
            <p:cNvPr id="6863" name="Freeform: Shape 487"/>
            <p:cNvSpPr/>
            <p:nvPr/>
          </p:nvSpPr>
          <p:spPr>
            <a:xfrm>
              <a:off x="3382560" y="6471720"/>
              <a:ext cx="51840" cy="391680"/>
            </a:xfrm>
            <a:custGeom>
              <a:avLst/>
              <a:gdLst/>
              <a:ahLst/>
              <a:rect l="l" t="t" r="r" b="b"/>
              <a:pathLst>
                <a:path w="53199" h="392964">
                  <a:moveTo>
                    <a:pt x="0" y="0"/>
                  </a:moveTo>
                  <a:lnTo>
                    <a:pt x="53199" y="0"/>
                  </a:lnTo>
                  <a:lnTo>
                    <a:pt x="53199" y="392964"/>
                  </a:lnTo>
                  <a:lnTo>
                    <a:pt x="0" y="392964"/>
                  </a:lnTo>
                  <a:close/>
                </a:path>
              </a:pathLst>
            </a:custGeom>
            <a:solidFill>
              <a:schemeClr val="accent3"/>
            </a:solidFill>
            <a:ln w="12690">
              <a:noFill/>
            </a:ln>
          </p:spPr>
          <p:style>
            <a:lnRef idx="0"/>
            <a:fillRef idx="0"/>
            <a:effectRef idx="0"/>
            <a:fontRef idx="minor"/>
          </p:style>
        </p:sp>
        <p:sp>
          <p:nvSpPr>
            <p:cNvPr id="6864" name="Freeform: Shape 488"/>
            <p:cNvSpPr/>
            <p:nvPr/>
          </p:nvSpPr>
          <p:spPr>
            <a:xfrm>
              <a:off x="3319200" y="5907960"/>
              <a:ext cx="195120" cy="552600"/>
            </a:xfrm>
            <a:custGeom>
              <a:avLst/>
              <a:gdLst/>
              <a:ah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a:noFill/>
            </a:ln>
          </p:spPr>
          <p:style>
            <a:lnRef idx="0"/>
            <a:fillRef idx="0"/>
            <a:effectRef idx="0"/>
            <a:fontRef idx="minor"/>
          </p:style>
        </p:sp>
        <p:sp>
          <p:nvSpPr>
            <p:cNvPr id="6865" name="Freeform: Shape 489"/>
            <p:cNvSpPr/>
            <p:nvPr/>
          </p:nvSpPr>
          <p:spPr>
            <a:xfrm>
              <a:off x="1011960" y="5633640"/>
              <a:ext cx="171360" cy="126720"/>
            </a:xfrm>
            <a:custGeom>
              <a:avLst/>
              <a:gdLst/>
              <a:ah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6866" name="Freeform: Shape 490"/>
            <p:cNvSpPr/>
            <p:nvPr/>
          </p:nvSpPr>
          <p:spPr>
            <a:xfrm>
              <a:off x="491400" y="5611680"/>
              <a:ext cx="147240" cy="466560"/>
            </a:xfrm>
            <a:custGeom>
              <a:avLst/>
              <a:gdLst/>
              <a:ah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a:noFill/>
            </a:ln>
          </p:spPr>
          <p:style>
            <a:lnRef idx="0"/>
            <a:fillRef idx="0"/>
            <a:effectRef idx="0"/>
            <a:fontRef idx="minor"/>
          </p:style>
        </p:sp>
        <p:sp>
          <p:nvSpPr>
            <p:cNvPr id="6867" name="Freeform: Shape 491"/>
            <p:cNvSpPr/>
            <p:nvPr/>
          </p:nvSpPr>
          <p:spPr>
            <a:xfrm>
              <a:off x="3313440" y="6468480"/>
              <a:ext cx="65160" cy="394560"/>
            </a:xfrm>
            <a:custGeom>
              <a:avLst/>
              <a:gdLst/>
              <a:ahLst/>
              <a:rect l="l" t="t" r="r" b="b"/>
              <a:pathLst>
                <a:path w="66657" h="395884">
                  <a:moveTo>
                    <a:pt x="0" y="0"/>
                  </a:moveTo>
                  <a:lnTo>
                    <a:pt x="0" y="395885"/>
                  </a:lnTo>
                  <a:lnTo>
                    <a:pt x="66658" y="395885"/>
                  </a:lnTo>
                  <a:lnTo>
                    <a:pt x="66658" y="2793"/>
                  </a:lnTo>
                  <a:lnTo>
                    <a:pt x="0" y="0"/>
                  </a:lnTo>
                  <a:close/>
                </a:path>
              </a:pathLst>
            </a:custGeom>
            <a:solidFill>
              <a:srgbClr val="088a8f"/>
            </a:solidFill>
            <a:ln w="12690">
              <a:noFill/>
            </a:ln>
          </p:spPr>
          <p:style>
            <a:lnRef idx="0"/>
            <a:fillRef idx="0"/>
            <a:effectRef idx="0"/>
            <a:fontRef idx="minor"/>
          </p:style>
        </p:sp>
        <p:sp>
          <p:nvSpPr>
            <p:cNvPr id="6868" name="Freeform: Shape 492"/>
            <p:cNvSpPr/>
            <p:nvPr/>
          </p:nvSpPr>
          <p:spPr>
            <a:xfrm>
              <a:off x="3196440" y="6463080"/>
              <a:ext cx="114840" cy="399240"/>
            </a:xfrm>
            <a:custGeom>
              <a:avLst/>
              <a:gdLst/>
              <a:ah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a:noFill/>
            </a:ln>
          </p:spPr>
          <p:style>
            <a:lnRef idx="0"/>
            <a:fillRef idx="0"/>
            <a:effectRef idx="0"/>
            <a:fontRef idx="minor"/>
          </p:style>
        </p:sp>
        <p:sp>
          <p:nvSpPr>
            <p:cNvPr id="6869" name="Freeform: Shape 493"/>
            <p:cNvSpPr/>
            <p:nvPr/>
          </p:nvSpPr>
          <p:spPr>
            <a:xfrm>
              <a:off x="2353680" y="6470280"/>
              <a:ext cx="29880" cy="392760"/>
            </a:xfrm>
            <a:custGeom>
              <a:avLst/>
              <a:gdLst/>
              <a:ahLst/>
              <a:rect l="l" t="t" r="r" b="b"/>
              <a:pathLst>
                <a:path w="31487" h="394107">
                  <a:moveTo>
                    <a:pt x="0" y="0"/>
                  </a:moveTo>
                  <a:lnTo>
                    <a:pt x="31488" y="0"/>
                  </a:lnTo>
                  <a:lnTo>
                    <a:pt x="31488" y="394107"/>
                  </a:lnTo>
                  <a:lnTo>
                    <a:pt x="0" y="394107"/>
                  </a:lnTo>
                  <a:close/>
                </a:path>
              </a:pathLst>
            </a:custGeom>
            <a:solidFill>
              <a:schemeClr val="tx2"/>
            </a:solidFill>
            <a:ln w="12690">
              <a:noFill/>
            </a:ln>
          </p:spPr>
          <p:style>
            <a:lnRef idx="0"/>
            <a:fillRef idx="0"/>
            <a:effectRef idx="0"/>
            <a:fontRef idx="minor"/>
          </p:style>
        </p:sp>
        <p:sp>
          <p:nvSpPr>
            <p:cNvPr id="6870" name="Freeform: Shape 494"/>
            <p:cNvSpPr/>
            <p:nvPr/>
          </p:nvSpPr>
          <p:spPr>
            <a:xfrm>
              <a:off x="2019600" y="6470280"/>
              <a:ext cx="330120" cy="392760"/>
            </a:xfrm>
            <a:custGeom>
              <a:avLst/>
              <a:gdLst/>
              <a:ahLst/>
              <a:rect l="l" t="t" r="r" b="b"/>
              <a:pathLst>
                <a:path w="331383" h="394107">
                  <a:moveTo>
                    <a:pt x="0" y="0"/>
                  </a:moveTo>
                  <a:lnTo>
                    <a:pt x="331384" y="0"/>
                  </a:lnTo>
                  <a:lnTo>
                    <a:pt x="331384" y="394107"/>
                  </a:lnTo>
                  <a:lnTo>
                    <a:pt x="0" y="394107"/>
                  </a:lnTo>
                  <a:close/>
                </a:path>
              </a:pathLst>
            </a:custGeom>
            <a:solidFill>
              <a:schemeClr val="bg1">
                <a:lumMod val="95000"/>
              </a:schemeClr>
            </a:solidFill>
            <a:ln w="12690">
              <a:noFill/>
            </a:ln>
          </p:spPr>
          <p:style>
            <a:lnRef idx="0"/>
            <a:fillRef idx="0"/>
            <a:effectRef idx="0"/>
            <a:fontRef idx="minor"/>
          </p:style>
        </p:sp>
        <p:sp>
          <p:nvSpPr>
            <p:cNvPr id="6871" name="Freeform: Shape 495"/>
            <p:cNvSpPr/>
            <p:nvPr/>
          </p:nvSpPr>
          <p:spPr>
            <a:xfrm>
              <a:off x="1309320" y="6402600"/>
              <a:ext cx="116640" cy="460080"/>
            </a:xfrm>
            <a:custGeom>
              <a:avLst/>
              <a:gdLst/>
              <a:ah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a:solidFill>
                <a:srgbClr val="66b2b0"/>
              </a:solidFill>
              <a:miter/>
            </a:ln>
          </p:spPr>
          <p:style>
            <a:lnRef idx="0"/>
            <a:fillRef idx="0"/>
            <a:effectRef idx="0"/>
            <a:fontRef idx="minor"/>
          </p:style>
        </p:sp>
        <p:sp>
          <p:nvSpPr>
            <p:cNvPr id="6872" name="Freeform: Shape 496"/>
            <p:cNvSpPr/>
            <p:nvPr/>
          </p:nvSpPr>
          <p:spPr>
            <a:xfrm>
              <a:off x="1216080" y="5821560"/>
              <a:ext cx="313200" cy="641160"/>
            </a:xfrm>
            <a:custGeom>
              <a:avLst/>
              <a:gdLst/>
              <a:ah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a:noFill/>
            </a:ln>
          </p:spPr>
          <p:style>
            <a:lnRef idx="0"/>
            <a:fillRef idx="0"/>
            <a:effectRef idx="0"/>
            <a:fontRef idx="minor"/>
          </p:style>
        </p:sp>
        <p:sp>
          <p:nvSpPr>
            <p:cNvPr id="6873" name="Freeform: Shape 497"/>
            <p:cNvSpPr/>
            <p:nvPr/>
          </p:nvSpPr>
          <p:spPr>
            <a:xfrm>
              <a:off x="1539000" y="6465240"/>
              <a:ext cx="433800" cy="397080"/>
            </a:xfrm>
            <a:custGeom>
              <a:avLst/>
              <a:gdLst/>
              <a:ah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a:noFill/>
            </a:ln>
          </p:spPr>
          <p:style>
            <a:lnRef idx="0"/>
            <a:fillRef idx="0"/>
            <a:effectRef idx="0"/>
            <a:fontRef idx="minor"/>
          </p:style>
        </p:sp>
        <p:sp>
          <p:nvSpPr>
            <p:cNvPr id="6874" name="Freeform: Shape 498"/>
            <p:cNvSpPr/>
            <p:nvPr/>
          </p:nvSpPr>
          <p:spPr>
            <a:xfrm>
              <a:off x="1440720" y="6467040"/>
              <a:ext cx="93600" cy="298440"/>
            </a:xfrm>
            <a:custGeom>
              <a:avLst/>
              <a:gdLst/>
              <a:ah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a:noFill/>
            </a:ln>
          </p:spPr>
          <p:style>
            <a:lnRef idx="0"/>
            <a:fillRef idx="0"/>
            <a:effectRef idx="0"/>
            <a:fontRef idx="minor"/>
          </p:style>
        </p:sp>
        <p:sp>
          <p:nvSpPr>
            <p:cNvPr id="6875" name="Freeform: Shape 499"/>
            <p:cNvSpPr/>
            <p:nvPr/>
          </p:nvSpPr>
          <p:spPr>
            <a:xfrm>
              <a:off x="0" y="6406920"/>
              <a:ext cx="360" cy="460440"/>
            </a:xfrm>
            <a:custGeom>
              <a:avLst/>
              <a:gdLst/>
              <a:ahLst/>
              <a:rect l="l" t="t" r="r" b="b"/>
              <a:pathLst>
                <a:path w="1523" h="461780">
                  <a:moveTo>
                    <a:pt x="0" y="0"/>
                  </a:moveTo>
                  <a:lnTo>
                    <a:pt x="1524" y="0"/>
                  </a:lnTo>
                  <a:lnTo>
                    <a:pt x="1524" y="461781"/>
                  </a:lnTo>
                  <a:lnTo>
                    <a:pt x="0" y="461781"/>
                  </a:lnTo>
                  <a:close/>
                </a:path>
              </a:pathLst>
            </a:custGeom>
            <a:solidFill>
              <a:srgbClr val="f9c996"/>
            </a:solidFill>
            <a:ln w="12690">
              <a:noFill/>
            </a:ln>
          </p:spPr>
          <p:style>
            <a:lnRef idx="0"/>
            <a:fillRef idx="0"/>
            <a:effectRef idx="0"/>
            <a:fontRef idx="minor"/>
          </p:style>
        </p:sp>
        <p:sp>
          <p:nvSpPr>
            <p:cNvPr id="6876" name="Freeform: Shape 500"/>
            <p:cNvSpPr/>
            <p:nvPr/>
          </p:nvSpPr>
          <p:spPr>
            <a:xfrm>
              <a:off x="3960" y="6402600"/>
              <a:ext cx="239040" cy="460440"/>
            </a:xfrm>
            <a:custGeom>
              <a:avLst/>
              <a:gdLst/>
              <a:ahLst/>
              <a:rect l="l" t="t" r="r" b="b"/>
              <a:pathLst>
                <a:path w="240602" h="461780">
                  <a:moveTo>
                    <a:pt x="0" y="0"/>
                  </a:moveTo>
                  <a:lnTo>
                    <a:pt x="240602" y="0"/>
                  </a:lnTo>
                  <a:lnTo>
                    <a:pt x="240602" y="461781"/>
                  </a:lnTo>
                  <a:lnTo>
                    <a:pt x="0" y="461781"/>
                  </a:lnTo>
                  <a:close/>
                </a:path>
              </a:pathLst>
            </a:custGeom>
            <a:solidFill>
              <a:schemeClr val="tx2"/>
            </a:solidFill>
            <a:ln w="12690">
              <a:noFill/>
            </a:ln>
          </p:spPr>
          <p:style>
            <a:lnRef idx="0"/>
            <a:fillRef idx="0"/>
            <a:effectRef idx="0"/>
            <a:fontRef idx="minor"/>
          </p:style>
        </p:sp>
        <p:sp>
          <p:nvSpPr>
            <p:cNvPr id="6877" name="Freeform: Shape 501"/>
            <p:cNvSpPr/>
            <p:nvPr/>
          </p:nvSpPr>
          <p:spPr>
            <a:xfrm>
              <a:off x="653760" y="5788440"/>
              <a:ext cx="29160" cy="289800"/>
            </a:xfrm>
            <a:custGeom>
              <a:avLst/>
              <a:gdLst/>
              <a:ah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a:noFill/>
            </a:ln>
          </p:spPr>
          <p:style>
            <a:lnRef idx="0"/>
            <a:fillRef idx="0"/>
            <a:effectRef idx="0"/>
            <a:fontRef idx="minor"/>
          </p:style>
        </p:sp>
        <p:sp>
          <p:nvSpPr>
            <p:cNvPr id="6878" name="Freeform: Shape 502"/>
            <p:cNvSpPr/>
            <p:nvPr/>
          </p:nvSpPr>
          <p:spPr>
            <a:xfrm>
              <a:off x="1012320" y="5805720"/>
              <a:ext cx="360" cy="585000"/>
            </a:xfrm>
            <a:custGeom>
              <a:avLst/>
              <a:gdLst/>
              <a:ahLst/>
              <a:rect l="l" t="t" r="r" b="b"/>
              <a:pathLst>
                <a:path w="1396" h="586589">
                  <a:moveTo>
                    <a:pt x="1397" y="0"/>
                  </a:moveTo>
                  <a:lnTo>
                    <a:pt x="0" y="0"/>
                  </a:lnTo>
                  <a:lnTo>
                    <a:pt x="0" y="586590"/>
                  </a:lnTo>
                  <a:lnTo>
                    <a:pt x="1397" y="586590"/>
                  </a:lnTo>
                  <a:close/>
                </a:path>
              </a:pathLst>
            </a:custGeom>
            <a:solidFill>
              <a:srgbClr val="f9aa19"/>
            </a:solidFill>
            <a:ln w="12690">
              <a:noFill/>
            </a:ln>
          </p:spPr>
          <p:style>
            <a:lnRef idx="0"/>
            <a:fillRef idx="0"/>
            <a:effectRef idx="0"/>
            <a:fontRef idx="minor"/>
          </p:style>
        </p:sp>
        <p:sp>
          <p:nvSpPr>
            <p:cNvPr id="6879" name="Freeform: Shape 503"/>
            <p:cNvSpPr/>
            <p:nvPr/>
          </p:nvSpPr>
          <p:spPr>
            <a:xfrm>
              <a:off x="1016280" y="5773680"/>
              <a:ext cx="184680" cy="617760"/>
            </a:xfrm>
            <a:custGeom>
              <a:avLst/>
              <a:gdLst/>
              <a:ah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a:noFill/>
            </a:ln>
          </p:spPr>
          <p:style>
            <a:lnRef idx="0"/>
            <a:fillRef idx="0"/>
            <a:effectRef idx="0"/>
            <a:fontRef idx="minor"/>
          </p:style>
        </p:sp>
        <p:sp>
          <p:nvSpPr>
            <p:cNvPr id="6880" name="Freeform: Shape 504"/>
            <p:cNvSpPr/>
            <p:nvPr/>
          </p:nvSpPr>
          <p:spPr>
            <a:xfrm>
              <a:off x="1441440" y="6769440"/>
              <a:ext cx="125640" cy="15840"/>
            </a:xfrm>
            <a:custGeom>
              <a:avLst/>
              <a:gdLst/>
              <a:ah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a:noFill/>
            </a:ln>
          </p:spPr>
          <p:style>
            <a:lnRef idx="0"/>
            <a:fillRef idx="0"/>
            <a:effectRef idx="0"/>
            <a:fontRef idx="minor"/>
          </p:style>
        </p:sp>
        <p:sp>
          <p:nvSpPr>
            <p:cNvPr id="6881" name="Freeform: Shape 505"/>
            <p:cNvSpPr/>
            <p:nvPr/>
          </p:nvSpPr>
          <p:spPr>
            <a:xfrm>
              <a:off x="1441440" y="6784920"/>
              <a:ext cx="123120" cy="78120"/>
            </a:xfrm>
            <a:custGeom>
              <a:avLst/>
              <a:gdLst/>
              <a:ah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a:noFill/>
            </a:ln>
          </p:spPr>
          <p:style>
            <a:lnRef idx="0"/>
            <a:fillRef idx="0"/>
            <a:effectRef idx="0"/>
            <a:fontRef idx="minor"/>
          </p:style>
        </p:sp>
        <p:sp>
          <p:nvSpPr>
            <p:cNvPr id="6882" name="Freeform: Shape 506"/>
            <p:cNvSpPr/>
            <p:nvPr/>
          </p:nvSpPr>
          <p:spPr>
            <a:xfrm>
              <a:off x="2580120" y="6432840"/>
              <a:ext cx="38160" cy="29880"/>
            </a:xfrm>
            <a:custGeom>
              <a:avLst/>
              <a:gdLst/>
              <a:ah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a:noFill/>
            </a:ln>
          </p:spPr>
          <p:style>
            <a:lnRef idx="0"/>
            <a:fillRef idx="0"/>
            <a:effectRef idx="0"/>
            <a:fontRef idx="minor"/>
          </p:style>
        </p:sp>
        <p:sp>
          <p:nvSpPr>
            <p:cNvPr id="6883" name="Freeform: Shape 507"/>
            <p:cNvSpPr/>
            <p:nvPr/>
          </p:nvSpPr>
          <p:spPr>
            <a:xfrm>
              <a:off x="2622240" y="6433200"/>
              <a:ext cx="27360" cy="29880"/>
            </a:xfrm>
            <a:custGeom>
              <a:avLst/>
              <a:gdLst/>
              <a:ahLst/>
              <a:rect l="l" t="t" r="r" b="b"/>
              <a:pathLst>
                <a:path w="28821" h="31360">
                  <a:moveTo>
                    <a:pt x="0" y="0"/>
                  </a:moveTo>
                  <a:lnTo>
                    <a:pt x="28822" y="0"/>
                  </a:lnTo>
                  <a:lnTo>
                    <a:pt x="28822" y="31361"/>
                  </a:lnTo>
                  <a:lnTo>
                    <a:pt x="0" y="31361"/>
                  </a:lnTo>
                  <a:close/>
                </a:path>
              </a:pathLst>
            </a:custGeom>
            <a:solidFill>
              <a:schemeClr val="tx2"/>
            </a:solidFill>
            <a:ln w="12690">
              <a:noFill/>
            </a:ln>
          </p:spPr>
          <p:style>
            <a:lnRef idx="0"/>
            <a:fillRef idx="0"/>
            <a:effectRef idx="0"/>
            <a:fontRef idx="minor"/>
          </p:style>
        </p:sp>
        <p:sp>
          <p:nvSpPr>
            <p:cNvPr id="6884" name="Freeform: Shape 508"/>
            <p:cNvSpPr/>
            <p:nvPr/>
          </p:nvSpPr>
          <p:spPr>
            <a:xfrm>
              <a:off x="2399040" y="6463080"/>
              <a:ext cx="250560" cy="400320"/>
            </a:xfrm>
            <a:custGeom>
              <a:avLst/>
              <a:gdLst/>
              <a:ah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a:noFill/>
            </a:ln>
          </p:spPr>
          <p:style>
            <a:lnRef idx="0"/>
            <a:fillRef idx="0"/>
            <a:effectRef idx="0"/>
            <a:fontRef idx="minor"/>
          </p:style>
        </p:sp>
        <p:sp>
          <p:nvSpPr>
            <p:cNvPr id="6885" name="Freeform: Shape 509"/>
            <p:cNvSpPr/>
            <p:nvPr/>
          </p:nvSpPr>
          <p:spPr>
            <a:xfrm>
              <a:off x="2719440" y="5857560"/>
              <a:ext cx="460080" cy="1005480"/>
            </a:xfrm>
            <a:custGeom>
              <a:avLst/>
              <a:gdLst/>
              <a:ah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a:noFill/>
            </a:ln>
          </p:spPr>
          <p:style>
            <a:lnRef idx="0"/>
            <a:fillRef idx="0"/>
            <a:effectRef idx="0"/>
            <a:fontRef idx="minor"/>
          </p:style>
        </p:sp>
        <p:sp>
          <p:nvSpPr>
            <p:cNvPr id="6886" name="Freeform: Shape 510"/>
            <p:cNvSpPr/>
            <p:nvPr/>
          </p:nvSpPr>
          <p:spPr>
            <a:xfrm>
              <a:off x="2665080" y="5858280"/>
              <a:ext cx="50760" cy="1004760"/>
            </a:xfrm>
            <a:custGeom>
              <a:avLst/>
              <a:gdLst/>
              <a:ah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a:solidFill>
                <a:srgbClr val="66b2b0"/>
              </a:solidFill>
              <a:miter/>
            </a:ln>
          </p:spPr>
          <p:style>
            <a:lnRef idx="0"/>
            <a:fillRef idx="0"/>
            <a:effectRef idx="0"/>
            <a:fontRef idx="minor"/>
          </p:style>
        </p:sp>
        <p:sp>
          <p:nvSpPr>
            <p:cNvPr id="6887" name="Freeform: Shape 511"/>
            <p:cNvSpPr/>
            <p:nvPr/>
          </p:nvSpPr>
          <p:spPr>
            <a:xfrm>
              <a:off x="482400" y="5802120"/>
              <a:ext cx="2880" cy="269280"/>
            </a:xfrm>
            <a:custGeom>
              <a:avLst/>
              <a:gdLst/>
              <a:ah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a:noFill/>
            </a:ln>
          </p:spPr>
          <p:style>
            <a:lnRef idx="0"/>
            <a:fillRef idx="0"/>
            <a:effectRef idx="0"/>
            <a:fontRef idx="minor"/>
          </p:style>
        </p:sp>
        <p:sp>
          <p:nvSpPr>
            <p:cNvPr id="6888" name="Freeform: Shape 512"/>
            <p:cNvSpPr/>
            <p:nvPr/>
          </p:nvSpPr>
          <p:spPr>
            <a:xfrm>
              <a:off x="479880" y="5798160"/>
              <a:ext cx="360" cy="267840"/>
            </a:xfrm>
            <a:custGeom>
              <a:avLst/>
              <a:gdLst/>
              <a:ahLst/>
              <a:rect l="l" t="t" r="r" b="b"/>
              <a:pathLst>
                <a:path w="126"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6889" name="Freeform: Shape 513"/>
            <p:cNvSpPr/>
            <p:nvPr/>
          </p:nvSpPr>
          <p:spPr>
            <a:xfrm>
              <a:off x="457920" y="5762520"/>
              <a:ext cx="18000" cy="303120"/>
            </a:xfrm>
            <a:custGeom>
              <a:avLst/>
              <a:gdLst/>
              <a:ah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a:noFill/>
            </a:ln>
          </p:spPr>
          <p:style>
            <a:lnRef idx="0"/>
            <a:fillRef idx="0"/>
            <a:effectRef idx="0"/>
            <a:fontRef idx="minor"/>
          </p:style>
        </p:sp>
        <p:sp>
          <p:nvSpPr>
            <p:cNvPr id="6890" name="Freeform: Shape 514"/>
            <p:cNvSpPr/>
            <p:nvPr/>
          </p:nvSpPr>
          <p:spPr>
            <a:xfrm>
              <a:off x="270000" y="5754240"/>
              <a:ext cx="183960" cy="298440"/>
            </a:xfrm>
            <a:custGeom>
              <a:avLst/>
              <a:gdLst/>
              <a:ah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a:noFill/>
            </a:ln>
          </p:spPr>
          <p:style>
            <a:lnRef idx="0"/>
            <a:fillRef idx="0"/>
            <a:effectRef idx="0"/>
            <a:fontRef idx="minor"/>
          </p:style>
        </p:sp>
        <p:sp>
          <p:nvSpPr>
            <p:cNvPr id="6891" name="Freeform: Shape 515"/>
            <p:cNvSpPr/>
            <p:nvPr/>
          </p:nvSpPr>
          <p:spPr>
            <a:xfrm>
              <a:off x="282600" y="6057360"/>
              <a:ext cx="184320" cy="7920"/>
            </a:xfrm>
            <a:custGeom>
              <a:avLst/>
              <a:gdLst/>
              <a:ahLst/>
              <a:rect l="l" t="t" r="r" b="b"/>
              <a:pathLst>
                <a:path w="185625" h="9522">
                  <a:moveTo>
                    <a:pt x="173691" y="0"/>
                  </a:moveTo>
                  <a:lnTo>
                    <a:pt x="0" y="0"/>
                  </a:lnTo>
                  <a:lnTo>
                    <a:pt x="0" y="9523"/>
                  </a:lnTo>
                  <a:lnTo>
                    <a:pt x="185626" y="9523"/>
                  </a:lnTo>
                  <a:lnTo>
                    <a:pt x="173691" y="0"/>
                  </a:lnTo>
                  <a:close/>
                </a:path>
              </a:pathLst>
            </a:custGeom>
            <a:solidFill>
              <a:schemeClr val="accent2"/>
            </a:solidFill>
            <a:ln w="12690">
              <a:noFill/>
            </a:ln>
          </p:spPr>
          <p:style>
            <a:lnRef idx="0"/>
            <a:fillRef idx="0"/>
            <a:effectRef idx="0"/>
            <a:fontRef idx="minor"/>
          </p:style>
        </p:sp>
        <p:sp>
          <p:nvSpPr>
            <p:cNvPr id="6892" name="Freeform: Shape 516"/>
            <p:cNvSpPr/>
            <p:nvPr/>
          </p:nvSpPr>
          <p:spPr>
            <a:xfrm>
              <a:off x="3313800" y="5821560"/>
              <a:ext cx="200160" cy="82440"/>
            </a:xfrm>
            <a:custGeom>
              <a:avLst/>
              <a:gdLst/>
              <a:ah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a:noFill/>
            </a:ln>
          </p:spPr>
          <p:style>
            <a:lnRef idx="0"/>
            <a:fillRef idx="0"/>
            <a:effectRef idx="0"/>
            <a:fontRef idx="minor"/>
          </p:style>
        </p:sp>
        <p:sp>
          <p:nvSpPr>
            <p:cNvPr id="6893" name="Freeform: Shape 517"/>
            <p:cNvSpPr/>
            <p:nvPr/>
          </p:nvSpPr>
          <p:spPr>
            <a:xfrm>
              <a:off x="3295080" y="5821920"/>
              <a:ext cx="14400" cy="85320"/>
            </a:xfrm>
            <a:custGeom>
              <a:avLst/>
              <a:gdLst/>
              <a:ah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a:noFill/>
            </a:ln>
          </p:spPr>
          <p:style>
            <a:lnRef idx="0"/>
            <a:fillRef idx="0"/>
            <a:effectRef idx="0"/>
            <a:fontRef idx="minor"/>
          </p:style>
        </p:sp>
        <p:sp>
          <p:nvSpPr>
            <p:cNvPr id="6894" name="Freeform: Shape 518"/>
            <p:cNvSpPr/>
            <p:nvPr/>
          </p:nvSpPr>
          <p:spPr>
            <a:xfrm>
              <a:off x="3275640" y="5919120"/>
              <a:ext cx="5400" cy="542520"/>
            </a:xfrm>
            <a:custGeom>
              <a:avLst/>
              <a:gdLst/>
              <a:ah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a:noFill/>
            </a:ln>
          </p:spPr>
          <p:style>
            <a:lnRef idx="0"/>
            <a:fillRef idx="0"/>
            <a:effectRef idx="0"/>
            <a:fontRef idx="minor"/>
          </p:style>
        </p:sp>
        <p:sp>
          <p:nvSpPr>
            <p:cNvPr id="6895" name="Freeform: Shape 519"/>
            <p:cNvSpPr/>
            <p:nvPr/>
          </p:nvSpPr>
          <p:spPr>
            <a:xfrm>
              <a:off x="3285000" y="5918400"/>
              <a:ext cx="360" cy="538560"/>
            </a:xfrm>
            <a:custGeom>
              <a:avLst/>
              <a:gdLst/>
              <a:ah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a:noFill/>
            </a:ln>
          </p:spPr>
          <p:style>
            <a:lnRef idx="0"/>
            <a:fillRef idx="0"/>
            <a:effectRef idx="0"/>
            <a:fontRef idx="minor"/>
          </p:style>
        </p:sp>
        <p:sp>
          <p:nvSpPr>
            <p:cNvPr id="6896" name="Freeform: Shape 520"/>
            <p:cNvSpPr/>
            <p:nvPr/>
          </p:nvSpPr>
          <p:spPr>
            <a:xfrm>
              <a:off x="3290400" y="5912280"/>
              <a:ext cx="14400" cy="544320"/>
            </a:xfrm>
            <a:custGeom>
              <a:avLst/>
              <a:gdLst/>
              <a:ah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a:noFill/>
            </a:ln>
          </p:spPr>
          <p:style>
            <a:lnRef idx="0"/>
            <a:fillRef idx="0"/>
            <a:effectRef idx="0"/>
            <a:fontRef idx="minor"/>
          </p:style>
        </p:sp>
        <p:sp>
          <p:nvSpPr>
            <p:cNvPr id="6897" name="Freeform: Shape 521"/>
            <p:cNvSpPr/>
            <p:nvPr/>
          </p:nvSpPr>
          <p:spPr>
            <a:xfrm>
              <a:off x="3301560" y="5909040"/>
              <a:ext cx="2160" cy="360"/>
            </a:xfrm>
            <a:custGeom>
              <a:avLst/>
              <a:gdLst/>
              <a:ahLst/>
              <a:rect l="l" t="t" r="r" b="b"/>
              <a:pathLst>
                <a:path w="3555" h="634">
                  <a:moveTo>
                    <a:pt x="0" y="635"/>
                  </a:moveTo>
                  <a:lnTo>
                    <a:pt x="3555" y="635"/>
                  </a:lnTo>
                  <a:lnTo>
                    <a:pt x="3555" y="0"/>
                  </a:lnTo>
                  <a:lnTo>
                    <a:pt x="0" y="635"/>
                  </a:lnTo>
                  <a:close/>
                </a:path>
              </a:pathLst>
            </a:custGeom>
            <a:solidFill>
              <a:srgbClr val="088a8f"/>
            </a:solidFill>
            <a:ln w="12690">
              <a:noFill/>
            </a:ln>
          </p:spPr>
          <p:style>
            <a:lnRef idx="0"/>
            <a:fillRef idx="0"/>
            <a:effectRef idx="0"/>
            <a:fontRef idx="minor"/>
          </p:style>
        </p:sp>
        <p:sp>
          <p:nvSpPr>
            <p:cNvPr id="6898" name="Freeform: Shape 522"/>
            <p:cNvSpPr/>
            <p:nvPr/>
          </p:nvSpPr>
          <p:spPr>
            <a:xfrm>
              <a:off x="264240" y="5986080"/>
              <a:ext cx="2880" cy="92160"/>
            </a:xfrm>
            <a:custGeom>
              <a:avLst/>
              <a:gdLst/>
              <a:ah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a:noFill/>
            </a:ln>
          </p:spPr>
          <p:style>
            <a:lnRef idx="0"/>
            <a:fillRef idx="0"/>
            <a:effectRef idx="0"/>
            <a:fontRef idx="minor"/>
          </p:style>
        </p:sp>
        <p:sp>
          <p:nvSpPr>
            <p:cNvPr id="6899" name="Freeform: Shape 523"/>
            <p:cNvSpPr/>
            <p:nvPr/>
          </p:nvSpPr>
          <p:spPr>
            <a:xfrm>
              <a:off x="0" y="6094080"/>
              <a:ext cx="689400" cy="303120"/>
            </a:xfrm>
            <a:custGeom>
              <a:avLst/>
              <a:gdLst/>
              <a:ah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a:noFill/>
            </a:ln>
          </p:spPr>
          <p:style>
            <a:lnRef idx="0"/>
            <a:fillRef idx="0"/>
            <a:effectRef idx="0"/>
            <a:fontRef idx="minor"/>
          </p:style>
        </p:sp>
        <p:sp>
          <p:nvSpPr>
            <p:cNvPr id="6900" name="Freeform: Shape 524"/>
            <p:cNvSpPr/>
            <p:nvPr/>
          </p:nvSpPr>
          <p:spPr>
            <a:xfrm>
              <a:off x="0" y="6203520"/>
              <a:ext cx="243720" cy="188280"/>
            </a:xfrm>
            <a:custGeom>
              <a:avLst/>
              <a:gdLst/>
              <a:ah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a:noFill/>
            </a:ln>
          </p:spPr>
          <p:style>
            <a:lnRef idx="0"/>
            <a:fillRef idx="0"/>
            <a:effectRef idx="0"/>
            <a:fontRef idx="minor"/>
          </p:style>
        </p:sp>
        <p:sp>
          <p:nvSpPr>
            <p:cNvPr id="6901" name="Freeform: Shape 525"/>
            <p:cNvSpPr/>
            <p:nvPr/>
          </p:nvSpPr>
          <p:spPr>
            <a:xfrm>
              <a:off x="258120" y="5981760"/>
              <a:ext cx="2880" cy="97200"/>
            </a:xfrm>
            <a:custGeom>
              <a:avLst/>
              <a:gdLst/>
              <a:ah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a:noFill/>
            </a:ln>
          </p:spPr>
          <p:style>
            <a:lnRef idx="0"/>
            <a:fillRef idx="0"/>
            <a:effectRef idx="0"/>
            <a:fontRef idx="minor"/>
          </p:style>
        </p:sp>
        <p:sp>
          <p:nvSpPr>
            <p:cNvPr id="6902" name="Freeform: Shape 526"/>
            <p:cNvSpPr/>
            <p:nvPr/>
          </p:nvSpPr>
          <p:spPr>
            <a:xfrm>
              <a:off x="0" y="4967640"/>
              <a:ext cx="253800" cy="1110240"/>
            </a:xfrm>
            <a:custGeom>
              <a:avLst/>
              <a:gdLst/>
              <a:ah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a:noFill/>
            </a:ln>
          </p:spPr>
          <p:style>
            <a:lnRef idx="0"/>
            <a:fillRef idx="0"/>
            <a:effectRef idx="0"/>
            <a:fontRef idx="minor"/>
          </p:style>
        </p:sp>
        <p:sp>
          <p:nvSpPr>
            <p:cNvPr id="6903" name="Freeform: Shape 527"/>
            <p:cNvSpPr/>
            <p:nvPr/>
          </p:nvSpPr>
          <p:spPr>
            <a:xfrm>
              <a:off x="259920" y="6402600"/>
              <a:ext cx="1036440" cy="461160"/>
            </a:xfrm>
            <a:custGeom>
              <a:avLst/>
              <a:gdLst/>
              <a:ah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a:noFill/>
            </a:ln>
          </p:spPr>
          <p:style>
            <a:lnRef idx="0"/>
            <a:fillRef idx="0"/>
            <a:effectRef idx="0"/>
            <a:fontRef idx="minor"/>
          </p:style>
        </p:sp>
        <p:sp>
          <p:nvSpPr>
            <p:cNvPr id="6904" name="Freeform: Shape 528"/>
            <p:cNvSpPr/>
            <p:nvPr/>
          </p:nvSpPr>
          <p:spPr>
            <a:xfrm>
              <a:off x="1440" y="6406920"/>
              <a:ext cx="1080" cy="460440"/>
            </a:xfrm>
            <a:custGeom>
              <a:avLst/>
              <a:gdLst/>
              <a:ah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a:noFill/>
            </a:ln>
          </p:spPr>
          <p:style>
            <a:lnRef idx="0"/>
            <a:fillRef idx="0"/>
            <a:effectRef idx="0"/>
            <a:fontRef idx="minor"/>
          </p:style>
        </p:sp>
        <p:sp>
          <p:nvSpPr>
            <p:cNvPr id="6905" name="Freeform: Shape 529"/>
            <p:cNvSpPr/>
            <p:nvPr/>
          </p:nvSpPr>
          <p:spPr>
            <a:xfrm>
              <a:off x="2352600" y="6379560"/>
              <a:ext cx="39600" cy="4320"/>
            </a:xfrm>
            <a:custGeom>
              <a:avLst/>
              <a:gdLst/>
              <a:ah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a:noFill/>
            </a:ln>
          </p:spPr>
          <p:style>
            <a:lnRef idx="0"/>
            <a:fillRef idx="0"/>
            <a:effectRef idx="0"/>
            <a:fontRef idx="minor"/>
          </p:style>
        </p:sp>
        <p:sp>
          <p:nvSpPr>
            <p:cNvPr id="6906" name="Freeform: Shape 530"/>
            <p:cNvSpPr/>
            <p:nvPr/>
          </p:nvSpPr>
          <p:spPr>
            <a:xfrm>
              <a:off x="2352240" y="6387120"/>
              <a:ext cx="31320" cy="4320"/>
            </a:xfrm>
            <a:custGeom>
              <a:avLst/>
              <a:gdLst/>
              <a:ah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a:noFill/>
            </a:ln>
          </p:spPr>
          <p:style>
            <a:lnRef idx="0"/>
            <a:fillRef idx="0"/>
            <a:effectRef idx="0"/>
            <a:fontRef idx="minor"/>
          </p:style>
        </p:sp>
        <p:sp>
          <p:nvSpPr>
            <p:cNvPr id="6907" name="Freeform: Shape 531"/>
            <p:cNvSpPr/>
            <p:nvPr/>
          </p:nvSpPr>
          <p:spPr>
            <a:xfrm>
              <a:off x="1982880" y="6378480"/>
              <a:ext cx="374760" cy="5040"/>
            </a:xfrm>
            <a:custGeom>
              <a:avLst/>
              <a:gdLst/>
              <a:ah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a:noFill/>
            </a:ln>
          </p:spPr>
          <p:style>
            <a:lnRef idx="0"/>
            <a:fillRef idx="0"/>
            <a:effectRef idx="0"/>
            <a:fontRef idx="minor"/>
          </p:style>
        </p:sp>
        <p:sp>
          <p:nvSpPr>
            <p:cNvPr id="6908" name="Freeform: Shape 532"/>
            <p:cNvSpPr/>
            <p:nvPr/>
          </p:nvSpPr>
          <p:spPr>
            <a:xfrm>
              <a:off x="1989720" y="6387120"/>
              <a:ext cx="20520" cy="4320"/>
            </a:xfrm>
            <a:custGeom>
              <a:avLst/>
              <a:gdLst/>
              <a:ahLst/>
              <a:rect l="l" t="t" r="r" b="b"/>
              <a:pathLst>
                <a:path w="21838" h="5586">
                  <a:moveTo>
                    <a:pt x="21838" y="508"/>
                  </a:moveTo>
                  <a:lnTo>
                    <a:pt x="0" y="0"/>
                  </a:lnTo>
                  <a:lnTo>
                    <a:pt x="0" y="5587"/>
                  </a:lnTo>
                  <a:lnTo>
                    <a:pt x="21838" y="5587"/>
                  </a:lnTo>
                  <a:lnTo>
                    <a:pt x="21838" y="508"/>
                  </a:lnTo>
                  <a:close/>
                </a:path>
              </a:pathLst>
            </a:custGeom>
            <a:solidFill>
              <a:srgbClr val="000000"/>
            </a:solidFill>
            <a:ln w="12690">
              <a:noFill/>
            </a:ln>
          </p:spPr>
          <p:style>
            <a:lnRef idx="0"/>
            <a:fillRef idx="0"/>
            <a:effectRef idx="0"/>
            <a:fontRef idx="minor"/>
          </p:style>
        </p:sp>
        <p:sp>
          <p:nvSpPr>
            <p:cNvPr id="6909" name="Freeform: Shape 533"/>
            <p:cNvSpPr/>
            <p:nvPr/>
          </p:nvSpPr>
          <p:spPr>
            <a:xfrm>
              <a:off x="2014200" y="6387480"/>
              <a:ext cx="343440" cy="3600"/>
            </a:xfrm>
            <a:custGeom>
              <a:avLst/>
              <a:gdLst/>
              <a:ah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a:noFill/>
            </a:ln>
          </p:spPr>
          <p:style>
            <a:lnRef idx="0"/>
            <a:fillRef idx="0"/>
            <a:effectRef idx="0"/>
            <a:fontRef idx="minor"/>
          </p:style>
        </p:sp>
        <p:sp>
          <p:nvSpPr>
            <p:cNvPr id="6910" name="Freeform: Shape 534"/>
            <p:cNvSpPr/>
            <p:nvPr/>
          </p:nvSpPr>
          <p:spPr>
            <a:xfrm>
              <a:off x="1989720" y="6384960"/>
              <a:ext cx="21960" cy="1080"/>
            </a:xfrm>
            <a:custGeom>
              <a:avLst/>
              <a:gdLst/>
              <a:ah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a:noFill/>
            </a:ln>
          </p:spPr>
          <p:style>
            <a:lnRef idx="0"/>
            <a:fillRef idx="0"/>
            <a:effectRef idx="0"/>
            <a:fontRef idx="minor"/>
          </p:style>
        </p:sp>
        <p:sp>
          <p:nvSpPr>
            <p:cNvPr id="6911" name="Freeform: Shape 535"/>
            <p:cNvSpPr/>
            <p:nvPr/>
          </p:nvSpPr>
          <p:spPr>
            <a:xfrm>
              <a:off x="2012760" y="6384960"/>
              <a:ext cx="370800" cy="1080"/>
            </a:xfrm>
            <a:custGeom>
              <a:avLst/>
              <a:gdLst/>
              <a:ah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a:noFill/>
            </a:ln>
          </p:spPr>
          <p:style>
            <a:lnRef idx="0"/>
            <a:fillRef idx="0"/>
            <a:effectRef idx="0"/>
            <a:fontRef idx="minor"/>
          </p:style>
        </p:sp>
        <p:sp>
          <p:nvSpPr>
            <p:cNvPr id="6912" name="Freeform: Shape 536"/>
            <p:cNvSpPr/>
            <p:nvPr/>
          </p:nvSpPr>
          <p:spPr>
            <a:xfrm>
              <a:off x="2351160" y="6474600"/>
              <a:ext cx="1080" cy="388440"/>
            </a:xfrm>
            <a:custGeom>
              <a:avLst/>
              <a:gdLst/>
              <a:ah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a:noFill/>
            </a:ln>
          </p:spPr>
          <p:style>
            <a:lnRef idx="0"/>
            <a:fillRef idx="0"/>
            <a:effectRef idx="0"/>
            <a:fontRef idx="minor"/>
          </p:style>
        </p:sp>
        <p:sp>
          <p:nvSpPr>
            <p:cNvPr id="6913" name="Freeform: Shape 537"/>
            <p:cNvSpPr/>
            <p:nvPr/>
          </p:nvSpPr>
          <p:spPr>
            <a:xfrm>
              <a:off x="2011680" y="6788520"/>
              <a:ext cx="1080" cy="74520"/>
            </a:xfrm>
            <a:custGeom>
              <a:avLst/>
              <a:gdLst/>
              <a:ah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a:noFill/>
            </a:ln>
          </p:spPr>
          <p:style>
            <a:lnRef idx="0"/>
            <a:fillRef idx="0"/>
            <a:effectRef idx="0"/>
            <a:fontRef idx="minor"/>
          </p:style>
        </p:sp>
        <p:sp>
          <p:nvSpPr>
            <p:cNvPr id="6914" name="Freeform: Shape 538"/>
            <p:cNvSpPr/>
            <p:nvPr/>
          </p:nvSpPr>
          <p:spPr>
            <a:xfrm>
              <a:off x="2619720" y="6433200"/>
              <a:ext cx="1080" cy="29880"/>
            </a:xfrm>
            <a:custGeom>
              <a:avLst/>
              <a:gdLst/>
              <a:ahLst/>
              <a:rect l="l" t="t" r="r" b="b"/>
              <a:pathLst>
                <a:path w="2412" h="31360">
                  <a:moveTo>
                    <a:pt x="0" y="0"/>
                  </a:moveTo>
                  <a:lnTo>
                    <a:pt x="2412" y="0"/>
                  </a:lnTo>
                  <a:lnTo>
                    <a:pt x="2412" y="31361"/>
                  </a:lnTo>
                  <a:lnTo>
                    <a:pt x="0" y="31361"/>
                  </a:lnTo>
                  <a:close/>
                </a:path>
              </a:pathLst>
            </a:custGeom>
            <a:solidFill>
              <a:srgbClr val="000000"/>
            </a:solidFill>
            <a:ln w="12690">
              <a:noFill/>
            </a:ln>
          </p:spPr>
          <p:style>
            <a:lnRef idx="0"/>
            <a:fillRef idx="0"/>
            <a:effectRef idx="0"/>
            <a:fontRef idx="minor"/>
          </p:style>
        </p:sp>
        <p:sp>
          <p:nvSpPr>
            <p:cNvPr id="6915" name="Freeform: Shape 539"/>
            <p:cNvSpPr/>
            <p:nvPr/>
          </p:nvSpPr>
          <p:spPr>
            <a:xfrm>
              <a:off x="647640" y="5581080"/>
              <a:ext cx="36720" cy="12240"/>
            </a:xfrm>
            <a:custGeom>
              <a:avLst/>
              <a:gdLst/>
              <a:ah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a:noFill/>
            </a:ln>
          </p:spPr>
          <p:style>
            <a:lnRef idx="0"/>
            <a:fillRef idx="0"/>
            <a:effectRef idx="0"/>
            <a:fontRef idx="minor"/>
          </p:style>
        </p:sp>
        <p:sp>
          <p:nvSpPr>
            <p:cNvPr id="6916" name="Freeform: Shape 540"/>
            <p:cNvSpPr/>
            <p:nvPr/>
          </p:nvSpPr>
          <p:spPr>
            <a:xfrm>
              <a:off x="155880" y="4780440"/>
              <a:ext cx="12240" cy="172080"/>
            </a:xfrm>
            <a:custGeom>
              <a:avLst/>
              <a:gdLst/>
              <a:ah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a:noFill/>
            </a:ln>
          </p:spPr>
          <p:style>
            <a:lnRef idx="0"/>
            <a:fillRef idx="0"/>
            <a:effectRef idx="0"/>
            <a:fontRef idx="minor"/>
          </p:style>
        </p:sp>
        <p:sp>
          <p:nvSpPr>
            <p:cNvPr id="6917" name="Freeform: Shape 541"/>
            <p:cNvSpPr/>
            <p:nvPr/>
          </p:nvSpPr>
          <p:spPr>
            <a:xfrm>
              <a:off x="155880" y="4773600"/>
              <a:ext cx="258480" cy="12600"/>
            </a:xfrm>
            <a:custGeom>
              <a:avLst/>
              <a:gdLst/>
              <a:ah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a:noFill/>
            </a:ln>
          </p:spPr>
          <p:style>
            <a:lnRef idx="0"/>
            <a:fillRef idx="0"/>
            <a:effectRef idx="0"/>
            <a:fontRef idx="minor"/>
          </p:style>
        </p:sp>
        <p:sp>
          <p:nvSpPr>
            <p:cNvPr id="6918" name="Freeform: Shape 542"/>
            <p:cNvSpPr/>
            <p:nvPr/>
          </p:nvSpPr>
          <p:spPr>
            <a:xfrm>
              <a:off x="408600" y="4774320"/>
              <a:ext cx="19080" cy="30600"/>
            </a:xfrm>
            <a:custGeom>
              <a:avLst/>
              <a:gdLst/>
              <a:ah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a:noFill/>
            </a:ln>
          </p:spPr>
          <p:style>
            <a:lnRef idx="0"/>
            <a:fillRef idx="0"/>
            <a:effectRef idx="0"/>
            <a:fontRef idx="minor"/>
          </p:style>
        </p:sp>
        <p:sp>
          <p:nvSpPr>
            <p:cNvPr id="6919" name="Freeform: Shape 543"/>
            <p:cNvSpPr/>
            <p:nvPr/>
          </p:nvSpPr>
          <p:spPr>
            <a:xfrm>
              <a:off x="414000" y="4779360"/>
              <a:ext cx="1080" cy="959760"/>
            </a:xfrm>
            <a:custGeom>
              <a:avLst/>
              <a:gdLst/>
              <a:ah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a:noFill/>
            </a:ln>
          </p:spPr>
          <p:style>
            <a:lnRef idx="0"/>
            <a:fillRef idx="0"/>
            <a:effectRef idx="0"/>
            <a:fontRef idx="minor"/>
          </p:style>
        </p:sp>
        <p:sp>
          <p:nvSpPr>
            <p:cNvPr id="6920" name="Freeform: Shape 544"/>
            <p:cNvSpPr/>
            <p:nvPr/>
          </p:nvSpPr>
          <p:spPr>
            <a:xfrm>
              <a:off x="415800" y="4800240"/>
              <a:ext cx="12600" cy="938880"/>
            </a:xfrm>
            <a:custGeom>
              <a:avLst/>
              <a:gdLst/>
              <a:ah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a:noFill/>
            </a:ln>
          </p:spPr>
          <p:style>
            <a:lnRef idx="0"/>
            <a:fillRef idx="0"/>
            <a:effectRef idx="0"/>
            <a:fontRef idx="minor"/>
          </p:style>
        </p:sp>
        <p:sp>
          <p:nvSpPr>
            <p:cNvPr id="6921" name="Freeform: Shape 545"/>
            <p:cNvSpPr/>
            <p:nvPr/>
          </p:nvSpPr>
          <p:spPr>
            <a:xfrm>
              <a:off x="3435840" y="6471720"/>
              <a:ext cx="1080" cy="391680"/>
            </a:xfrm>
            <a:custGeom>
              <a:avLst/>
              <a:gdLst/>
              <a:ahLst/>
              <a:rect l="l" t="t" r="r" b="b"/>
              <a:pathLst>
                <a:path w="2412" h="392964">
                  <a:moveTo>
                    <a:pt x="0" y="0"/>
                  </a:moveTo>
                  <a:lnTo>
                    <a:pt x="2412" y="0"/>
                  </a:lnTo>
                  <a:lnTo>
                    <a:pt x="2412" y="392964"/>
                  </a:lnTo>
                  <a:lnTo>
                    <a:pt x="0" y="392964"/>
                  </a:lnTo>
                  <a:close/>
                </a:path>
              </a:pathLst>
            </a:custGeom>
            <a:solidFill>
              <a:srgbClr val="000000"/>
            </a:solidFill>
            <a:ln w="12690">
              <a:noFill/>
            </a:ln>
          </p:spPr>
          <p:style>
            <a:lnRef idx="0"/>
            <a:fillRef idx="0"/>
            <a:effectRef idx="0"/>
            <a:fontRef idx="minor"/>
          </p:style>
        </p:sp>
        <p:sp>
          <p:nvSpPr>
            <p:cNvPr id="6922" name="Freeform: Shape 546"/>
            <p:cNvSpPr/>
            <p:nvPr/>
          </p:nvSpPr>
          <p:spPr>
            <a:xfrm>
              <a:off x="1369800" y="6393240"/>
              <a:ext cx="63720" cy="10080"/>
            </a:xfrm>
            <a:custGeom>
              <a:avLst/>
              <a:gdLst/>
              <a:ah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a:noFill/>
            </a:ln>
          </p:spPr>
          <p:style>
            <a:lnRef idx="0"/>
            <a:fillRef idx="0"/>
            <a:effectRef idx="0"/>
            <a:fontRef idx="minor"/>
          </p:style>
        </p:sp>
        <p:sp>
          <p:nvSpPr>
            <p:cNvPr id="6923" name="Freeform: Shape 547"/>
            <p:cNvSpPr/>
            <p:nvPr/>
          </p:nvSpPr>
          <p:spPr>
            <a:xfrm>
              <a:off x="687600" y="5806440"/>
              <a:ext cx="1080" cy="272160"/>
            </a:xfrm>
            <a:custGeom>
              <a:avLst/>
              <a:gdLst/>
              <a:ah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a:noFill/>
            </a:ln>
          </p:spPr>
          <p:style>
            <a:lnRef idx="0"/>
            <a:fillRef idx="0"/>
            <a:effectRef idx="0"/>
            <a:fontRef idx="minor"/>
          </p:style>
        </p:sp>
        <p:sp>
          <p:nvSpPr>
            <p:cNvPr id="6924" name="Freeform: Shape 548"/>
            <p:cNvSpPr/>
            <p:nvPr/>
          </p:nvSpPr>
          <p:spPr>
            <a:xfrm>
              <a:off x="678600" y="5582160"/>
              <a:ext cx="15480" cy="21960"/>
            </a:xfrm>
            <a:custGeom>
              <a:avLst/>
              <a:gdLst/>
              <a:ah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a:noFill/>
            </a:ln>
          </p:spPr>
          <p:style>
            <a:lnRef idx="0"/>
            <a:fillRef idx="0"/>
            <a:effectRef idx="0"/>
            <a:fontRef idx="minor"/>
          </p:style>
        </p:sp>
        <p:sp>
          <p:nvSpPr>
            <p:cNvPr id="6925" name="Freeform: Shape 549"/>
            <p:cNvSpPr/>
            <p:nvPr/>
          </p:nvSpPr>
          <p:spPr>
            <a:xfrm>
              <a:off x="684360" y="5586840"/>
              <a:ext cx="1080" cy="11160"/>
            </a:xfrm>
            <a:custGeom>
              <a:avLst/>
              <a:gdLst/>
              <a:ah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a:noFill/>
            </a:ln>
          </p:spPr>
          <p:style>
            <a:lnRef idx="0"/>
            <a:fillRef idx="0"/>
            <a:effectRef idx="0"/>
            <a:fontRef idx="minor"/>
          </p:style>
        </p:sp>
        <p:sp>
          <p:nvSpPr>
            <p:cNvPr id="6926" name="Freeform: Shape 550"/>
            <p:cNvSpPr/>
            <p:nvPr/>
          </p:nvSpPr>
          <p:spPr>
            <a:xfrm>
              <a:off x="3597840" y="6462360"/>
              <a:ext cx="60480" cy="14400"/>
            </a:xfrm>
            <a:custGeom>
              <a:avLst/>
              <a:gdLst/>
              <a:ah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a:noFill/>
            </a:ln>
          </p:spPr>
          <p:style>
            <a:lnRef idx="0"/>
            <a:fillRef idx="0"/>
            <a:effectRef idx="0"/>
            <a:fontRef idx="minor"/>
          </p:style>
        </p:sp>
        <p:sp>
          <p:nvSpPr>
            <p:cNvPr id="6927" name="Freeform: Shape 551"/>
            <p:cNvSpPr/>
            <p:nvPr/>
          </p:nvSpPr>
          <p:spPr>
            <a:xfrm>
              <a:off x="3515400" y="5906520"/>
              <a:ext cx="12960" cy="554040"/>
            </a:xfrm>
            <a:custGeom>
              <a:avLst/>
              <a:gdLst/>
              <a:ah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a:noFill/>
            </a:ln>
          </p:spPr>
          <p:style>
            <a:lnRef idx="0"/>
            <a:fillRef idx="0"/>
            <a:effectRef idx="0"/>
            <a:fontRef idx="minor"/>
          </p:style>
        </p:sp>
        <p:sp>
          <p:nvSpPr>
            <p:cNvPr id="6928" name="Freeform: Shape 552"/>
            <p:cNvSpPr/>
            <p:nvPr/>
          </p:nvSpPr>
          <p:spPr>
            <a:xfrm>
              <a:off x="1005840" y="5618160"/>
              <a:ext cx="184320" cy="12600"/>
            </a:xfrm>
            <a:custGeom>
              <a:avLst/>
              <a:gdLst/>
              <a:ah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a:noFill/>
            </a:ln>
          </p:spPr>
          <p:style>
            <a:lnRef idx="0"/>
            <a:fillRef idx="0"/>
            <a:effectRef idx="0"/>
            <a:fontRef idx="minor"/>
          </p:style>
        </p:sp>
        <p:sp>
          <p:nvSpPr>
            <p:cNvPr id="6929" name="Freeform: Shape 553"/>
            <p:cNvSpPr/>
            <p:nvPr/>
          </p:nvSpPr>
          <p:spPr>
            <a:xfrm>
              <a:off x="997920" y="5618520"/>
              <a:ext cx="12960" cy="13320"/>
            </a:xfrm>
            <a:custGeom>
              <a:avLst/>
              <a:gdLst/>
              <a:ah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a:noFill/>
            </a:ln>
          </p:spPr>
          <p:style>
            <a:lnRef idx="0"/>
            <a:fillRef idx="0"/>
            <a:effectRef idx="0"/>
            <a:fontRef idx="minor"/>
          </p:style>
        </p:sp>
        <p:sp>
          <p:nvSpPr>
            <p:cNvPr id="6930" name="Freeform: Shape 554"/>
            <p:cNvSpPr/>
            <p:nvPr/>
          </p:nvSpPr>
          <p:spPr>
            <a:xfrm>
              <a:off x="488880" y="5597640"/>
              <a:ext cx="149760" cy="12240"/>
            </a:xfrm>
            <a:custGeom>
              <a:avLst/>
              <a:gdLst/>
              <a:ah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a:noFill/>
            </a:ln>
          </p:spPr>
          <p:style>
            <a:lnRef idx="0"/>
            <a:fillRef idx="0"/>
            <a:effectRef idx="0"/>
            <a:fontRef idx="minor"/>
          </p:style>
        </p:sp>
        <p:sp>
          <p:nvSpPr>
            <p:cNvPr id="6931" name="Freeform: Shape 555"/>
            <p:cNvSpPr/>
            <p:nvPr/>
          </p:nvSpPr>
          <p:spPr>
            <a:xfrm>
              <a:off x="997560" y="5625720"/>
              <a:ext cx="5400" cy="165600"/>
            </a:xfrm>
            <a:custGeom>
              <a:avLst/>
              <a:gdLst/>
              <a:ah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a:noFill/>
            </a:ln>
          </p:spPr>
          <p:style>
            <a:lnRef idx="0"/>
            <a:fillRef idx="0"/>
            <a:effectRef idx="0"/>
            <a:fontRef idx="minor"/>
          </p:style>
        </p:sp>
        <p:sp>
          <p:nvSpPr>
            <p:cNvPr id="6932" name="Freeform: Shape 556"/>
            <p:cNvSpPr/>
            <p:nvPr/>
          </p:nvSpPr>
          <p:spPr>
            <a:xfrm>
              <a:off x="1006200" y="5626080"/>
              <a:ext cx="2520" cy="139680"/>
            </a:xfrm>
            <a:custGeom>
              <a:avLst/>
              <a:gdLst/>
              <a:ah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a:noFill/>
            </a:ln>
          </p:spPr>
          <p:style>
            <a:lnRef idx="0"/>
            <a:fillRef idx="0"/>
            <a:effectRef idx="0"/>
            <a:fontRef idx="minor"/>
          </p:style>
        </p:sp>
        <p:sp>
          <p:nvSpPr>
            <p:cNvPr id="6933" name="Freeform: Shape 557"/>
            <p:cNvSpPr/>
            <p:nvPr/>
          </p:nvSpPr>
          <p:spPr>
            <a:xfrm>
              <a:off x="681840" y="5788440"/>
              <a:ext cx="1080" cy="9720"/>
            </a:xfrm>
            <a:custGeom>
              <a:avLst/>
              <a:gdLst/>
              <a:ah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a:noFill/>
            </a:ln>
          </p:spPr>
          <p:style>
            <a:lnRef idx="0"/>
            <a:fillRef idx="0"/>
            <a:effectRef idx="0"/>
            <a:fontRef idx="minor"/>
          </p:style>
        </p:sp>
        <p:sp>
          <p:nvSpPr>
            <p:cNvPr id="6934" name="Freeform: Shape 558"/>
            <p:cNvSpPr/>
            <p:nvPr/>
          </p:nvSpPr>
          <p:spPr>
            <a:xfrm>
              <a:off x="681840" y="5597640"/>
              <a:ext cx="12600" cy="193680"/>
            </a:xfrm>
            <a:custGeom>
              <a:avLst/>
              <a:gdLst/>
              <a:ah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a:noFill/>
            </a:ln>
          </p:spPr>
          <p:style>
            <a:lnRef idx="0"/>
            <a:fillRef idx="0"/>
            <a:effectRef idx="0"/>
            <a:fontRef idx="minor"/>
          </p:style>
        </p:sp>
        <p:sp>
          <p:nvSpPr>
            <p:cNvPr id="6935" name="Freeform: Shape 559"/>
            <p:cNvSpPr/>
            <p:nvPr/>
          </p:nvSpPr>
          <p:spPr>
            <a:xfrm>
              <a:off x="1012320" y="5785920"/>
              <a:ext cx="360" cy="5760"/>
            </a:xfrm>
            <a:custGeom>
              <a:avLst/>
              <a:gdLst/>
              <a:ahLst/>
              <a:rect l="l" t="t" r="r" b="b"/>
              <a:pathLst>
                <a:path w="1396" h="7237">
                  <a:moveTo>
                    <a:pt x="1397" y="7237"/>
                  </a:moveTo>
                  <a:lnTo>
                    <a:pt x="1397" y="0"/>
                  </a:lnTo>
                  <a:lnTo>
                    <a:pt x="0" y="0"/>
                  </a:lnTo>
                  <a:lnTo>
                    <a:pt x="0" y="6602"/>
                  </a:lnTo>
                  <a:close/>
                </a:path>
              </a:pathLst>
            </a:custGeom>
            <a:solidFill>
              <a:srgbClr val="000000"/>
            </a:solidFill>
            <a:ln w="12690">
              <a:noFill/>
            </a:ln>
          </p:spPr>
          <p:style>
            <a:lnRef idx="0"/>
            <a:fillRef idx="0"/>
            <a:effectRef idx="0"/>
            <a:fontRef idx="minor"/>
          </p:style>
        </p:sp>
        <p:sp>
          <p:nvSpPr>
            <p:cNvPr id="6936" name="Freeform: Shape 560"/>
            <p:cNvSpPr/>
            <p:nvPr/>
          </p:nvSpPr>
          <p:spPr>
            <a:xfrm>
              <a:off x="1016280" y="5781240"/>
              <a:ext cx="360" cy="3960"/>
            </a:xfrm>
            <a:custGeom>
              <a:avLst/>
              <a:gdLst/>
              <a:ahLst/>
              <a:rect l="l" t="t" r="r" b="b"/>
              <a:pathLst>
                <a:path w="1523" h="5332">
                  <a:moveTo>
                    <a:pt x="1524" y="0"/>
                  </a:moveTo>
                  <a:cubicBezTo>
                    <a:pt x="1252" y="1004"/>
                    <a:pt x="728" y="1922"/>
                    <a:pt x="0" y="2666"/>
                  </a:cubicBezTo>
                  <a:lnTo>
                    <a:pt x="0" y="5333"/>
                  </a:lnTo>
                  <a:close/>
                </a:path>
              </a:pathLst>
            </a:custGeom>
            <a:solidFill>
              <a:srgbClr val="000000"/>
            </a:solidFill>
            <a:ln w="12690">
              <a:noFill/>
            </a:ln>
          </p:spPr>
          <p:style>
            <a:lnRef idx="0"/>
            <a:fillRef idx="0"/>
            <a:effectRef idx="0"/>
            <a:fontRef idx="minor"/>
          </p:style>
        </p:sp>
        <p:sp>
          <p:nvSpPr>
            <p:cNvPr id="6937" name="Freeform: Shape 561"/>
            <p:cNvSpPr/>
            <p:nvPr/>
          </p:nvSpPr>
          <p:spPr>
            <a:xfrm>
              <a:off x="1000800" y="5777280"/>
              <a:ext cx="3600" cy="13680"/>
            </a:xfrm>
            <a:custGeom>
              <a:avLst/>
              <a:gdLst/>
              <a:ah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a:noFill/>
            </a:ln>
          </p:spPr>
          <p:style>
            <a:lnRef idx="0"/>
            <a:fillRef idx="0"/>
            <a:effectRef idx="0"/>
            <a:fontRef idx="minor"/>
          </p:style>
        </p:sp>
        <p:sp>
          <p:nvSpPr>
            <p:cNvPr id="6938" name="Freeform: Shape 562"/>
            <p:cNvSpPr/>
            <p:nvPr/>
          </p:nvSpPr>
          <p:spPr>
            <a:xfrm>
              <a:off x="1007640" y="5785560"/>
              <a:ext cx="720" cy="5760"/>
            </a:xfrm>
            <a:custGeom>
              <a:avLst/>
              <a:gdLst/>
              <a:ah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a:noFill/>
            </a:ln>
          </p:spPr>
          <p:style>
            <a:lnRef idx="0"/>
            <a:fillRef idx="0"/>
            <a:effectRef idx="0"/>
            <a:fontRef idx="minor"/>
          </p:style>
        </p:sp>
        <p:sp>
          <p:nvSpPr>
            <p:cNvPr id="6939" name="Freeform: Shape 563"/>
            <p:cNvSpPr/>
            <p:nvPr/>
          </p:nvSpPr>
          <p:spPr>
            <a:xfrm>
              <a:off x="3380040" y="6471720"/>
              <a:ext cx="1080" cy="392040"/>
            </a:xfrm>
            <a:custGeom>
              <a:avLst/>
              <a:gdLst/>
              <a:ahLst/>
              <a:rect l="l" t="t" r="r" b="b"/>
              <a:pathLst>
                <a:path w="2412" h="393599">
                  <a:moveTo>
                    <a:pt x="1270" y="0"/>
                  </a:moveTo>
                  <a:lnTo>
                    <a:pt x="0" y="0"/>
                  </a:lnTo>
                  <a:lnTo>
                    <a:pt x="0" y="393599"/>
                  </a:lnTo>
                  <a:lnTo>
                    <a:pt x="2412" y="393599"/>
                  </a:lnTo>
                  <a:lnTo>
                    <a:pt x="2412" y="0"/>
                  </a:lnTo>
                  <a:close/>
                </a:path>
              </a:pathLst>
            </a:custGeom>
            <a:solidFill>
              <a:srgbClr val="000000"/>
            </a:solidFill>
            <a:ln w="12690">
              <a:noFill/>
            </a:ln>
          </p:spPr>
          <p:style>
            <a:lnRef idx="0"/>
            <a:fillRef idx="0"/>
            <a:effectRef idx="0"/>
            <a:fontRef idx="minor"/>
          </p:style>
        </p:sp>
        <p:sp>
          <p:nvSpPr>
            <p:cNvPr id="6940" name="Freeform: Shape 564"/>
            <p:cNvSpPr/>
            <p:nvPr/>
          </p:nvSpPr>
          <p:spPr>
            <a:xfrm>
              <a:off x="3313800" y="6459480"/>
              <a:ext cx="66600" cy="13680"/>
            </a:xfrm>
            <a:custGeom>
              <a:avLst/>
              <a:gdLst/>
              <a:ah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a:noFill/>
            </a:ln>
          </p:spPr>
          <p:style>
            <a:lnRef idx="0"/>
            <a:fillRef idx="0"/>
            <a:effectRef idx="0"/>
            <a:fontRef idx="minor"/>
          </p:style>
        </p:sp>
        <p:sp>
          <p:nvSpPr>
            <p:cNvPr id="6941" name="Freeform: Shape 565"/>
            <p:cNvSpPr/>
            <p:nvPr/>
          </p:nvSpPr>
          <p:spPr>
            <a:xfrm>
              <a:off x="1441440" y="6464520"/>
              <a:ext cx="88200" cy="1080"/>
            </a:xfrm>
            <a:custGeom>
              <a:avLst/>
              <a:gdLst/>
              <a:ah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a:noFill/>
            </a:ln>
          </p:spPr>
          <p:style>
            <a:lnRef idx="0"/>
            <a:fillRef idx="0"/>
            <a:effectRef idx="0"/>
            <a:fontRef idx="minor"/>
          </p:style>
        </p:sp>
        <p:sp>
          <p:nvSpPr>
            <p:cNvPr id="6942" name="Freeform: Shape 566"/>
            <p:cNvSpPr/>
            <p:nvPr/>
          </p:nvSpPr>
          <p:spPr>
            <a:xfrm>
              <a:off x="481680" y="5597640"/>
              <a:ext cx="12600" cy="201240"/>
            </a:xfrm>
            <a:custGeom>
              <a:avLst/>
              <a:gdLst/>
              <a:ah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a:noFill/>
            </a:ln>
          </p:spPr>
          <p:style>
            <a:lnRef idx="0"/>
            <a:fillRef idx="0"/>
            <a:effectRef idx="0"/>
            <a:fontRef idx="minor"/>
          </p:style>
        </p:sp>
        <p:sp>
          <p:nvSpPr>
            <p:cNvPr id="6943" name="Freeform: Shape 567"/>
            <p:cNvSpPr/>
            <p:nvPr/>
          </p:nvSpPr>
          <p:spPr>
            <a:xfrm>
              <a:off x="489960" y="5805360"/>
              <a:ext cx="720" cy="360"/>
            </a:xfrm>
            <a:custGeom>
              <a:avLst/>
              <a:gdLst/>
              <a:ah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a:noFill/>
            </a:ln>
          </p:spPr>
          <p:style>
            <a:lnRef idx="0"/>
            <a:fillRef idx="0"/>
            <a:effectRef idx="0"/>
            <a:fontRef idx="minor"/>
          </p:style>
        </p:sp>
        <p:sp>
          <p:nvSpPr>
            <p:cNvPr id="6944" name="Freeform: Shape 568"/>
            <p:cNvSpPr/>
            <p:nvPr/>
          </p:nvSpPr>
          <p:spPr>
            <a:xfrm>
              <a:off x="485640" y="5806080"/>
              <a:ext cx="360" cy="360"/>
            </a:xfrm>
            <a:custGeom>
              <a:avLst/>
              <a:gdLst/>
              <a:ahLst/>
              <a:rect l="l" t="t" r="r" b="b"/>
              <a:pathLst>
                <a:path w="1777" h="54">
                  <a:moveTo>
                    <a:pt x="1778" y="0"/>
                  </a:moveTo>
                  <a:cubicBezTo>
                    <a:pt x="1187" y="72"/>
                    <a:pt x="590" y="72"/>
                    <a:pt x="0" y="0"/>
                  </a:cubicBezTo>
                  <a:lnTo>
                    <a:pt x="1778" y="0"/>
                  </a:lnTo>
                  <a:close/>
                </a:path>
              </a:pathLst>
            </a:custGeom>
            <a:solidFill>
              <a:srgbClr val="000000"/>
            </a:solidFill>
            <a:ln w="12690">
              <a:noFill/>
            </a:ln>
          </p:spPr>
          <p:style>
            <a:lnRef idx="0"/>
            <a:fillRef idx="0"/>
            <a:effectRef idx="0"/>
            <a:fontRef idx="minor"/>
          </p:style>
        </p:sp>
        <p:sp>
          <p:nvSpPr>
            <p:cNvPr id="6945" name="Freeform: Shape 569"/>
            <p:cNvSpPr/>
            <p:nvPr/>
          </p:nvSpPr>
          <p:spPr>
            <a:xfrm>
              <a:off x="1005120" y="5623920"/>
              <a:ext cx="1080" cy="149760"/>
            </a:xfrm>
            <a:custGeom>
              <a:avLst/>
              <a:gdLst/>
              <a:ah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a:noFill/>
            </a:ln>
          </p:spPr>
          <p:style>
            <a:lnRef idx="0"/>
            <a:fillRef idx="0"/>
            <a:effectRef idx="0"/>
            <a:fontRef idx="minor"/>
          </p:style>
        </p:sp>
        <p:sp>
          <p:nvSpPr>
            <p:cNvPr id="6946" name="Freeform: Shape 570"/>
            <p:cNvSpPr/>
            <p:nvPr/>
          </p:nvSpPr>
          <p:spPr>
            <a:xfrm>
              <a:off x="1005120" y="5783040"/>
              <a:ext cx="1080" cy="8280"/>
            </a:xfrm>
            <a:custGeom>
              <a:avLst/>
              <a:gdLst/>
              <a:ah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a:noFill/>
            </a:ln>
          </p:spPr>
          <p:style>
            <a:lnRef idx="0"/>
            <a:fillRef idx="0"/>
            <a:effectRef idx="0"/>
            <a:fontRef idx="minor"/>
          </p:style>
        </p:sp>
        <p:sp>
          <p:nvSpPr>
            <p:cNvPr id="6947" name="Freeform: Shape 571"/>
            <p:cNvSpPr/>
            <p:nvPr/>
          </p:nvSpPr>
          <p:spPr>
            <a:xfrm>
              <a:off x="653760" y="5785920"/>
              <a:ext cx="30240" cy="1080"/>
            </a:xfrm>
            <a:custGeom>
              <a:avLst/>
              <a:gdLst/>
              <a:ah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a:noFill/>
            </a:ln>
          </p:spPr>
          <p:style>
            <a:lnRef idx="0"/>
            <a:fillRef idx="0"/>
            <a:effectRef idx="0"/>
            <a:fontRef idx="minor"/>
          </p:style>
        </p:sp>
        <p:sp>
          <p:nvSpPr>
            <p:cNvPr id="6948" name="Freeform: Shape 572"/>
            <p:cNvSpPr/>
            <p:nvPr/>
          </p:nvSpPr>
          <p:spPr>
            <a:xfrm>
              <a:off x="640080" y="5787000"/>
              <a:ext cx="12240" cy="290520"/>
            </a:xfrm>
            <a:custGeom>
              <a:avLst/>
              <a:gdLst/>
              <a:ah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a:noFill/>
            </a:ln>
          </p:spPr>
          <p:style>
            <a:lnRef idx="0"/>
            <a:fillRef idx="0"/>
            <a:effectRef idx="0"/>
            <a:fontRef idx="minor"/>
          </p:style>
        </p:sp>
        <p:sp>
          <p:nvSpPr>
            <p:cNvPr id="6949" name="Freeform: Shape 573"/>
            <p:cNvSpPr/>
            <p:nvPr/>
          </p:nvSpPr>
          <p:spPr>
            <a:xfrm>
              <a:off x="3275640" y="6465600"/>
              <a:ext cx="5040" cy="360"/>
            </a:xfrm>
            <a:custGeom>
              <a:avLst/>
              <a:gdLst/>
              <a:ah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a:noFill/>
            </a:ln>
          </p:spPr>
          <p:style>
            <a:lnRef idx="0"/>
            <a:fillRef idx="0"/>
            <a:effectRef idx="0"/>
            <a:fontRef idx="minor"/>
          </p:style>
        </p:sp>
        <p:sp>
          <p:nvSpPr>
            <p:cNvPr id="6950" name="Freeform: Shape 574"/>
            <p:cNvSpPr/>
            <p:nvPr/>
          </p:nvSpPr>
          <p:spPr>
            <a:xfrm>
              <a:off x="2579040" y="6464520"/>
              <a:ext cx="70560" cy="1080"/>
            </a:xfrm>
            <a:custGeom>
              <a:avLst/>
              <a:gdLst/>
              <a:ah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a:noFill/>
            </a:ln>
          </p:spPr>
          <p:style>
            <a:lnRef idx="0"/>
            <a:fillRef idx="0"/>
            <a:effectRef idx="0"/>
            <a:fontRef idx="minor"/>
          </p:style>
        </p:sp>
        <p:sp>
          <p:nvSpPr>
            <p:cNvPr id="6951" name="Freeform: Shape 575"/>
            <p:cNvSpPr/>
            <p:nvPr/>
          </p:nvSpPr>
          <p:spPr>
            <a:xfrm>
              <a:off x="1013400" y="5803920"/>
              <a:ext cx="1080" cy="587160"/>
            </a:xfrm>
            <a:custGeom>
              <a:avLst/>
              <a:gdLst/>
              <a:ah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a:noFill/>
            </a:ln>
          </p:spPr>
          <p:style>
            <a:lnRef idx="0"/>
            <a:fillRef idx="0"/>
            <a:effectRef idx="0"/>
            <a:fontRef idx="minor"/>
          </p:style>
        </p:sp>
        <p:sp>
          <p:nvSpPr>
            <p:cNvPr id="6952" name="Freeform: Shape 576"/>
            <p:cNvSpPr/>
            <p:nvPr/>
          </p:nvSpPr>
          <p:spPr>
            <a:xfrm>
              <a:off x="1013400" y="5784120"/>
              <a:ext cx="1080" cy="9360"/>
            </a:xfrm>
            <a:custGeom>
              <a:avLst/>
              <a:gdLst/>
              <a:ah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a:noFill/>
            </a:ln>
          </p:spPr>
          <p:style>
            <a:lnRef idx="0"/>
            <a:fillRef idx="0"/>
            <a:effectRef idx="0"/>
            <a:fontRef idx="minor"/>
          </p:style>
        </p:sp>
        <p:sp>
          <p:nvSpPr>
            <p:cNvPr id="6953" name="Freeform: Shape 577"/>
            <p:cNvSpPr/>
            <p:nvPr/>
          </p:nvSpPr>
          <p:spPr>
            <a:xfrm>
              <a:off x="1009800" y="5785920"/>
              <a:ext cx="1080" cy="5040"/>
            </a:xfrm>
            <a:custGeom>
              <a:avLst/>
              <a:gdLst/>
              <a:ahLst/>
              <a:rect l="l" t="t" r="r" b="b"/>
              <a:pathLst>
                <a:path w="2412" h="6602">
                  <a:moveTo>
                    <a:pt x="1143"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6954" name="Freeform: Shape 578"/>
            <p:cNvSpPr/>
            <p:nvPr/>
          </p:nvSpPr>
          <p:spPr>
            <a:xfrm>
              <a:off x="1010880" y="5760360"/>
              <a:ext cx="360" cy="360"/>
            </a:xfrm>
            <a:custGeom>
              <a:avLst/>
              <a:gdLst/>
              <a:ahLst/>
              <a:rect l="l" t="t" r="r" b="b"/>
              <a:pathLst>
                <a:path w="1142" h="761">
                  <a:moveTo>
                    <a:pt x="762" y="127"/>
                  </a:moveTo>
                  <a:lnTo>
                    <a:pt x="0" y="762"/>
                  </a:lnTo>
                  <a:cubicBezTo>
                    <a:pt x="350" y="465"/>
                    <a:pt x="734" y="209"/>
                    <a:pt x="1143" y="0"/>
                  </a:cubicBezTo>
                  <a:close/>
                </a:path>
              </a:pathLst>
            </a:custGeom>
            <a:solidFill>
              <a:srgbClr val="000000"/>
            </a:solidFill>
            <a:ln w="12690">
              <a:noFill/>
            </a:ln>
          </p:spPr>
          <p:style>
            <a:lnRef idx="0"/>
            <a:fillRef idx="0"/>
            <a:effectRef idx="0"/>
            <a:fontRef idx="minor"/>
          </p:style>
        </p:sp>
        <p:sp>
          <p:nvSpPr>
            <p:cNvPr id="6955" name="Freeform: Shape 579"/>
            <p:cNvSpPr/>
            <p:nvPr/>
          </p:nvSpPr>
          <p:spPr>
            <a:xfrm>
              <a:off x="1004760" y="5764680"/>
              <a:ext cx="14040" cy="20160"/>
            </a:xfrm>
            <a:custGeom>
              <a:avLst/>
              <a:gdLst/>
              <a:ah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a:noFill/>
            </a:ln>
          </p:spPr>
          <p:style>
            <a:lnRef idx="0"/>
            <a:fillRef idx="0"/>
            <a:effectRef idx="0"/>
            <a:fontRef idx="minor"/>
          </p:style>
        </p:sp>
        <p:sp>
          <p:nvSpPr>
            <p:cNvPr id="6956" name="Freeform: Shape 580"/>
            <p:cNvSpPr/>
            <p:nvPr/>
          </p:nvSpPr>
          <p:spPr>
            <a:xfrm>
              <a:off x="1441440" y="6784560"/>
              <a:ext cx="123120" cy="360"/>
            </a:xfrm>
            <a:custGeom>
              <a:avLst/>
              <a:gdLst/>
              <a:ah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a:noFill/>
            </a:ln>
          </p:spPr>
          <p:style>
            <a:lnRef idx="0"/>
            <a:fillRef idx="0"/>
            <a:effectRef idx="0"/>
            <a:fontRef idx="minor"/>
          </p:style>
        </p:sp>
        <p:sp>
          <p:nvSpPr>
            <p:cNvPr id="6957" name="Freeform: Shape 581"/>
            <p:cNvSpPr/>
            <p:nvPr/>
          </p:nvSpPr>
          <p:spPr>
            <a:xfrm>
              <a:off x="1441440" y="6766200"/>
              <a:ext cx="96840" cy="1080"/>
            </a:xfrm>
            <a:custGeom>
              <a:avLst/>
              <a:gdLst/>
              <a:ah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a:noFill/>
            </a:ln>
          </p:spPr>
          <p:style>
            <a:lnRef idx="0"/>
            <a:fillRef idx="0"/>
            <a:effectRef idx="0"/>
            <a:fontRef idx="minor"/>
          </p:style>
        </p:sp>
        <p:sp>
          <p:nvSpPr>
            <p:cNvPr id="6958" name="Freeform: Shape 582"/>
            <p:cNvSpPr/>
            <p:nvPr/>
          </p:nvSpPr>
          <p:spPr>
            <a:xfrm>
              <a:off x="1536120" y="6472440"/>
              <a:ext cx="1080" cy="294840"/>
            </a:xfrm>
            <a:custGeom>
              <a:avLst/>
              <a:gdLst/>
              <a:ah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a:noFill/>
            </a:ln>
          </p:spPr>
          <p:style>
            <a:lnRef idx="0"/>
            <a:fillRef idx="0"/>
            <a:effectRef idx="0"/>
            <a:fontRef idx="minor"/>
          </p:style>
        </p:sp>
        <p:sp>
          <p:nvSpPr>
            <p:cNvPr id="6959" name="Freeform: Shape 583"/>
            <p:cNvSpPr/>
            <p:nvPr/>
          </p:nvSpPr>
          <p:spPr>
            <a:xfrm>
              <a:off x="0" y="620244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6960" name="Freeform: Shape 584"/>
            <p:cNvSpPr/>
            <p:nvPr/>
          </p:nvSpPr>
          <p:spPr>
            <a:xfrm>
              <a:off x="684360" y="5804640"/>
              <a:ext cx="1080" cy="273600"/>
            </a:xfrm>
            <a:custGeom>
              <a:avLst/>
              <a:gdLst/>
              <a:ah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a:noFill/>
            </a:ln>
          </p:spPr>
          <p:style>
            <a:lnRef idx="0"/>
            <a:fillRef idx="0"/>
            <a:effectRef idx="0"/>
            <a:fontRef idx="minor"/>
          </p:style>
        </p:sp>
        <p:sp>
          <p:nvSpPr>
            <p:cNvPr id="6961" name="Freeform: Shape 585"/>
            <p:cNvSpPr/>
            <p:nvPr/>
          </p:nvSpPr>
          <p:spPr>
            <a:xfrm>
              <a:off x="684360" y="5785920"/>
              <a:ext cx="1080" cy="7200"/>
            </a:xfrm>
            <a:custGeom>
              <a:avLst/>
              <a:gdLst/>
              <a:ah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a:noFill/>
            </a:ln>
          </p:spPr>
          <p:style>
            <a:lnRef idx="0"/>
            <a:fillRef idx="0"/>
            <a:effectRef idx="0"/>
            <a:fontRef idx="minor"/>
          </p:style>
        </p:sp>
        <p:sp>
          <p:nvSpPr>
            <p:cNvPr id="6962" name="Freeform: Shape 586"/>
            <p:cNvSpPr/>
            <p:nvPr/>
          </p:nvSpPr>
          <p:spPr>
            <a:xfrm>
              <a:off x="1009800" y="5806080"/>
              <a:ext cx="1080" cy="585000"/>
            </a:xfrm>
            <a:custGeom>
              <a:avLst/>
              <a:gdLst/>
              <a:ah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6963" name="Freeform: Shape 587"/>
            <p:cNvSpPr/>
            <p:nvPr/>
          </p:nvSpPr>
          <p:spPr>
            <a:xfrm>
              <a:off x="2566440" y="6426360"/>
              <a:ext cx="12240" cy="33120"/>
            </a:xfrm>
            <a:custGeom>
              <a:avLst/>
              <a:gdLst/>
              <a:ah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a:noFill/>
            </a:ln>
          </p:spPr>
          <p:style>
            <a:lnRef idx="0"/>
            <a:fillRef idx="0"/>
            <a:effectRef idx="0"/>
            <a:fontRef idx="minor"/>
          </p:style>
        </p:sp>
        <p:sp>
          <p:nvSpPr>
            <p:cNvPr id="6964" name="Freeform: Shape 588"/>
            <p:cNvSpPr/>
            <p:nvPr/>
          </p:nvSpPr>
          <p:spPr>
            <a:xfrm>
              <a:off x="1184400" y="5618160"/>
              <a:ext cx="12240" cy="140040"/>
            </a:xfrm>
            <a:custGeom>
              <a:avLst/>
              <a:gdLst/>
              <a:ah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a:noFill/>
            </a:ln>
          </p:spPr>
          <p:style>
            <a:lnRef idx="0"/>
            <a:fillRef idx="0"/>
            <a:effectRef idx="0"/>
            <a:fontRef idx="minor"/>
          </p:style>
        </p:sp>
        <p:sp>
          <p:nvSpPr>
            <p:cNvPr id="6965" name="Freeform: Shape 589"/>
            <p:cNvSpPr/>
            <p:nvPr/>
          </p:nvSpPr>
          <p:spPr>
            <a:xfrm>
              <a:off x="2716920" y="5847120"/>
              <a:ext cx="469080" cy="12600"/>
            </a:xfrm>
            <a:custGeom>
              <a:avLst/>
              <a:gdLst/>
              <a:ah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a:noFill/>
            </a:ln>
          </p:spPr>
          <p:style>
            <a:lnRef idx="0"/>
            <a:fillRef idx="0"/>
            <a:effectRef idx="0"/>
            <a:fontRef idx="minor"/>
          </p:style>
        </p:sp>
        <p:sp>
          <p:nvSpPr>
            <p:cNvPr id="6966" name="Freeform: Shape 590"/>
            <p:cNvSpPr/>
            <p:nvPr/>
          </p:nvSpPr>
          <p:spPr>
            <a:xfrm>
              <a:off x="2656800" y="5848200"/>
              <a:ext cx="66600" cy="26640"/>
            </a:xfrm>
            <a:custGeom>
              <a:avLst/>
              <a:gdLst/>
              <a:ah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a:noFill/>
            </a:ln>
          </p:spPr>
          <p:style>
            <a:lnRef idx="0"/>
            <a:fillRef idx="0"/>
            <a:effectRef idx="0"/>
            <a:fontRef idx="minor"/>
          </p:style>
        </p:sp>
        <p:sp>
          <p:nvSpPr>
            <p:cNvPr id="6967" name="Freeform: Shape 591"/>
            <p:cNvSpPr/>
            <p:nvPr/>
          </p:nvSpPr>
          <p:spPr>
            <a:xfrm>
              <a:off x="2716920" y="5853600"/>
              <a:ext cx="1080" cy="1013400"/>
            </a:xfrm>
            <a:custGeom>
              <a:avLst/>
              <a:gdLst/>
              <a:ah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a:noFill/>
            </a:ln>
          </p:spPr>
          <p:style>
            <a:lnRef idx="0"/>
            <a:fillRef idx="0"/>
            <a:effectRef idx="0"/>
            <a:fontRef idx="minor"/>
          </p:style>
        </p:sp>
        <p:sp>
          <p:nvSpPr>
            <p:cNvPr id="6968" name="Freeform: Shape 592"/>
            <p:cNvSpPr/>
            <p:nvPr/>
          </p:nvSpPr>
          <p:spPr>
            <a:xfrm>
              <a:off x="487440" y="5806080"/>
              <a:ext cx="1080" cy="272160"/>
            </a:xfrm>
            <a:custGeom>
              <a:avLst/>
              <a:gdLst/>
              <a:ah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a:noFill/>
            </a:ln>
          </p:spPr>
          <p:style>
            <a:lnRef idx="0"/>
            <a:fillRef idx="0"/>
            <a:effectRef idx="0"/>
            <a:fontRef idx="minor"/>
          </p:style>
        </p:sp>
        <p:sp>
          <p:nvSpPr>
            <p:cNvPr id="6969" name="Freeform: Shape 593"/>
            <p:cNvSpPr/>
            <p:nvPr/>
          </p:nvSpPr>
          <p:spPr>
            <a:xfrm>
              <a:off x="479520" y="5798160"/>
              <a:ext cx="1080" cy="267840"/>
            </a:xfrm>
            <a:custGeom>
              <a:avLst/>
              <a:gdLst/>
              <a:ah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6970" name="Freeform: Shape 594"/>
            <p:cNvSpPr/>
            <p:nvPr/>
          </p:nvSpPr>
          <p:spPr>
            <a:xfrm>
              <a:off x="454680" y="5758560"/>
              <a:ext cx="1080" cy="295200"/>
            </a:xfrm>
            <a:custGeom>
              <a:avLst/>
              <a:gdLst/>
              <a:ah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a:noFill/>
            </a:ln>
          </p:spPr>
          <p:style>
            <a:lnRef idx="0"/>
            <a:fillRef idx="0"/>
            <a:effectRef idx="0"/>
            <a:fontRef idx="minor"/>
          </p:style>
        </p:sp>
        <p:sp>
          <p:nvSpPr>
            <p:cNvPr id="6971" name="Freeform: Shape 595"/>
            <p:cNvSpPr/>
            <p:nvPr/>
          </p:nvSpPr>
          <p:spPr>
            <a:xfrm>
              <a:off x="282600" y="6055920"/>
              <a:ext cx="173520" cy="1080"/>
            </a:xfrm>
            <a:custGeom>
              <a:avLst/>
              <a:gdLst/>
              <a:ah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a:noFill/>
            </a:ln>
          </p:spPr>
          <p:style>
            <a:lnRef idx="0"/>
            <a:fillRef idx="0"/>
            <a:effectRef idx="0"/>
            <a:fontRef idx="minor"/>
          </p:style>
        </p:sp>
        <p:sp>
          <p:nvSpPr>
            <p:cNvPr id="6972" name="Freeform: Shape 596"/>
            <p:cNvSpPr/>
            <p:nvPr/>
          </p:nvSpPr>
          <p:spPr>
            <a:xfrm>
              <a:off x="471960" y="6067440"/>
              <a:ext cx="3960" cy="360"/>
            </a:xfrm>
            <a:custGeom>
              <a:avLst/>
              <a:gdLst/>
              <a:ah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a:noFill/>
            </a:ln>
          </p:spPr>
          <p:style>
            <a:lnRef idx="0"/>
            <a:fillRef idx="0"/>
            <a:effectRef idx="0"/>
            <a:fontRef idx="minor"/>
          </p:style>
        </p:sp>
        <p:sp>
          <p:nvSpPr>
            <p:cNvPr id="6973" name="Freeform: Shape 597"/>
            <p:cNvSpPr/>
            <p:nvPr/>
          </p:nvSpPr>
          <p:spPr>
            <a:xfrm>
              <a:off x="282600" y="6067080"/>
              <a:ext cx="188640" cy="6840"/>
            </a:xfrm>
            <a:custGeom>
              <a:avLst/>
              <a:gdLst/>
              <a:ah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a:noFill/>
            </a:ln>
          </p:spPr>
          <p:style>
            <a:lnRef idx="0"/>
            <a:fillRef idx="0"/>
            <a:effectRef idx="0"/>
            <a:fontRef idx="minor"/>
          </p:style>
        </p:sp>
        <p:sp>
          <p:nvSpPr>
            <p:cNvPr id="6974" name="Freeform: Shape 598"/>
            <p:cNvSpPr/>
            <p:nvPr/>
          </p:nvSpPr>
          <p:spPr>
            <a:xfrm>
              <a:off x="477360" y="5794200"/>
              <a:ext cx="1080" cy="271800"/>
            </a:xfrm>
            <a:custGeom>
              <a:avLst/>
              <a:gdLst/>
              <a:ah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a:noFill/>
            </a:ln>
          </p:spPr>
          <p:style>
            <a:lnRef idx="0"/>
            <a:fillRef idx="0"/>
            <a:effectRef idx="0"/>
            <a:fontRef idx="minor"/>
          </p:style>
        </p:sp>
        <p:sp>
          <p:nvSpPr>
            <p:cNvPr id="6975" name="Freeform: Shape 599"/>
            <p:cNvSpPr/>
            <p:nvPr/>
          </p:nvSpPr>
          <p:spPr>
            <a:xfrm>
              <a:off x="475200" y="5783760"/>
              <a:ext cx="18360" cy="19440"/>
            </a:xfrm>
            <a:custGeom>
              <a:avLst/>
              <a:gdLst/>
              <a:ah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a:noFill/>
            </a:ln>
          </p:spPr>
          <p:style>
            <a:lnRef idx="0"/>
            <a:fillRef idx="0"/>
            <a:effectRef idx="0"/>
            <a:fontRef idx="minor"/>
          </p:style>
        </p:sp>
        <p:sp>
          <p:nvSpPr>
            <p:cNvPr id="6976" name="Freeform: Shape 600"/>
            <p:cNvSpPr/>
            <p:nvPr/>
          </p:nvSpPr>
          <p:spPr>
            <a:xfrm>
              <a:off x="471960" y="6070680"/>
              <a:ext cx="1800" cy="3240"/>
            </a:xfrm>
            <a:custGeom>
              <a:avLst/>
              <a:gdLst/>
              <a:ah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a:noFill/>
            </a:ln>
          </p:spPr>
          <p:style>
            <a:lnRef idx="0"/>
            <a:fillRef idx="0"/>
            <a:effectRef idx="0"/>
            <a:fontRef idx="minor"/>
          </p:style>
        </p:sp>
        <p:sp>
          <p:nvSpPr>
            <p:cNvPr id="6977" name="Freeform: Shape 601"/>
            <p:cNvSpPr/>
            <p:nvPr/>
          </p:nvSpPr>
          <p:spPr>
            <a:xfrm>
              <a:off x="474840" y="6068520"/>
              <a:ext cx="10080" cy="2160"/>
            </a:xfrm>
            <a:custGeom>
              <a:avLst/>
              <a:gdLst/>
              <a:ah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a:noFill/>
            </a:ln>
          </p:spPr>
          <p:style>
            <a:lnRef idx="0"/>
            <a:fillRef idx="0"/>
            <a:effectRef idx="0"/>
            <a:fontRef idx="minor"/>
          </p:style>
        </p:sp>
        <p:sp>
          <p:nvSpPr>
            <p:cNvPr id="6978" name="Freeform: Shape 602"/>
            <p:cNvSpPr/>
            <p:nvPr/>
          </p:nvSpPr>
          <p:spPr>
            <a:xfrm>
              <a:off x="455760" y="6055920"/>
              <a:ext cx="19080" cy="15120"/>
            </a:xfrm>
            <a:custGeom>
              <a:avLst/>
              <a:gdLst/>
              <a:ah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a:noFill/>
            </a:ln>
          </p:spPr>
          <p:style>
            <a:lnRef idx="0"/>
            <a:fillRef idx="0"/>
            <a:effectRef idx="0"/>
            <a:fontRef idx="minor"/>
          </p:style>
        </p:sp>
        <p:sp>
          <p:nvSpPr>
            <p:cNvPr id="6979" name="Freeform: Shape 603"/>
            <p:cNvSpPr/>
            <p:nvPr/>
          </p:nvSpPr>
          <p:spPr>
            <a:xfrm>
              <a:off x="453240" y="5743800"/>
              <a:ext cx="30240" cy="41400"/>
            </a:xfrm>
            <a:custGeom>
              <a:avLst/>
              <a:gdLst/>
              <a:ah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a:noFill/>
            </a:ln>
          </p:spPr>
          <p:style>
            <a:lnRef idx="0"/>
            <a:fillRef idx="0"/>
            <a:effectRef idx="0"/>
            <a:fontRef idx="minor"/>
          </p:style>
        </p:sp>
        <p:sp>
          <p:nvSpPr>
            <p:cNvPr id="6980" name="Freeform: Shape 604"/>
            <p:cNvSpPr/>
            <p:nvPr/>
          </p:nvSpPr>
          <p:spPr>
            <a:xfrm>
              <a:off x="471600" y="5776200"/>
              <a:ext cx="14760" cy="16560"/>
            </a:xfrm>
            <a:custGeom>
              <a:avLst/>
              <a:gdLst/>
              <a:ah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a:noFill/>
            </a:ln>
          </p:spPr>
          <p:style>
            <a:lnRef idx="0"/>
            <a:fillRef idx="0"/>
            <a:effectRef idx="0"/>
            <a:fontRef idx="minor"/>
          </p:style>
        </p:sp>
        <p:sp>
          <p:nvSpPr>
            <p:cNvPr id="6981" name="Freeform: Shape 605"/>
            <p:cNvSpPr/>
            <p:nvPr/>
          </p:nvSpPr>
          <p:spPr>
            <a:xfrm>
              <a:off x="3275640" y="6465960"/>
              <a:ext cx="4680" cy="11160"/>
            </a:xfrm>
            <a:custGeom>
              <a:avLst/>
              <a:gdLst/>
              <a:ahLst/>
              <a:rect l="l" t="t" r="r" b="b"/>
              <a:pathLst>
                <a:path w="6094" h="12696">
                  <a:moveTo>
                    <a:pt x="0" y="0"/>
                  </a:moveTo>
                  <a:lnTo>
                    <a:pt x="6095" y="0"/>
                  </a:lnTo>
                  <a:lnTo>
                    <a:pt x="127" y="0"/>
                  </a:lnTo>
                  <a:close/>
                </a:path>
              </a:pathLst>
            </a:custGeom>
            <a:solidFill>
              <a:srgbClr val="000000"/>
            </a:solidFill>
            <a:ln w="12690">
              <a:noFill/>
            </a:ln>
          </p:spPr>
          <p:style>
            <a:lnRef idx="0"/>
            <a:fillRef idx="0"/>
            <a:effectRef idx="0"/>
            <a:fontRef idx="minor"/>
          </p:style>
        </p:sp>
        <p:sp>
          <p:nvSpPr>
            <p:cNvPr id="6982" name="Freeform: Shape 606"/>
            <p:cNvSpPr/>
            <p:nvPr/>
          </p:nvSpPr>
          <p:spPr>
            <a:xfrm>
              <a:off x="2580480" y="6463440"/>
              <a:ext cx="20880" cy="360"/>
            </a:xfrm>
            <a:custGeom>
              <a:avLst/>
              <a:gdLst/>
              <a:ah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a:noFill/>
            </a:ln>
          </p:spPr>
          <p:style>
            <a:lnRef idx="0"/>
            <a:fillRef idx="0"/>
            <a:effectRef idx="0"/>
            <a:fontRef idx="minor"/>
          </p:style>
        </p:sp>
        <p:sp>
          <p:nvSpPr>
            <p:cNvPr id="6983" name="Freeform: Shape 607"/>
            <p:cNvSpPr/>
            <p:nvPr/>
          </p:nvSpPr>
          <p:spPr>
            <a:xfrm>
              <a:off x="1216080" y="5807880"/>
              <a:ext cx="320040" cy="12240"/>
            </a:xfrm>
            <a:custGeom>
              <a:avLst/>
              <a:gdLst/>
              <a:ah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a:noFill/>
            </a:ln>
          </p:spPr>
          <p:style>
            <a:lnRef idx="0"/>
            <a:fillRef idx="0"/>
            <a:effectRef idx="0"/>
            <a:fontRef idx="minor"/>
          </p:style>
        </p:sp>
        <p:sp>
          <p:nvSpPr>
            <p:cNvPr id="6984" name="Freeform: Shape 608"/>
            <p:cNvSpPr/>
            <p:nvPr/>
          </p:nvSpPr>
          <p:spPr>
            <a:xfrm>
              <a:off x="3311280" y="5807880"/>
              <a:ext cx="209520" cy="12240"/>
            </a:xfrm>
            <a:custGeom>
              <a:avLst/>
              <a:gdLst/>
              <a:ah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a:noFill/>
            </a:ln>
          </p:spPr>
          <p:style>
            <a:lnRef idx="0"/>
            <a:fillRef idx="0"/>
            <a:effectRef idx="0"/>
            <a:fontRef idx="minor"/>
          </p:style>
        </p:sp>
        <p:sp>
          <p:nvSpPr>
            <p:cNvPr id="6985" name="Freeform: Shape 609"/>
            <p:cNvSpPr/>
            <p:nvPr/>
          </p:nvSpPr>
          <p:spPr>
            <a:xfrm>
              <a:off x="3282120" y="5814720"/>
              <a:ext cx="2880" cy="360"/>
            </a:xfrm>
            <a:custGeom>
              <a:avLst/>
              <a:gdLst/>
              <a:ah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a:noFill/>
            </a:ln>
          </p:spPr>
          <p:style>
            <a:lnRef idx="0"/>
            <a:fillRef idx="0"/>
            <a:effectRef idx="0"/>
            <a:fontRef idx="minor"/>
          </p:style>
        </p:sp>
        <p:sp>
          <p:nvSpPr>
            <p:cNvPr id="6986" name="Freeform: Shape 610"/>
            <p:cNvSpPr/>
            <p:nvPr/>
          </p:nvSpPr>
          <p:spPr>
            <a:xfrm>
              <a:off x="3310920" y="5821560"/>
              <a:ext cx="1080" cy="76680"/>
            </a:xfrm>
            <a:custGeom>
              <a:avLst/>
              <a:gdLst/>
              <a:ah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a:noFill/>
            </a:ln>
          </p:spPr>
          <p:style>
            <a:lnRef idx="0"/>
            <a:fillRef idx="0"/>
            <a:effectRef idx="0"/>
            <a:fontRef idx="minor"/>
          </p:style>
        </p:sp>
        <p:sp>
          <p:nvSpPr>
            <p:cNvPr id="6987" name="Freeform: Shape 611"/>
            <p:cNvSpPr/>
            <p:nvPr/>
          </p:nvSpPr>
          <p:spPr>
            <a:xfrm>
              <a:off x="1544760" y="6456240"/>
              <a:ext cx="429840" cy="5040"/>
            </a:xfrm>
            <a:custGeom>
              <a:avLst/>
              <a:gdLst/>
              <a:ahLst/>
              <a:rect l="l" t="t" r="r" b="b"/>
              <a:pathLst>
                <a:path w="431306" h="6602">
                  <a:moveTo>
                    <a:pt x="0" y="0"/>
                  </a:moveTo>
                  <a:lnTo>
                    <a:pt x="431307" y="0"/>
                  </a:lnTo>
                  <a:lnTo>
                    <a:pt x="431307" y="6602"/>
                  </a:lnTo>
                  <a:lnTo>
                    <a:pt x="0" y="6602"/>
                  </a:lnTo>
                  <a:close/>
                </a:path>
              </a:pathLst>
            </a:custGeom>
            <a:solidFill>
              <a:srgbClr val="000000"/>
            </a:solidFill>
            <a:ln w="12690">
              <a:noFill/>
            </a:ln>
          </p:spPr>
          <p:style>
            <a:lnRef idx="0"/>
            <a:fillRef idx="0"/>
            <a:effectRef idx="0"/>
            <a:fontRef idx="minor"/>
          </p:style>
        </p:sp>
        <p:sp>
          <p:nvSpPr>
            <p:cNvPr id="6988" name="Freeform: Shape 612"/>
            <p:cNvSpPr/>
            <p:nvPr/>
          </p:nvSpPr>
          <p:spPr>
            <a:xfrm>
              <a:off x="1543320" y="6464520"/>
              <a:ext cx="431280" cy="3240"/>
            </a:xfrm>
            <a:custGeom>
              <a:avLst/>
              <a:gdLst/>
              <a:ah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6989" name="Freeform: Shape 613"/>
            <p:cNvSpPr/>
            <p:nvPr/>
          </p:nvSpPr>
          <p:spPr>
            <a:xfrm>
              <a:off x="3193560" y="6456960"/>
              <a:ext cx="49320" cy="5400"/>
            </a:xfrm>
            <a:custGeom>
              <a:avLst/>
              <a:gdLst/>
              <a:ah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a:noFill/>
            </a:ln>
          </p:spPr>
          <p:style>
            <a:lnRef idx="0"/>
            <a:fillRef idx="0"/>
            <a:effectRef idx="0"/>
            <a:fontRef idx="minor"/>
          </p:style>
        </p:sp>
        <p:sp>
          <p:nvSpPr>
            <p:cNvPr id="6990" name="Freeform: Shape 614"/>
            <p:cNvSpPr/>
            <p:nvPr/>
          </p:nvSpPr>
          <p:spPr>
            <a:xfrm>
              <a:off x="3194640" y="6465960"/>
              <a:ext cx="49320" cy="3240"/>
            </a:xfrm>
            <a:custGeom>
              <a:avLst/>
              <a:gdLst/>
              <a:ah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a:noFill/>
            </a:ln>
          </p:spPr>
          <p:style>
            <a:lnRef idx="0"/>
            <a:fillRef idx="0"/>
            <a:effectRef idx="0"/>
            <a:fontRef idx="minor"/>
          </p:style>
        </p:sp>
        <p:sp>
          <p:nvSpPr>
            <p:cNvPr id="6991" name="Freeform: Shape 615"/>
            <p:cNvSpPr/>
            <p:nvPr/>
          </p:nvSpPr>
          <p:spPr>
            <a:xfrm>
              <a:off x="3267000" y="5906160"/>
              <a:ext cx="14400" cy="13320"/>
            </a:xfrm>
            <a:custGeom>
              <a:avLst/>
              <a:gdLst/>
              <a:ah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a:noFill/>
            </a:ln>
          </p:spPr>
          <p:style>
            <a:lnRef idx="0"/>
            <a:fillRef idx="0"/>
            <a:effectRef idx="0"/>
            <a:fontRef idx="minor"/>
          </p:style>
        </p:sp>
        <p:sp>
          <p:nvSpPr>
            <p:cNvPr id="6992" name="Freeform: Shape 616"/>
            <p:cNvSpPr/>
            <p:nvPr/>
          </p:nvSpPr>
          <p:spPr>
            <a:xfrm>
              <a:off x="3285000" y="5918760"/>
              <a:ext cx="11160" cy="11160"/>
            </a:xfrm>
            <a:custGeom>
              <a:avLst/>
              <a:gdLst/>
              <a:ahLst/>
              <a:rect l="l" t="t" r="r" b="b"/>
              <a:pathLst>
                <a:path w="12696" h="12696">
                  <a:moveTo>
                    <a:pt x="0" y="0"/>
                  </a:moveTo>
                  <a:lnTo>
                    <a:pt x="0" y="0"/>
                  </a:lnTo>
                  <a:lnTo>
                    <a:pt x="0" y="0"/>
                  </a:lnTo>
                  <a:lnTo>
                    <a:pt x="0" y="0"/>
                  </a:lnTo>
                  <a:lnTo>
                    <a:pt x="0" y="0"/>
                  </a:lnTo>
                  <a:close/>
                </a:path>
              </a:pathLst>
            </a:custGeom>
            <a:solidFill>
              <a:srgbClr val="000000"/>
            </a:solidFill>
            <a:ln w="12690">
              <a:noFill/>
            </a:ln>
          </p:spPr>
          <p:style>
            <a:lnRef idx="0"/>
            <a:fillRef idx="0"/>
            <a:effectRef idx="0"/>
            <a:fontRef idx="minor"/>
          </p:style>
        </p:sp>
        <p:sp>
          <p:nvSpPr>
            <p:cNvPr id="6993" name="Freeform: Shape 617"/>
            <p:cNvSpPr/>
            <p:nvPr/>
          </p:nvSpPr>
          <p:spPr>
            <a:xfrm>
              <a:off x="3245040" y="6456240"/>
              <a:ext cx="15840" cy="360"/>
            </a:xfrm>
            <a:custGeom>
              <a:avLst/>
              <a:gdLst/>
              <a:ahLst/>
              <a:rect l="l" t="t" r="r" b="b"/>
              <a:pathLst>
                <a:path w="17140" h="761">
                  <a:moveTo>
                    <a:pt x="17141" y="762"/>
                  </a:moveTo>
                  <a:lnTo>
                    <a:pt x="17141" y="0"/>
                  </a:lnTo>
                  <a:lnTo>
                    <a:pt x="1016" y="0"/>
                  </a:lnTo>
                  <a:lnTo>
                    <a:pt x="0" y="0"/>
                  </a:lnTo>
                  <a:lnTo>
                    <a:pt x="1270" y="0"/>
                  </a:lnTo>
                  <a:close/>
                </a:path>
              </a:pathLst>
            </a:custGeom>
            <a:solidFill>
              <a:srgbClr val="000000"/>
            </a:solidFill>
            <a:ln w="12690">
              <a:noFill/>
            </a:ln>
          </p:spPr>
          <p:style>
            <a:lnRef idx="0"/>
            <a:fillRef idx="0"/>
            <a:effectRef idx="0"/>
            <a:fontRef idx="minor"/>
          </p:style>
        </p:sp>
        <p:sp>
          <p:nvSpPr>
            <p:cNvPr id="6994" name="Freeform: Shape 618"/>
            <p:cNvSpPr/>
            <p:nvPr/>
          </p:nvSpPr>
          <p:spPr>
            <a:xfrm>
              <a:off x="3275640" y="6462720"/>
              <a:ext cx="4680" cy="1080"/>
            </a:xfrm>
            <a:custGeom>
              <a:avLst/>
              <a:gdLst/>
              <a:ah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a:noFill/>
            </a:ln>
          </p:spPr>
          <p:style>
            <a:lnRef idx="0"/>
            <a:fillRef idx="0"/>
            <a:effectRef idx="0"/>
            <a:fontRef idx="minor"/>
          </p:style>
        </p:sp>
        <p:sp>
          <p:nvSpPr>
            <p:cNvPr id="6995" name="Freeform: Shape 619"/>
            <p:cNvSpPr/>
            <p:nvPr/>
          </p:nvSpPr>
          <p:spPr>
            <a:xfrm>
              <a:off x="3282840" y="5918760"/>
              <a:ext cx="1080" cy="541080"/>
            </a:xfrm>
            <a:custGeom>
              <a:avLst/>
              <a:gdLst/>
              <a:ah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a:noFill/>
            </a:ln>
          </p:spPr>
          <p:style>
            <a:lnRef idx="0"/>
            <a:fillRef idx="0"/>
            <a:effectRef idx="0"/>
            <a:fontRef idx="minor"/>
          </p:style>
        </p:sp>
        <p:sp>
          <p:nvSpPr>
            <p:cNvPr id="6996" name="Freeform: Shape 620"/>
            <p:cNvSpPr/>
            <p:nvPr/>
          </p:nvSpPr>
          <p:spPr>
            <a:xfrm>
              <a:off x="3318840" y="5905440"/>
              <a:ext cx="195480" cy="1080"/>
            </a:xfrm>
            <a:custGeom>
              <a:avLst/>
              <a:gdLst/>
              <a:ah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a:noFill/>
            </a:ln>
          </p:spPr>
          <p:style>
            <a:lnRef idx="0"/>
            <a:fillRef idx="0"/>
            <a:effectRef idx="0"/>
            <a:fontRef idx="minor"/>
          </p:style>
        </p:sp>
        <p:sp>
          <p:nvSpPr>
            <p:cNvPr id="6997" name="Freeform: Shape 621"/>
            <p:cNvSpPr/>
            <p:nvPr/>
          </p:nvSpPr>
          <p:spPr>
            <a:xfrm>
              <a:off x="3289320" y="5917680"/>
              <a:ext cx="360" cy="11160"/>
            </a:xfrm>
            <a:custGeom>
              <a:avLst/>
              <a:gdLst/>
              <a:ahLst/>
              <a:rect l="l" t="t" r="r" b="b"/>
              <a:pathLst>
                <a:path w="762" h="12696">
                  <a:moveTo>
                    <a:pt x="762" y="0"/>
                  </a:moveTo>
                  <a:lnTo>
                    <a:pt x="0" y="0"/>
                  </a:lnTo>
                  <a:close/>
                </a:path>
              </a:pathLst>
            </a:custGeom>
            <a:solidFill>
              <a:srgbClr val="000000"/>
            </a:solidFill>
            <a:ln w="12690">
              <a:noFill/>
            </a:ln>
          </p:spPr>
          <p:style>
            <a:lnRef idx="0"/>
            <a:fillRef idx="0"/>
            <a:effectRef idx="0"/>
            <a:fontRef idx="minor"/>
          </p:style>
        </p:sp>
        <p:sp>
          <p:nvSpPr>
            <p:cNvPr id="6998" name="Freeform: Shape 622"/>
            <p:cNvSpPr/>
            <p:nvPr/>
          </p:nvSpPr>
          <p:spPr>
            <a:xfrm>
              <a:off x="3295080" y="5912280"/>
              <a:ext cx="360" cy="360"/>
            </a:xfrm>
            <a:custGeom>
              <a:avLst/>
              <a:gdLst/>
              <a:ahLst/>
              <a:rect l="l" t="t" r="r" b="b"/>
              <a:pathLst>
                <a:path w="56" h="888">
                  <a:moveTo>
                    <a:pt x="0" y="0"/>
                  </a:moveTo>
                  <a:cubicBezTo>
                    <a:pt x="12" y="296"/>
                    <a:pt x="12" y="593"/>
                    <a:pt x="0" y="889"/>
                  </a:cubicBezTo>
                  <a:cubicBezTo>
                    <a:pt x="76" y="597"/>
                    <a:pt x="76" y="292"/>
                    <a:pt x="0" y="0"/>
                  </a:cubicBezTo>
                  <a:close/>
                </a:path>
              </a:pathLst>
            </a:custGeom>
            <a:solidFill>
              <a:srgbClr val="000000"/>
            </a:solidFill>
            <a:ln w="12690">
              <a:noFill/>
            </a:ln>
          </p:spPr>
          <p:style>
            <a:lnRef idx="0"/>
            <a:fillRef idx="0"/>
            <a:effectRef idx="0"/>
            <a:fontRef idx="minor"/>
          </p:style>
        </p:sp>
        <p:sp>
          <p:nvSpPr>
            <p:cNvPr id="6999" name="Freeform: Shape 623"/>
            <p:cNvSpPr/>
            <p:nvPr/>
          </p:nvSpPr>
          <p:spPr>
            <a:xfrm>
              <a:off x="3277440" y="5912640"/>
              <a:ext cx="360" cy="360"/>
            </a:xfrm>
            <a:custGeom>
              <a:avLst/>
              <a:gdLst/>
              <a:ah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a:noFill/>
            </a:ln>
          </p:spPr>
          <p:style>
            <a:lnRef idx="0"/>
            <a:fillRef idx="0"/>
            <a:effectRef idx="0"/>
            <a:fontRef idx="minor"/>
          </p:style>
        </p:sp>
        <p:sp>
          <p:nvSpPr>
            <p:cNvPr id="7000" name="Freeform: Shape 624"/>
            <p:cNvSpPr/>
            <p:nvPr/>
          </p:nvSpPr>
          <p:spPr>
            <a:xfrm>
              <a:off x="3283920" y="5918760"/>
              <a:ext cx="1800" cy="360"/>
            </a:xfrm>
            <a:custGeom>
              <a:avLst/>
              <a:gdLst/>
              <a:ah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a:noFill/>
            </a:ln>
          </p:spPr>
          <p:style>
            <a:lnRef idx="0"/>
            <a:fillRef idx="0"/>
            <a:effectRef idx="0"/>
            <a:fontRef idx="minor"/>
          </p:style>
        </p:sp>
        <p:sp>
          <p:nvSpPr>
            <p:cNvPr id="7001" name="Freeform: Shape 625"/>
            <p:cNvSpPr/>
            <p:nvPr/>
          </p:nvSpPr>
          <p:spPr>
            <a:xfrm>
              <a:off x="3281400" y="5918760"/>
              <a:ext cx="1080" cy="360"/>
            </a:xfrm>
            <a:custGeom>
              <a:avLst/>
              <a:gdLst/>
              <a:ah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a:noFill/>
            </a:ln>
          </p:spPr>
          <p:style>
            <a:lnRef idx="0"/>
            <a:fillRef idx="0"/>
            <a:effectRef idx="0"/>
            <a:fontRef idx="minor"/>
          </p:style>
        </p:sp>
        <p:sp>
          <p:nvSpPr>
            <p:cNvPr id="7002" name="Freeform: Shape 626"/>
            <p:cNvSpPr/>
            <p:nvPr/>
          </p:nvSpPr>
          <p:spPr>
            <a:xfrm>
              <a:off x="3515040" y="5806800"/>
              <a:ext cx="12600" cy="105120"/>
            </a:xfrm>
            <a:custGeom>
              <a:avLst/>
              <a:gdLst/>
              <a:ah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a:noFill/>
            </a:ln>
          </p:spPr>
          <p:style>
            <a:lnRef idx="0"/>
            <a:fillRef idx="0"/>
            <a:effectRef idx="0"/>
            <a:fontRef idx="minor"/>
          </p:style>
        </p:sp>
        <p:sp>
          <p:nvSpPr>
            <p:cNvPr id="7003" name="Freeform: Shape 627"/>
            <p:cNvSpPr/>
            <p:nvPr/>
          </p:nvSpPr>
          <p:spPr>
            <a:xfrm>
              <a:off x="3294720" y="5909760"/>
              <a:ext cx="9360" cy="1080"/>
            </a:xfrm>
            <a:custGeom>
              <a:avLst/>
              <a:gdLst/>
              <a:ah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a:noFill/>
            </a:ln>
          </p:spPr>
          <p:style>
            <a:lnRef idx="0"/>
            <a:fillRef idx="0"/>
            <a:effectRef idx="0"/>
            <a:fontRef idx="minor"/>
          </p:style>
        </p:sp>
        <p:sp>
          <p:nvSpPr>
            <p:cNvPr id="7004" name="Freeform: Shape 628"/>
            <p:cNvSpPr/>
            <p:nvPr/>
          </p:nvSpPr>
          <p:spPr>
            <a:xfrm>
              <a:off x="3287160" y="5917680"/>
              <a:ext cx="1080" cy="538920"/>
            </a:xfrm>
            <a:custGeom>
              <a:avLst/>
              <a:gdLst/>
              <a:ah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a:noFill/>
            </a:ln>
          </p:spPr>
          <p:style>
            <a:lnRef idx="0"/>
            <a:fillRef idx="0"/>
            <a:effectRef idx="0"/>
            <a:fontRef idx="minor"/>
          </p:style>
        </p:sp>
        <p:sp>
          <p:nvSpPr>
            <p:cNvPr id="7005" name="Freeform: Shape 629"/>
            <p:cNvSpPr/>
            <p:nvPr/>
          </p:nvSpPr>
          <p:spPr>
            <a:xfrm>
              <a:off x="3319200" y="6466320"/>
              <a:ext cx="360" cy="360"/>
            </a:xfrm>
            <a:custGeom>
              <a:avLst/>
              <a:gdLst/>
              <a:ah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a:noFill/>
            </a:ln>
          </p:spPr>
          <p:style>
            <a:lnRef idx="0"/>
            <a:fillRef idx="0"/>
            <a:effectRef idx="0"/>
            <a:fontRef idx="minor"/>
          </p:style>
        </p:sp>
        <p:sp>
          <p:nvSpPr>
            <p:cNvPr id="7006" name="Freeform: Shape 630"/>
            <p:cNvSpPr/>
            <p:nvPr/>
          </p:nvSpPr>
          <p:spPr>
            <a:xfrm>
              <a:off x="3313800" y="6472440"/>
              <a:ext cx="360" cy="11160"/>
            </a:xfrm>
            <a:custGeom>
              <a:avLst/>
              <a:gdLst/>
              <a:ahLst/>
              <a:rect l="l" t="t" r="r" b="b"/>
              <a:pathLst>
                <a:path w="1396" h="12696">
                  <a:moveTo>
                    <a:pt x="0" y="0"/>
                  </a:moveTo>
                  <a:lnTo>
                    <a:pt x="0" y="0"/>
                  </a:lnTo>
                  <a:lnTo>
                    <a:pt x="1396" y="0"/>
                  </a:lnTo>
                  <a:close/>
                </a:path>
              </a:pathLst>
            </a:custGeom>
            <a:solidFill>
              <a:srgbClr val="000000"/>
            </a:solidFill>
            <a:ln w="12690">
              <a:noFill/>
            </a:ln>
          </p:spPr>
          <p:style>
            <a:lnRef idx="0"/>
            <a:fillRef idx="0"/>
            <a:effectRef idx="0"/>
            <a:fontRef idx="minor"/>
          </p:style>
        </p:sp>
        <p:sp>
          <p:nvSpPr>
            <p:cNvPr id="7007" name="Freeform: Shape 631"/>
            <p:cNvSpPr/>
            <p:nvPr/>
          </p:nvSpPr>
          <p:spPr>
            <a:xfrm>
              <a:off x="3281400" y="6458040"/>
              <a:ext cx="27720" cy="12600"/>
            </a:xfrm>
            <a:custGeom>
              <a:avLst/>
              <a:gdLst/>
              <a:ah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a:noFill/>
            </a:ln>
          </p:spPr>
          <p:style>
            <a:lnRef idx="0"/>
            <a:fillRef idx="0"/>
            <a:effectRef idx="0"/>
            <a:fontRef idx="minor"/>
          </p:style>
        </p:sp>
        <p:sp>
          <p:nvSpPr>
            <p:cNvPr id="7008" name="Freeform: Shape 632"/>
            <p:cNvSpPr/>
            <p:nvPr/>
          </p:nvSpPr>
          <p:spPr>
            <a:xfrm>
              <a:off x="3295080" y="5906520"/>
              <a:ext cx="8640" cy="2880"/>
            </a:xfrm>
            <a:custGeom>
              <a:avLst/>
              <a:gdLst/>
              <a:ah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a:noFill/>
            </a:ln>
          </p:spPr>
          <p:style>
            <a:lnRef idx="0"/>
            <a:fillRef idx="0"/>
            <a:effectRef idx="0"/>
            <a:fontRef idx="minor"/>
          </p:style>
        </p:sp>
        <p:sp>
          <p:nvSpPr>
            <p:cNvPr id="7009" name="Freeform: Shape 633"/>
            <p:cNvSpPr/>
            <p:nvPr/>
          </p:nvSpPr>
          <p:spPr>
            <a:xfrm>
              <a:off x="3282840" y="6463800"/>
              <a:ext cx="5040" cy="1080"/>
            </a:xfrm>
            <a:custGeom>
              <a:avLst/>
              <a:gdLst/>
              <a:ah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a:noFill/>
            </a:ln>
          </p:spPr>
          <p:style>
            <a:lnRef idx="0"/>
            <a:fillRef idx="0"/>
            <a:effectRef idx="0"/>
            <a:fontRef idx="minor"/>
          </p:style>
        </p:sp>
        <p:sp>
          <p:nvSpPr>
            <p:cNvPr id="7010" name="Freeform: Shape 634"/>
            <p:cNvSpPr/>
            <p:nvPr/>
          </p:nvSpPr>
          <p:spPr>
            <a:xfrm>
              <a:off x="3286080" y="5808600"/>
              <a:ext cx="31320" cy="15480"/>
            </a:xfrm>
            <a:custGeom>
              <a:avLst/>
              <a:gdLst/>
              <a:ah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a:noFill/>
            </a:ln>
          </p:spPr>
          <p:style>
            <a:lnRef idx="0"/>
            <a:fillRef idx="0"/>
            <a:effectRef idx="0"/>
            <a:fontRef idx="minor"/>
          </p:style>
        </p:sp>
        <p:sp>
          <p:nvSpPr>
            <p:cNvPr id="7011" name="Freeform: Shape 635"/>
            <p:cNvSpPr/>
            <p:nvPr/>
          </p:nvSpPr>
          <p:spPr>
            <a:xfrm>
              <a:off x="3284640" y="581472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012" name="Freeform: Shape 636"/>
            <p:cNvSpPr/>
            <p:nvPr/>
          </p:nvSpPr>
          <p:spPr>
            <a:xfrm>
              <a:off x="1544760" y="6463080"/>
              <a:ext cx="429840" cy="1080"/>
            </a:xfrm>
            <a:custGeom>
              <a:avLst/>
              <a:gdLst/>
              <a:ah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a:noFill/>
            </a:ln>
          </p:spPr>
          <p:style>
            <a:lnRef idx="0"/>
            <a:fillRef idx="0"/>
            <a:effectRef idx="0"/>
            <a:fontRef idx="minor"/>
          </p:style>
        </p:sp>
        <p:sp>
          <p:nvSpPr>
            <p:cNvPr id="7013" name="Freeform: Shape 637"/>
            <p:cNvSpPr/>
            <p:nvPr/>
          </p:nvSpPr>
          <p:spPr>
            <a:xfrm>
              <a:off x="2580840" y="6463800"/>
              <a:ext cx="10080" cy="1080"/>
            </a:xfrm>
            <a:custGeom>
              <a:avLst/>
              <a:gdLst/>
              <a:ah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a:noFill/>
            </a:ln>
          </p:spPr>
          <p:style>
            <a:lnRef idx="0"/>
            <a:fillRef idx="0"/>
            <a:effectRef idx="0"/>
            <a:fontRef idx="minor"/>
          </p:style>
        </p:sp>
        <p:sp>
          <p:nvSpPr>
            <p:cNvPr id="7014" name="Freeform: Shape 638"/>
            <p:cNvSpPr/>
            <p:nvPr/>
          </p:nvSpPr>
          <p:spPr>
            <a:xfrm>
              <a:off x="3194640" y="6463080"/>
              <a:ext cx="43200" cy="1080"/>
            </a:xfrm>
            <a:custGeom>
              <a:avLst/>
              <a:gdLst/>
              <a:ah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a:noFill/>
            </a:ln>
          </p:spPr>
          <p:style>
            <a:lnRef idx="0"/>
            <a:fillRef idx="0"/>
            <a:effectRef idx="0"/>
            <a:fontRef idx="minor"/>
          </p:style>
        </p:sp>
        <p:sp>
          <p:nvSpPr>
            <p:cNvPr id="7015" name="Freeform: Shape 639"/>
            <p:cNvSpPr/>
            <p:nvPr/>
          </p:nvSpPr>
          <p:spPr>
            <a:xfrm>
              <a:off x="3269160" y="6471000"/>
              <a:ext cx="1080" cy="360"/>
            </a:xfrm>
            <a:custGeom>
              <a:avLst/>
              <a:gdLst/>
              <a:ah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a:noFill/>
            </a:ln>
          </p:spPr>
          <p:style>
            <a:lnRef idx="0"/>
            <a:fillRef idx="0"/>
            <a:effectRef idx="0"/>
            <a:fontRef idx="minor"/>
          </p:style>
        </p:sp>
        <p:sp>
          <p:nvSpPr>
            <p:cNvPr id="7016" name="Freeform: Shape 640"/>
            <p:cNvSpPr/>
            <p:nvPr/>
          </p:nvSpPr>
          <p:spPr>
            <a:xfrm>
              <a:off x="3274560" y="6467040"/>
              <a:ext cx="360" cy="360"/>
            </a:xfrm>
            <a:custGeom>
              <a:avLst/>
              <a:gdLst/>
              <a:ah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a:noFill/>
            </a:ln>
          </p:spPr>
          <p:style>
            <a:lnRef idx="0"/>
            <a:fillRef idx="0"/>
            <a:effectRef idx="0"/>
            <a:fontRef idx="minor"/>
          </p:style>
        </p:sp>
        <p:sp>
          <p:nvSpPr>
            <p:cNvPr id="7017" name="Freeform: Shape 641"/>
            <p:cNvSpPr/>
            <p:nvPr/>
          </p:nvSpPr>
          <p:spPr>
            <a:xfrm>
              <a:off x="3275640" y="6464520"/>
              <a:ext cx="360" cy="360"/>
            </a:xfrm>
            <a:custGeom>
              <a:avLst/>
              <a:gdLst/>
              <a:ah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a:noFill/>
            </a:ln>
          </p:spPr>
          <p:style>
            <a:lnRef idx="0"/>
            <a:fillRef idx="0"/>
            <a:effectRef idx="0"/>
            <a:fontRef idx="minor"/>
          </p:style>
        </p:sp>
        <p:sp>
          <p:nvSpPr>
            <p:cNvPr id="7018" name="Freeform: Shape 642"/>
            <p:cNvSpPr/>
            <p:nvPr/>
          </p:nvSpPr>
          <p:spPr>
            <a:xfrm>
              <a:off x="3240360" y="6456240"/>
              <a:ext cx="27720" cy="11160"/>
            </a:xfrm>
            <a:custGeom>
              <a:avLst/>
              <a:gdLst/>
              <a:ah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a:noFill/>
            </a:ln>
          </p:spPr>
          <p:style>
            <a:lnRef idx="0"/>
            <a:fillRef idx="0"/>
            <a:effectRef idx="0"/>
            <a:fontRef idx="minor"/>
          </p:style>
        </p:sp>
        <p:sp>
          <p:nvSpPr>
            <p:cNvPr id="7019" name="Freeform: Shape 643"/>
            <p:cNvSpPr/>
            <p:nvPr/>
          </p:nvSpPr>
          <p:spPr>
            <a:xfrm>
              <a:off x="264240" y="5973480"/>
              <a:ext cx="13680" cy="14040"/>
            </a:xfrm>
            <a:custGeom>
              <a:avLst/>
              <a:gdLst/>
              <a:ah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a:noFill/>
            </a:ln>
          </p:spPr>
          <p:style>
            <a:lnRef idx="0"/>
            <a:fillRef idx="0"/>
            <a:effectRef idx="0"/>
            <a:fontRef idx="minor"/>
          </p:style>
        </p:sp>
        <p:sp>
          <p:nvSpPr>
            <p:cNvPr id="7020" name="Freeform: Shape 644"/>
            <p:cNvSpPr/>
            <p:nvPr/>
          </p:nvSpPr>
          <p:spPr>
            <a:xfrm>
              <a:off x="257760" y="598104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021" name="Freeform: Shape 645"/>
            <p:cNvSpPr/>
            <p:nvPr/>
          </p:nvSpPr>
          <p:spPr>
            <a:xfrm>
              <a:off x="258480" y="5982120"/>
              <a:ext cx="1800" cy="720"/>
            </a:xfrm>
            <a:custGeom>
              <a:avLst/>
              <a:gdLst/>
              <a:ah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a:noFill/>
            </a:ln>
          </p:spPr>
          <p:style>
            <a:lnRef idx="0"/>
            <a:fillRef idx="0"/>
            <a:effectRef idx="0"/>
            <a:fontRef idx="minor"/>
          </p:style>
        </p:sp>
        <p:sp>
          <p:nvSpPr>
            <p:cNvPr id="7022" name="Freeform: Shape 646"/>
            <p:cNvSpPr/>
            <p:nvPr/>
          </p:nvSpPr>
          <p:spPr>
            <a:xfrm>
              <a:off x="1299600" y="6393600"/>
              <a:ext cx="68040" cy="360"/>
            </a:xfrm>
            <a:custGeom>
              <a:avLst/>
              <a:gdLst/>
              <a:ah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a:noFill/>
            </a:ln>
          </p:spPr>
          <p:style>
            <a:lnRef idx="0"/>
            <a:fillRef idx="0"/>
            <a:effectRef idx="0"/>
            <a:fontRef idx="minor"/>
          </p:style>
        </p:sp>
        <p:sp>
          <p:nvSpPr>
            <p:cNvPr id="7023" name="Freeform: Shape 647"/>
            <p:cNvSpPr/>
            <p:nvPr/>
          </p:nvSpPr>
          <p:spPr>
            <a:xfrm>
              <a:off x="0" y="6199920"/>
              <a:ext cx="243720" cy="1080"/>
            </a:xfrm>
            <a:custGeom>
              <a:avLst/>
              <a:gdLst/>
              <a:ah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a:noFill/>
            </a:ln>
          </p:spPr>
          <p:style>
            <a:lnRef idx="0"/>
            <a:fillRef idx="0"/>
            <a:effectRef idx="0"/>
            <a:fontRef idx="minor"/>
          </p:style>
        </p:sp>
        <p:sp>
          <p:nvSpPr>
            <p:cNvPr id="7024" name="Freeform: Shape 648"/>
            <p:cNvSpPr/>
            <p:nvPr/>
          </p:nvSpPr>
          <p:spPr>
            <a:xfrm>
              <a:off x="702720" y="6082560"/>
              <a:ext cx="360" cy="1440"/>
            </a:xfrm>
            <a:custGeom>
              <a:avLst/>
              <a:gdLst/>
              <a:ah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a:noFill/>
            </a:ln>
          </p:spPr>
          <p:style>
            <a:lnRef idx="0"/>
            <a:fillRef idx="0"/>
            <a:effectRef idx="0"/>
            <a:fontRef idx="minor"/>
          </p:style>
        </p:sp>
        <p:sp>
          <p:nvSpPr>
            <p:cNvPr id="7025" name="Freeform: Shape 649"/>
            <p:cNvSpPr/>
            <p:nvPr/>
          </p:nvSpPr>
          <p:spPr>
            <a:xfrm>
              <a:off x="269280" y="4974480"/>
              <a:ext cx="360" cy="360"/>
            </a:xfrm>
            <a:custGeom>
              <a:avLst/>
              <a:gdLst/>
              <a:ah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a:noFill/>
            </a:ln>
          </p:spPr>
          <p:style>
            <a:lnRef idx="0"/>
            <a:fillRef idx="0"/>
            <a:effectRef idx="0"/>
            <a:fontRef idx="minor"/>
          </p:style>
        </p:sp>
        <p:sp>
          <p:nvSpPr>
            <p:cNvPr id="7026" name="Freeform: Shape 650"/>
            <p:cNvSpPr/>
            <p:nvPr/>
          </p:nvSpPr>
          <p:spPr>
            <a:xfrm>
              <a:off x="257760" y="4958280"/>
              <a:ext cx="10080" cy="14400"/>
            </a:xfrm>
            <a:custGeom>
              <a:avLst/>
              <a:gdLst/>
              <a:ah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a:noFill/>
            </a:ln>
          </p:spPr>
          <p:style>
            <a:lnRef idx="0"/>
            <a:fillRef idx="0"/>
            <a:effectRef idx="0"/>
            <a:fontRef idx="minor"/>
          </p:style>
        </p:sp>
        <p:sp>
          <p:nvSpPr>
            <p:cNvPr id="7027" name="Freeform: Shape 651"/>
            <p:cNvSpPr/>
            <p:nvPr/>
          </p:nvSpPr>
          <p:spPr>
            <a:xfrm>
              <a:off x="251640" y="4967640"/>
              <a:ext cx="1800" cy="6840"/>
            </a:xfrm>
            <a:custGeom>
              <a:avLst/>
              <a:gdLst/>
              <a:ahLst/>
              <a:rect l="l" t="t" r="r" b="b"/>
              <a:pathLst>
                <a:path w="3301" h="8252">
                  <a:moveTo>
                    <a:pt x="0" y="0"/>
                  </a:moveTo>
                  <a:lnTo>
                    <a:pt x="3301" y="8253"/>
                  </a:lnTo>
                  <a:lnTo>
                    <a:pt x="3301" y="0"/>
                  </a:lnTo>
                  <a:lnTo>
                    <a:pt x="0" y="0"/>
                  </a:lnTo>
                  <a:close/>
                </a:path>
              </a:pathLst>
            </a:custGeom>
            <a:solidFill>
              <a:srgbClr val="000000"/>
            </a:solidFill>
            <a:ln w="12690">
              <a:noFill/>
            </a:ln>
          </p:spPr>
          <p:style>
            <a:lnRef idx="0"/>
            <a:fillRef idx="0"/>
            <a:effectRef idx="0"/>
            <a:fontRef idx="minor"/>
          </p:style>
        </p:sp>
        <p:sp>
          <p:nvSpPr>
            <p:cNvPr id="7028" name="Freeform: Shape 652"/>
            <p:cNvSpPr/>
            <p:nvPr/>
          </p:nvSpPr>
          <p:spPr>
            <a:xfrm>
              <a:off x="255240" y="4967280"/>
              <a:ext cx="1080" cy="1110240"/>
            </a:xfrm>
            <a:custGeom>
              <a:avLst/>
              <a:gdLst/>
              <a:ah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a:noFill/>
            </a:ln>
          </p:spPr>
          <p:style>
            <a:lnRef idx="0"/>
            <a:fillRef idx="0"/>
            <a:effectRef idx="0"/>
            <a:fontRef idx="minor"/>
          </p:style>
        </p:sp>
        <p:sp>
          <p:nvSpPr>
            <p:cNvPr id="7029" name="Freeform: Shape 653"/>
            <p:cNvSpPr/>
            <p:nvPr/>
          </p:nvSpPr>
          <p:spPr>
            <a:xfrm>
              <a:off x="261720" y="5983560"/>
              <a:ext cx="1080" cy="94680"/>
            </a:xfrm>
            <a:custGeom>
              <a:avLst/>
              <a:gdLst/>
              <a:ah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a:noFill/>
            </a:ln>
          </p:spPr>
          <p:style>
            <a:lnRef idx="0"/>
            <a:fillRef idx="0"/>
            <a:effectRef idx="0"/>
            <a:fontRef idx="minor"/>
          </p:style>
        </p:sp>
        <p:sp>
          <p:nvSpPr>
            <p:cNvPr id="7030" name="Freeform: Shape 654"/>
            <p:cNvSpPr/>
            <p:nvPr/>
          </p:nvSpPr>
          <p:spPr>
            <a:xfrm>
              <a:off x="1373040" y="6407280"/>
              <a:ext cx="1080" cy="360"/>
            </a:xfrm>
            <a:custGeom>
              <a:avLst/>
              <a:gdLst/>
              <a:ah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a:noFill/>
            </a:ln>
          </p:spPr>
          <p:style>
            <a:lnRef idx="0"/>
            <a:fillRef idx="0"/>
            <a:effectRef idx="0"/>
            <a:fontRef idx="minor"/>
          </p:style>
        </p:sp>
        <p:sp>
          <p:nvSpPr>
            <p:cNvPr id="7031" name="Freeform: Shape 655"/>
            <p:cNvSpPr/>
            <p:nvPr/>
          </p:nvSpPr>
          <p:spPr>
            <a:xfrm>
              <a:off x="1379880" y="6400800"/>
              <a:ext cx="360" cy="360"/>
            </a:xfrm>
            <a:custGeom>
              <a:avLst/>
              <a:gdLst/>
              <a:ah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a:noFill/>
            </a:ln>
          </p:spPr>
          <p:style>
            <a:lnRef idx="0"/>
            <a:fillRef idx="0"/>
            <a:effectRef idx="0"/>
            <a:fontRef idx="minor"/>
          </p:style>
        </p:sp>
        <p:sp>
          <p:nvSpPr>
            <p:cNvPr id="7032" name="Freeform: Shape 656"/>
            <p:cNvSpPr/>
            <p:nvPr/>
          </p:nvSpPr>
          <p:spPr>
            <a:xfrm>
              <a:off x="1367640" y="6393600"/>
              <a:ext cx="5400" cy="11160"/>
            </a:xfrm>
            <a:custGeom>
              <a:avLst/>
              <a:gdLst/>
              <a:ah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7033" name="Freeform: Shape 657"/>
            <p:cNvSpPr/>
            <p:nvPr/>
          </p:nvSpPr>
          <p:spPr>
            <a:xfrm>
              <a:off x="1301400" y="6394320"/>
              <a:ext cx="75600" cy="11160"/>
            </a:xfrm>
            <a:custGeom>
              <a:avLst/>
              <a:gdLst/>
              <a:ah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a:noFill/>
            </a:ln>
          </p:spPr>
          <p:style>
            <a:lnRef idx="0"/>
            <a:fillRef idx="0"/>
            <a:effectRef idx="0"/>
            <a:fontRef idx="minor"/>
          </p:style>
        </p:sp>
        <p:sp>
          <p:nvSpPr>
            <p:cNvPr id="7034" name="Freeform: Shape 658"/>
            <p:cNvSpPr/>
            <p:nvPr/>
          </p:nvSpPr>
          <p:spPr>
            <a:xfrm>
              <a:off x="0" y="4773600"/>
              <a:ext cx="11160" cy="11160"/>
            </a:xfrm>
            <a:solidFill>
              <a:srgbClr val="000000"/>
            </a:solidFill>
            <a:ln w="12690">
              <a:noFill/>
            </a:ln>
          </p:spPr>
          <p:style>
            <a:lnRef idx="0"/>
            <a:fillRef idx="0"/>
            <a:effectRef idx="0"/>
            <a:fontRef idx="minor"/>
          </p:style>
        </p:sp>
        <p:sp>
          <p:nvSpPr>
            <p:cNvPr id="7035" name="Freeform: Shape 659"/>
            <p:cNvSpPr/>
            <p:nvPr/>
          </p:nvSpPr>
          <p:spPr>
            <a:xfrm>
              <a:off x="1296720" y="6399360"/>
              <a:ext cx="11520" cy="464400"/>
            </a:xfrm>
            <a:custGeom>
              <a:avLst/>
              <a:gdLst/>
              <a:ah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a:noFill/>
            </a:ln>
          </p:spPr>
          <p:style>
            <a:lnRef idx="0"/>
            <a:fillRef idx="0"/>
            <a:effectRef idx="0"/>
            <a:fontRef idx="minor"/>
          </p:style>
        </p:sp>
        <p:sp>
          <p:nvSpPr>
            <p:cNvPr id="7036" name="Freeform: Shape 660"/>
            <p:cNvSpPr/>
            <p:nvPr/>
          </p:nvSpPr>
          <p:spPr>
            <a:xfrm>
              <a:off x="258840" y="6398640"/>
              <a:ext cx="430560" cy="1080"/>
            </a:xfrm>
            <a:custGeom>
              <a:avLst/>
              <a:gdLst/>
              <a:ah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a:noFill/>
            </a:ln>
          </p:spPr>
          <p:style>
            <a:lnRef idx="0"/>
            <a:fillRef idx="0"/>
            <a:effectRef idx="0"/>
            <a:fontRef idx="minor"/>
          </p:style>
        </p:sp>
        <p:sp>
          <p:nvSpPr>
            <p:cNvPr id="7037" name="Freeform: Shape 661"/>
            <p:cNvSpPr/>
            <p:nvPr/>
          </p:nvSpPr>
          <p:spPr>
            <a:xfrm>
              <a:off x="245160" y="6398640"/>
              <a:ext cx="11880" cy="464400"/>
            </a:xfrm>
            <a:custGeom>
              <a:avLst/>
              <a:gdLst/>
              <a:ah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a:noFill/>
            </a:ln>
          </p:spPr>
          <p:style>
            <a:lnRef idx="0"/>
            <a:fillRef idx="0"/>
            <a:effectRef idx="0"/>
            <a:fontRef idx="minor"/>
          </p:style>
        </p:sp>
        <p:sp>
          <p:nvSpPr>
            <p:cNvPr id="7038" name="Freeform: Shape 662"/>
            <p:cNvSpPr/>
            <p:nvPr/>
          </p:nvSpPr>
          <p:spPr>
            <a:xfrm>
              <a:off x="1294560" y="6393600"/>
              <a:ext cx="5400" cy="720"/>
            </a:xfrm>
            <a:custGeom>
              <a:avLst/>
              <a:gdLst/>
              <a:ah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a:noFill/>
            </a:ln>
          </p:spPr>
          <p:style>
            <a:lnRef idx="0"/>
            <a:fillRef idx="0"/>
            <a:effectRef idx="0"/>
            <a:fontRef idx="minor"/>
          </p:style>
        </p:sp>
        <p:sp>
          <p:nvSpPr>
            <p:cNvPr id="7039" name="Freeform: Shape 663"/>
            <p:cNvSpPr/>
            <p:nvPr/>
          </p:nvSpPr>
          <p:spPr>
            <a:xfrm>
              <a:off x="1293840" y="6405120"/>
              <a:ext cx="4320" cy="360"/>
            </a:xfrm>
            <a:custGeom>
              <a:avLst/>
              <a:gdLst/>
              <a:ah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a:noFill/>
            </a:ln>
          </p:spPr>
          <p:style>
            <a:lnRef idx="0"/>
            <a:fillRef idx="0"/>
            <a:effectRef idx="0"/>
            <a:fontRef idx="minor"/>
          </p:style>
        </p:sp>
        <p:sp>
          <p:nvSpPr>
            <p:cNvPr id="7040" name="Freeform: Shape 664"/>
            <p:cNvSpPr/>
            <p:nvPr/>
          </p:nvSpPr>
          <p:spPr>
            <a:xfrm>
              <a:off x="1298880" y="6394680"/>
              <a:ext cx="10800" cy="11880"/>
            </a:xfrm>
            <a:custGeom>
              <a:avLst/>
              <a:gdLst/>
              <a:ah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a:noFill/>
            </a:ln>
          </p:spPr>
          <p:style>
            <a:lnRef idx="0"/>
            <a:fillRef idx="0"/>
            <a:effectRef idx="0"/>
            <a:fontRef idx="minor"/>
          </p:style>
        </p:sp>
        <p:sp>
          <p:nvSpPr>
            <p:cNvPr id="7041" name="Freeform: Shape 665"/>
            <p:cNvSpPr/>
            <p:nvPr/>
          </p:nvSpPr>
          <p:spPr>
            <a:xfrm>
              <a:off x="258840" y="6401520"/>
              <a:ext cx="360" cy="360"/>
            </a:xfrm>
            <a:custGeom>
              <a:avLst/>
              <a:gdLst/>
              <a:ah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a:noFill/>
            </a:ln>
          </p:spPr>
          <p:style>
            <a:lnRef idx="0"/>
            <a:fillRef idx="0"/>
            <a:effectRef idx="0"/>
            <a:fontRef idx="minor"/>
          </p:style>
        </p:sp>
        <p:sp>
          <p:nvSpPr>
            <p:cNvPr id="7042" name="Freeform: Shape 666"/>
            <p:cNvSpPr/>
            <p:nvPr/>
          </p:nvSpPr>
          <p:spPr>
            <a:xfrm>
              <a:off x="249840" y="6407280"/>
              <a:ext cx="2520" cy="360"/>
            </a:xfrm>
            <a:custGeom>
              <a:avLst/>
              <a:gdLst/>
              <a:ah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a:noFill/>
            </a:ln>
          </p:spPr>
          <p:style>
            <a:lnRef idx="0"/>
            <a:fillRef idx="0"/>
            <a:effectRef idx="0"/>
            <a:fontRef idx="minor"/>
          </p:style>
        </p:sp>
        <p:sp>
          <p:nvSpPr>
            <p:cNvPr id="7043" name="Freeform: Shape 667"/>
            <p:cNvSpPr/>
            <p:nvPr/>
          </p:nvSpPr>
          <p:spPr>
            <a:xfrm>
              <a:off x="2005920" y="6463440"/>
              <a:ext cx="12240" cy="399600"/>
            </a:xfrm>
            <a:custGeom>
              <a:avLst/>
              <a:gdLst/>
              <a:ah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a:noFill/>
            </a:ln>
          </p:spPr>
          <p:style>
            <a:lnRef idx="0"/>
            <a:fillRef idx="0"/>
            <a:effectRef idx="0"/>
            <a:fontRef idx="minor"/>
          </p:style>
        </p:sp>
        <p:sp>
          <p:nvSpPr>
            <p:cNvPr id="7044" name="Freeform: Shape 668"/>
            <p:cNvSpPr/>
            <p:nvPr/>
          </p:nvSpPr>
          <p:spPr>
            <a:xfrm>
              <a:off x="2005920" y="6460920"/>
              <a:ext cx="344880" cy="12240"/>
            </a:xfrm>
            <a:custGeom>
              <a:avLst/>
              <a:gdLst/>
              <a:ah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a:noFill/>
            </a:ln>
          </p:spPr>
          <p:style>
            <a:lnRef idx="0"/>
            <a:fillRef idx="0"/>
            <a:effectRef idx="0"/>
            <a:fontRef idx="minor"/>
          </p:style>
        </p:sp>
        <p:sp>
          <p:nvSpPr>
            <p:cNvPr id="7045" name="Freeform: Shape 669"/>
            <p:cNvSpPr/>
            <p:nvPr/>
          </p:nvSpPr>
          <p:spPr>
            <a:xfrm>
              <a:off x="2345400" y="6460920"/>
              <a:ext cx="38160" cy="12240"/>
            </a:xfrm>
            <a:custGeom>
              <a:avLst/>
              <a:gdLst/>
              <a:ah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7046" name="Freeform: Shape 670"/>
            <p:cNvSpPr/>
            <p:nvPr/>
          </p:nvSpPr>
          <p:spPr>
            <a:xfrm>
              <a:off x="2385000" y="6465960"/>
              <a:ext cx="11160" cy="360"/>
            </a:xfrm>
            <a:custGeom>
              <a:avLst/>
              <a:gdLst/>
              <a:ah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a:noFill/>
            </a:ln>
          </p:spPr>
          <p:style>
            <a:lnRef idx="0"/>
            <a:fillRef idx="0"/>
            <a:effectRef idx="0"/>
            <a:fontRef idx="minor"/>
          </p:style>
        </p:sp>
        <p:sp>
          <p:nvSpPr>
            <p:cNvPr id="7047" name="Freeform: Shape 671"/>
            <p:cNvSpPr/>
            <p:nvPr/>
          </p:nvSpPr>
          <p:spPr>
            <a:xfrm>
              <a:off x="681840" y="5792040"/>
              <a:ext cx="321480" cy="12240"/>
            </a:xfrm>
            <a:custGeom>
              <a:avLst/>
              <a:gdLst/>
              <a:ah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a:noFill/>
            </a:ln>
          </p:spPr>
          <p:style>
            <a:lnRef idx="0"/>
            <a:fillRef idx="0"/>
            <a:effectRef idx="0"/>
            <a:fontRef idx="minor"/>
          </p:style>
        </p:sp>
        <p:sp>
          <p:nvSpPr>
            <p:cNvPr id="7048" name="Freeform: Shape 672"/>
            <p:cNvSpPr/>
            <p:nvPr/>
          </p:nvSpPr>
          <p:spPr>
            <a:xfrm>
              <a:off x="3522240" y="6462000"/>
              <a:ext cx="80640" cy="12240"/>
            </a:xfrm>
            <a:custGeom>
              <a:avLst/>
              <a:gdLst/>
              <a:ah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a:noFill/>
            </a:ln>
          </p:spPr>
          <p:style>
            <a:lnRef idx="0"/>
            <a:fillRef idx="0"/>
            <a:effectRef idx="0"/>
            <a:fontRef idx="minor"/>
          </p:style>
        </p:sp>
        <p:sp>
          <p:nvSpPr>
            <p:cNvPr id="7049" name="Freeform: Shape 673"/>
            <p:cNvSpPr/>
            <p:nvPr/>
          </p:nvSpPr>
          <p:spPr>
            <a:xfrm>
              <a:off x="3374640" y="6462000"/>
              <a:ext cx="153360" cy="12240"/>
            </a:xfrm>
            <a:custGeom>
              <a:avLst/>
              <a:gdLst/>
              <a:ah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a:noFill/>
            </a:ln>
          </p:spPr>
          <p:style>
            <a:lnRef idx="0"/>
            <a:fillRef idx="0"/>
            <a:effectRef idx="0"/>
            <a:fontRef idx="minor"/>
          </p:style>
        </p:sp>
        <p:sp>
          <p:nvSpPr>
            <p:cNvPr id="7050" name="Freeform: Shape 674"/>
            <p:cNvSpPr/>
            <p:nvPr/>
          </p:nvSpPr>
          <p:spPr>
            <a:xfrm>
              <a:off x="640440" y="5604480"/>
              <a:ext cx="12240" cy="187920"/>
            </a:xfrm>
            <a:custGeom>
              <a:avLst/>
              <a:gdLst/>
              <a:ah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a:noFill/>
            </a:ln>
          </p:spPr>
          <p:style>
            <a:lnRef idx="0"/>
            <a:fillRef idx="0"/>
            <a:effectRef idx="0"/>
            <a:fontRef idx="minor"/>
          </p:style>
        </p:sp>
        <p:sp>
          <p:nvSpPr>
            <p:cNvPr id="7051" name="Freeform: Shape 675"/>
            <p:cNvSpPr/>
            <p:nvPr/>
          </p:nvSpPr>
          <p:spPr>
            <a:xfrm>
              <a:off x="640440" y="5581080"/>
              <a:ext cx="12240" cy="28800"/>
            </a:xfrm>
            <a:custGeom>
              <a:avLst/>
              <a:gdLst/>
              <a:ah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a:noFill/>
            </a:ln>
          </p:spPr>
          <p:style>
            <a:lnRef idx="0"/>
            <a:fillRef idx="0"/>
            <a:effectRef idx="0"/>
            <a:fontRef idx="minor"/>
          </p:style>
        </p:sp>
        <p:sp>
          <p:nvSpPr>
            <p:cNvPr id="7052" name="Freeform: Shape 676"/>
            <p:cNvSpPr/>
            <p:nvPr/>
          </p:nvSpPr>
          <p:spPr>
            <a:xfrm>
              <a:off x="1009800" y="5759280"/>
              <a:ext cx="182160" cy="12240"/>
            </a:xfrm>
            <a:custGeom>
              <a:avLst/>
              <a:gdLst/>
              <a:ah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a:noFill/>
            </a:ln>
          </p:spPr>
          <p:style>
            <a:lnRef idx="0"/>
            <a:fillRef idx="0"/>
            <a:effectRef idx="0"/>
            <a:fontRef idx="minor"/>
          </p:style>
        </p:sp>
        <p:sp>
          <p:nvSpPr>
            <p:cNvPr id="7053" name="Freeform: Shape 677"/>
            <p:cNvSpPr/>
            <p:nvPr/>
          </p:nvSpPr>
          <p:spPr>
            <a:xfrm>
              <a:off x="1184400" y="5759640"/>
              <a:ext cx="23400" cy="12240"/>
            </a:xfrm>
            <a:custGeom>
              <a:avLst/>
              <a:gdLst/>
              <a:ah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a:noFill/>
            </a:ln>
          </p:spPr>
          <p:style>
            <a:lnRef idx="0"/>
            <a:fillRef idx="0"/>
            <a:effectRef idx="0"/>
            <a:fontRef idx="minor"/>
          </p:style>
        </p:sp>
        <p:sp>
          <p:nvSpPr>
            <p:cNvPr id="7054" name="Freeform: Shape 678"/>
            <p:cNvSpPr/>
            <p:nvPr/>
          </p:nvSpPr>
          <p:spPr>
            <a:xfrm>
              <a:off x="1530720" y="6756480"/>
              <a:ext cx="44640" cy="29160"/>
            </a:xfrm>
            <a:custGeom>
              <a:avLst/>
              <a:gdLst/>
              <a:ah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a:noFill/>
            </a:ln>
          </p:spPr>
          <p:style>
            <a:lnRef idx="0"/>
            <a:fillRef idx="0"/>
            <a:effectRef idx="0"/>
            <a:fontRef idx="minor"/>
          </p:style>
        </p:sp>
        <p:sp>
          <p:nvSpPr>
            <p:cNvPr id="7055" name="Freeform: Shape 679"/>
            <p:cNvSpPr/>
            <p:nvPr/>
          </p:nvSpPr>
          <p:spPr>
            <a:xfrm>
              <a:off x="1567080" y="6777000"/>
              <a:ext cx="12240" cy="86040"/>
            </a:xfrm>
            <a:custGeom>
              <a:avLst/>
              <a:gdLst/>
              <a:ah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a:noFill/>
            </a:ln>
          </p:spPr>
          <p:style>
            <a:lnRef idx="0"/>
            <a:fillRef idx="0"/>
            <a:effectRef idx="0"/>
            <a:fontRef idx="minor"/>
          </p:style>
        </p:sp>
        <p:sp>
          <p:nvSpPr>
            <p:cNvPr id="7056" name="Freeform: Shape 680"/>
            <p:cNvSpPr/>
            <p:nvPr/>
          </p:nvSpPr>
          <p:spPr>
            <a:xfrm>
              <a:off x="1202400" y="5759640"/>
              <a:ext cx="12240" cy="53640"/>
            </a:xfrm>
            <a:custGeom>
              <a:avLst/>
              <a:gdLst/>
              <a:ah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a:noFill/>
            </a:ln>
          </p:spPr>
          <p:style>
            <a:lnRef idx="0"/>
            <a:fillRef idx="0"/>
            <a:effectRef idx="0"/>
            <a:fontRef idx="minor"/>
          </p:style>
        </p:sp>
        <p:sp>
          <p:nvSpPr>
            <p:cNvPr id="7057" name="Freeform: Shape 681"/>
            <p:cNvSpPr/>
            <p:nvPr/>
          </p:nvSpPr>
          <p:spPr>
            <a:xfrm>
              <a:off x="1202400" y="5807880"/>
              <a:ext cx="12240" cy="583560"/>
            </a:xfrm>
            <a:custGeom>
              <a:avLst/>
              <a:gdLst/>
              <a:ah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a:noFill/>
            </a:ln>
          </p:spPr>
          <p:style>
            <a:lnRef idx="0"/>
            <a:fillRef idx="0"/>
            <a:effectRef idx="0"/>
            <a:fontRef idx="minor"/>
          </p:style>
        </p:sp>
        <p:sp>
          <p:nvSpPr>
            <p:cNvPr id="7058" name="Freeform: Shape 682"/>
            <p:cNvSpPr/>
            <p:nvPr/>
          </p:nvSpPr>
          <p:spPr>
            <a:xfrm>
              <a:off x="0" y="6392880"/>
              <a:ext cx="1440" cy="360"/>
            </a:xfrm>
            <a:custGeom>
              <a:avLst/>
              <a:gdLst/>
              <a:ahLst/>
              <a:rect l="l" t="t" r="r" b="b"/>
              <a:pathLst>
                <a:path w="2793" h="142">
                  <a:moveTo>
                    <a:pt x="0" y="143"/>
                  </a:moveTo>
                  <a:lnTo>
                    <a:pt x="0" y="143"/>
                  </a:lnTo>
                  <a:cubicBezTo>
                    <a:pt x="921" y="-48"/>
                    <a:pt x="1872" y="-48"/>
                    <a:pt x="2793" y="143"/>
                  </a:cubicBezTo>
                  <a:close/>
                </a:path>
              </a:pathLst>
            </a:custGeom>
            <a:solidFill>
              <a:srgbClr val="000000"/>
            </a:solidFill>
            <a:ln w="12690">
              <a:noFill/>
            </a:ln>
          </p:spPr>
          <p:style>
            <a:lnRef idx="0"/>
            <a:fillRef idx="0"/>
            <a:effectRef idx="0"/>
            <a:fontRef idx="minor"/>
          </p:style>
        </p:sp>
        <p:sp>
          <p:nvSpPr>
            <p:cNvPr id="7059" name="Freeform: Shape 683"/>
            <p:cNvSpPr/>
            <p:nvPr/>
          </p:nvSpPr>
          <p:spPr>
            <a:xfrm>
              <a:off x="0" y="6406920"/>
              <a:ext cx="1440" cy="360"/>
            </a:xfrm>
            <a:custGeom>
              <a:avLst/>
              <a:gdLst/>
              <a:ahLst/>
              <a:rect l="l" t="t" r="r" b="b"/>
              <a:pathLst>
                <a:path w="2793" h="142">
                  <a:moveTo>
                    <a:pt x="2793" y="0"/>
                  </a:moveTo>
                  <a:cubicBezTo>
                    <a:pt x="1872" y="190"/>
                    <a:pt x="921" y="190"/>
                    <a:pt x="0" y="0"/>
                  </a:cubicBezTo>
                  <a:lnTo>
                    <a:pt x="0" y="0"/>
                  </a:lnTo>
                  <a:lnTo>
                    <a:pt x="2793" y="0"/>
                  </a:lnTo>
                  <a:close/>
                </a:path>
              </a:pathLst>
            </a:custGeom>
            <a:solidFill>
              <a:srgbClr val="000000"/>
            </a:solidFill>
            <a:ln w="12690">
              <a:noFill/>
            </a:ln>
          </p:spPr>
          <p:style>
            <a:lnRef idx="0"/>
            <a:fillRef idx="0"/>
            <a:effectRef idx="0"/>
            <a:fontRef idx="minor"/>
          </p:style>
        </p:sp>
        <p:sp>
          <p:nvSpPr>
            <p:cNvPr id="7060" name="Freeform: Shape 684"/>
            <p:cNvSpPr/>
            <p:nvPr/>
          </p:nvSpPr>
          <p:spPr>
            <a:xfrm>
              <a:off x="0" y="6392880"/>
              <a:ext cx="249480" cy="12600"/>
            </a:xfrm>
            <a:custGeom>
              <a:avLst/>
              <a:gdLst/>
              <a:ah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a:noFill/>
            </a:ln>
          </p:spPr>
          <p:style>
            <a:lnRef idx="0"/>
            <a:fillRef idx="0"/>
            <a:effectRef idx="0"/>
            <a:fontRef idx="minor"/>
          </p:style>
        </p:sp>
        <p:sp>
          <p:nvSpPr>
            <p:cNvPr id="7061" name="Freeform: Shape 685"/>
            <p:cNvSpPr/>
            <p:nvPr/>
          </p:nvSpPr>
          <p:spPr>
            <a:xfrm>
              <a:off x="0" y="4953960"/>
              <a:ext cx="161280" cy="12240"/>
            </a:xfrm>
            <a:custGeom>
              <a:avLst/>
              <a:gdLst/>
              <a:ah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a:noFill/>
            </a:ln>
          </p:spPr>
          <p:style>
            <a:lnRef idx="0"/>
            <a:fillRef idx="0"/>
            <a:effectRef idx="0"/>
            <a:fontRef idx="minor"/>
          </p:style>
        </p:sp>
        <p:sp>
          <p:nvSpPr>
            <p:cNvPr id="7062" name="Freeform: Shape 686"/>
            <p:cNvSpPr/>
            <p:nvPr/>
          </p:nvSpPr>
          <p:spPr>
            <a:xfrm>
              <a:off x="155880" y="4954680"/>
              <a:ext cx="105840" cy="12240"/>
            </a:xfrm>
            <a:custGeom>
              <a:avLst/>
              <a:gdLst/>
              <a:ah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a:noFill/>
            </a:ln>
          </p:spPr>
          <p:style>
            <a:lnRef idx="0"/>
            <a:fillRef idx="0"/>
            <a:effectRef idx="0"/>
            <a:fontRef idx="minor"/>
          </p:style>
        </p:sp>
        <p:sp>
          <p:nvSpPr>
            <p:cNvPr id="7063" name="Freeform: Shape 687"/>
            <p:cNvSpPr/>
            <p:nvPr/>
          </p:nvSpPr>
          <p:spPr>
            <a:xfrm>
              <a:off x="282600" y="6075360"/>
              <a:ext cx="131760" cy="2880"/>
            </a:xfrm>
            <a:custGeom>
              <a:avLst/>
              <a:gdLst/>
              <a:ah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a:noFill/>
            </a:ln>
          </p:spPr>
          <p:style>
            <a:lnRef idx="0"/>
            <a:fillRef idx="0"/>
            <a:effectRef idx="0"/>
            <a:fontRef idx="minor"/>
          </p:style>
        </p:sp>
        <p:sp>
          <p:nvSpPr>
            <p:cNvPr id="7064" name="Freeform: Shape 688"/>
            <p:cNvSpPr/>
            <p:nvPr/>
          </p:nvSpPr>
          <p:spPr>
            <a:xfrm>
              <a:off x="475200" y="6069600"/>
              <a:ext cx="11520" cy="9000"/>
            </a:xfrm>
            <a:custGeom>
              <a:avLst/>
              <a:gdLst/>
              <a:ah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a:noFill/>
            </a:ln>
          </p:spPr>
          <p:style>
            <a:lnRef idx="0"/>
            <a:fillRef idx="0"/>
            <a:effectRef idx="0"/>
            <a:fontRef idx="minor"/>
          </p:style>
        </p:sp>
        <p:sp>
          <p:nvSpPr>
            <p:cNvPr id="7065" name="Freeform: Shape 689"/>
            <p:cNvSpPr/>
            <p:nvPr/>
          </p:nvSpPr>
          <p:spPr>
            <a:xfrm>
              <a:off x="270000" y="5740560"/>
              <a:ext cx="144360" cy="12240"/>
            </a:xfrm>
            <a:custGeom>
              <a:avLst/>
              <a:gdLst/>
              <a:ah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a:noFill/>
            </a:ln>
          </p:spPr>
          <p:style>
            <a:lnRef idx="0"/>
            <a:fillRef idx="0"/>
            <a:effectRef idx="0"/>
            <a:fontRef idx="minor"/>
          </p:style>
        </p:sp>
        <p:sp>
          <p:nvSpPr>
            <p:cNvPr id="7066" name="Freeform: Shape 690"/>
            <p:cNvSpPr/>
            <p:nvPr/>
          </p:nvSpPr>
          <p:spPr>
            <a:xfrm>
              <a:off x="1530720" y="6464520"/>
              <a:ext cx="12600" cy="6480"/>
            </a:xfrm>
            <a:custGeom>
              <a:avLst/>
              <a:gdLst/>
              <a:ah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a:noFill/>
            </a:ln>
          </p:spPr>
          <p:style>
            <a:lnRef idx="0"/>
            <a:fillRef idx="0"/>
            <a:effectRef idx="0"/>
            <a:fontRef idx="minor"/>
          </p:style>
        </p:sp>
        <p:sp>
          <p:nvSpPr>
            <p:cNvPr id="7067" name="Freeform: Shape 691"/>
            <p:cNvSpPr/>
            <p:nvPr/>
          </p:nvSpPr>
          <p:spPr>
            <a:xfrm>
              <a:off x="3305160" y="5900040"/>
              <a:ext cx="12240" cy="9720"/>
            </a:xfrm>
            <a:custGeom>
              <a:avLst/>
              <a:gdLst/>
              <a:ah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a:noFill/>
            </a:ln>
          </p:spPr>
          <p:style>
            <a:lnRef idx="0"/>
            <a:fillRef idx="0"/>
            <a:effectRef idx="0"/>
            <a:fontRef idx="minor"/>
          </p:style>
        </p:sp>
        <p:sp>
          <p:nvSpPr>
            <p:cNvPr id="7068" name="Freeform: Shape 692"/>
            <p:cNvSpPr/>
            <p:nvPr/>
          </p:nvSpPr>
          <p:spPr>
            <a:xfrm>
              <a:off x="3304800" y="5904360"/>
              <a:ext cx="12240" cy="567000"/>
            </a:xfrm>
            <a:custGeom>
              <a:avLst/>
              <a:gdLst/>
              <a:ah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a:noFill/>
            </a:ln>
          </p:spPr>
          <p:style>
            <a:lnRef idx="0"/>
            <a:fillRef idx="0"/>
            <a:effectRef idx="0"/>
            <a:fontRef idx="minor"/>
          </p:style>
        </p:sp>
        <p:sp>
          <p:nvSpPr>
            <p:cNvPr id="7069" name="Freeform: Shape 693"/>
            <p:cNvSpPr/>
            <p:nvPr/>
          </p:nvSpPr>
          <p:spPr>
            <a:xfrm>
              <a:off x="2399040" y="6456240"/>
              <a:ext cx="172800" cy="12240"/>
            </a:xfrm>
            <a:custGeom>
              <a:avLst/>
              <a:gdLst/>
              <a:ah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a:noFill/>
            </a:ln>
          </p:spPr>
          <p:style>
            <a:lnRef idx="0"/>
            <a:fillRef idx="0"/>
            <a:effectRef idx="0"/>
            <a:fontRef idx="minor"/>
          </p:style>
        </p:sp>
        <p:sp>
          <p:nvSpPr>
            <p:cNvPr id="7070" name="Freeform: Shape 694"/>
            <p:cNvSpPr/>
            <p:nvPr/>
          </p:nvSpPr>
          <p:spPr>
            <a:xfrm>
              <a:off x="2566800" y="6456960"/>
              <a:ext cx="11880" cy="12240"/>
            </a:xfrm>
            <a:custGeom>
              <a:avLst/>
              <a:gdLst/>
              <a:ah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a:noFill/>
            </a:ln>
          </p:spPr>
          <p:style>
            <a:lnRef idx="0"/>
            <a:fillRef idx="0"/>
            <a:effectRef idx="0"/>
            <a:fontRef idx="minor"/>
          </p:style>
        </p:sp>
        <p:sp>
          <p:nvSpPr>
            <p:cNvPr id="7071" name="Freeform: Shape 695"/>
            <p:cNvSpPr/>
            <p:nvPr/>
          </p:nvSpPr>
          <p:spPr>
            <a:xfrm>
              <a:off x="3285000" y="5812920"/>
              <a:ext cx="9000" cy="6480"/>
            </a:xfrm>
            <a:custGeom>
              <a:avLst/>
              <a:gdLst/>
              <a:ah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a:noFill/>
            </a:ln>
          </p:spPr>
          <p:style>
            <a:lnRef idx="0"/>
            <a:fillRef idx="0"/>
            <a:effectRef idx="0"/>
            <a:fontRef idx="minor"/>
          </p:style>
        </p:sp>
        <p:sp>
          <p:nvSpPr>
            <p:cNvPr id="7072" name="Freeform: Shape 696"/>
            <p:cNvSpPr/>
            <p:nvPr/>
          </p:nvSpPr>
          <p:spPr>
            <a:xfrm>
              <a:off x="3286440" y="5814720"/>
              <a:ext cx="6480" cy="101880"/>
            </a:xfrm>
            <a:custGeom>
              <a:avLst/>
              <a:gdLst/>
              <a:ah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a:noFill/>
            </a:ln>
          </p:spPr>
          <p:style>
            <a:lnRef idx="0"/>
            <a:fillRef idx="0"/>
            <a:effectRef idx="0"/>
            <a:fontRef idx="minor"/>
          </p:style>
        </p:sp>
        <p:sp>
          <p:nvSpPr>
            <p:cNvPr id="7073" name="Freeform: Shape 697"/>
            <p:cNvSpPr/>
            <p:nvPr/>
          </p:nvSpPr>
          <p:spPr>
            <a:xfrm>
              <a:off x="3261960" y="5907600"/>
              <a:ext cx="12240" cy="554040"/>
            </a:xfrm>
            <a:custGeom>
              <a:avLst/>
              <a:gdLst/>
              <a:ah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a:noFill/>
            </a:ln>
          </p:spPr>
          <p:style>
            <a:lnRef idx="0"/>
            <a:fillRef idx="0"/>
            <a:effectRef idx="0"/>
            <a:fontRef idx="minor"/>
          </p:style>
        </p:sp>
        <p:sp>
          <p:nvSpPr>
            <p:cNvPr id="7074" name="Freeform: Shape 698"/>
            <p:cNvSpPr/>
            <p:nvPr/>
          </p:nvSpPr>
          <p:spPr>
            <a:xfrm>
              <a:off x="3261960" y="6456240"/>
              <a:ext cx="12600" cy="13680"/>
            </a:xfrm>
            <a:custGeom>
              <a:avLst/>
              <a:gdLst/>
              <a:ah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a:noFill/>
            </a:ln>
          </p:spPr>
          <p:style>
            <a:lnRef idx="0"/>
            <a:fillRef idx="0"/>
            <a:effectRef idx="0"/>
            <a:fontRef idx="minor"/>
          </p:style>
        </p:sp>
        <p:sp>
          <p:nvSpPr>
            <p:cNvPr id="7075" name="Freeform: Shape 699"/>
            <p:cNvSpPr/>
            <p:nvPr/>
          </p:nvSpPr>
          <p:spPr>
            <a:xfrm>
              <a:off x="244440" y="6401160"/>
              <a:ext cx="12600" cy="5400"/>
            </a:xfrm>
            <a:custGeom>
              <a:avLst/>
              <a:gdLst/>
              <a:ah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a:noFill/>
            </a:ln>
          </p:spPr>
          <p:style>
            <a:lnRef idx="0"/>
            <a:fillRef idx="0"/>
            <a:effectRef idx="0"/>
            <a:fontRef idx="minor"/>
          </p:style>
        </p:sp>
        <p:sp>
          <p:nvSpPr>
            <p:cNvPr id="7076" name="Freeform: Shape 700"/>
            <p:cNvSpPr/>
            <p:nvPr/>
          </p:nvSpPr>
          <p:spPr>
            <a:xfrm>
              <a:off x="256680" y="4969800"/>
              <a:ext cx="11880" cy="776160"/>
            </a:xfrm>
            <a:custGeom>
              <a:avLst/>
              <a:gdLst/>
              <a:ah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a:noFill/>
            </a:ln>
          </p:spPr>
          <p:style>
            <a:lnRef idx="0"/>
            <a:fillRef idx="0"/>
            <a:effectRef idx="0"/>
            <a:fontRef idx="minor"/>
          </p:style>
        </p:sp>
        <p:sp>
          <p:nvSpPr>
            <p:cNvPr id="7077" name="Freeform: Shape 701"/>
            <p:cNvSpPr/>
            <p:nvPr/>
          </p:nvSpPr>
          <p:spPr>
            <a:xfrm>
              <a:off x="255960" y="5740560"/>
              <a:ext cx="12240" cy="241560"/>
            </a:xfrm>
            <a:custGeom>
              <a:avLst/>
              <a:gdLst/>
              <a:ah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a:noFill/>
            </a:ln>
          </p:spPr>
          <p:style>
            <a:lnRef idx="0"/>
            <a:fillRef idx="0"/>
            <a:effectRef idx="0"/>
            <a:fontRef idx="minor"/>
          </p:style>
        </p:sp>
        <p:sp>
          <p:nvSpPr>
            <p:cNvPr id="7078" name="Freeform: Shape 702"/>
            <p:cNvSpPr/>
            <p:nvPr/>
          </p:nvSpPr>
          <p:spPr>
            <a:xfrm>
              <a:off x="692640" y="6084000"/>
              <a:ext cx="11520" cy="313560"/>
            </a:xfrm>
            <a:custGeom>
              <a:avLst/>
              <a:gdLst/>
              <a:ah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a:noFill/>
            </a:ln>
          </p:spPr>
          <p:style>
            <a:lnRef idx="0"/>
            <a:fillRef idx="0"/>
            <a:effectRef idx="0"/>
            <a:fontRef idx="minor"/>
          </p:style>
        </p:sp>
        <p:sp>
          <p:nvSpPr>
            <p:cNvPr id="7079" name="Freeform: Shape 703"/>
            <p:cNvSpPr/>
            <p:nvPr/>
          </p:nvSpPr>
          <p:spPr>
            <a:xfrm>
              <a:off x="691560" y="6402600"/>
              <a:ext cx="7200" cy="2880"/>
            </a:xfrm>
            <a:custGeom>
              <a:avLst/>
              <a:gdLst/>
              <a:ah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a:noFill/>
            </a:ln>
          </p:spPr>
          <p:style>
            <a:lnRef idx="0"/>
            <a:fillRef idx="0"/>
            <a:effectRef idx="0"/>
            <a:fontRef idx="minor"/>
          </p:style>
        </p:sp>
        <p:sp>
          <p:nvSpPr>
            <p:cNvPr id="7080" name="Freeform: Shape 704"/>
            <p:cNvSpPr/>
            <p:nvPr/>
          </p:nvSpPr>
          <p:spPr>
            <a:xfrm>
              <a:off x="690840" y="6399720"/>
              <a:ext cx="360" cy="360"/>
            </a:xfrm>
            <a:custGeom>
              <a:avLst/>
              <a:gdLst/>
              <a:ah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a:noFill/>
            </a:ln>
          </p:spPr>
          <p:style>
            <a:lnRef idx="0"/>
            <a:fillRef idx="0"/>
            <a:effectRef idx="0"/>
            <a:fontRef idx="minor"/>
          </p:style>
        </p:sp>
        <p:sp>
          <p:nvSpPr>
            <p:cNvPr id="7081" name="Freeform: Shape 705"/>
            <p:cNvSpPr/>
            <p:nvPr/>
          </p:nvSpPr>
          <p:spPr>
            <a:xfrm>
              <a:off x="2385000" y="6464520"/>
              <a:ext cx="360" cy="720"/>
            </a:xfrm>
            <a:custGeom>
              <a:avLst/>
              <a:gdLst/>
              <a:ah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a:noFill/>
            </a:ln>
          </p:spPr>
          <p:style>
            <a:lnRef idx="0"/>
            <a:fillRef idx="0"/>
            <a:effectRef idx="0"/>
            <a:fontRef idx="minor"/>
          </p:style>
        </p:sp>
        <p:sp>
          <p:nvSpPr>
            <p:cNvPr id="7082" name="Freeform: Shape 706"/>
            <p:cNvSpPr/>
            <p:nvPr/>
          </p:nvSpPr>
          <p:spPr>
            <a:xfrm>
              <a:off x="2398680" y="6464520"/>
              <a:ext cx="360" cy="720"/>
            </a:xfrm>
            <a:custGeom>
              <a:avLst/>
              <a:gdLst/>
              <a:ah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a:noFill/>
            </a:ln>
          </p:spPr>
          <p:style>
            <a:lnRef idx="0"/>
            <a:fillRef idx="0"/>
            <a:effectRef idx="0"/>
            <a:fontRef idx="minor"/>
          </p:style>
        </p:sp>
        <p:sp>
          <p:nvSpPr>
            <p:cNvPr id="7083" name="Freeform: Shape 707"/>
            <p:cNvSpPr/>
            <p:nvPr/>
          </p:nvSpPr>
          <p:spPr>
            <a:xfrm>
              <a:off x="3651120" y="6460560"/>
              <a:ext cx="12240" cy="403200"/>
            </a:xfrm>
            <a:custGeom>
              <a:avLst/>
              <a:gdLst/>
              <a:ah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a:noFill/>
            </a:ln>
          </p:spPr>
          <p:style>
            <a:lnRef idx="0"/>
            <a:fillRef idx="0"/>
            <a:effectRef idx="0"/>
            <a:fontRef idx="minor"/>
          </p:style>
        </p:sp>
        <p:sp>
          <p:nvSpPr>
            <p:cNvPr id="7084" name="Freeform: Shape 708"/>
            <p:cNvSpPr/>
            <p:nvPr/>
          </p:nvSpPr>
          <p:spPr>
            <a:xfrm>
              <a:off x="998280" y="5792400"/>
              <a:ext cx="5400" cy="12240"/>
            </a:xfrm>
            <a:custGeom>
              <a:avLst/>
              <a:gdLst/>
              <a:ah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a:noFill/>
            </a:ln>
          </p:spPr>
          <p:style>
            <a:lnRef idx="0"/>
            <a:fillRef idx="0"/>
            <a:effectRef idx="0"/>
            <a:fontRef idx="minor"/>
          </p:style>
        </p:sp>
        <p:sp>
          <p:nvSpPr>
            <p:cNvPr id="7085" name="Freeform: Shape 709"/>
            <p:cNvSpPr/>
            <p:nvPr/>
          </p:nvSpPr>
          <p:spPr>
            <a:xfrm>
              <a:off x="268560" y="6076080"/>
              <a:ext cx="360" cy="2160"/>
            </a:xfrm>
            <a:custGeom>
              <a:avLst/>
              <a:gdLst/>
              <a:ahLst/>
              <a:rect l="l" t="t" r="r" b="b"/>
              <a:pathLst>
                <a:path w="1269" h="3555">
                  <a:moveTo>
                    <a:pt x="0" y="3555"/>
                  </a:moveTo>
                  <a:lnTo>
                    <a:pt x="1270" y="3555"/>
                  </a:lnTo>
                  <a:cubicBezTo>
                    <a:pt x="456" y="2552"/>
                    <a:pt x="8" y="1295"/>
                    <a:pt x="0" y="0"/>
                  </a:cubicBezTo>
                  <a:close/>
                </a:path>
              </a:pathLst>
            </a:custGeom>
            <a:solidFill>
              <a:srgbClr val="000000"/>
            </a:solidFill>
            <a:ln w="12690">
              <a:noFill/>
            </a:ln>
          </p:spPr>
          <p:style>
            <a:lnRef idx="0"/>
            <a:fillRef idx="0"/>
            <a:effectRef idx="0"/>
            <a:fontRef idx="minor"/>
          </p:style>
        </p:sp>
        <p:sp>
          <p:nvSpPr>
            <p:cNvPr id="7086" name="Freeform: Shape 710"/>
            <p:cNvSpPr/>
            <p:nvPr/>
          </p:nvSpPr>
          <p:spPr>
            <a:xfrm>
              <a:off x="281520" y="6076080"/>
              <a:ext cx="360" cy="2160"/>
            </a:xfrm>
            <a:custGeom>
              <a:avLst/>
              <a:gdLst/>
              <a:ah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a:noFill/>
            </a:ln>
          </p:spPr>
          <p:style>
            <a:lnRef idx="0"/>
            <a:fillRef idx="0"/>
            <a:effectRef idx="0"/>
            <a:fontRef idx="minor"/>
          </p:style>
        </p:sp>
        <p:sp>
          <p:nvSpPr>
            <p:cNvPr id="7087" name="Freeform: Shape 711"/>
            <p:cNvSpPr/>
            <p:nvPr/>
          </p:nvSpPr>
          <p:spPr>
            <a:xfrm>
              <a:off x="408960" y="6075360"/>
              <a:ext cx="12240" cy="2880"/>
            </a:xfrm>
            <a:custGeom>
              <a:avLst/>
              <a:gdLst/>
              <a:ah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a:noFill/>
            </a:ln>
          </p:spPr>
          <p:style>
            <a:lnRef idx="0"/>
            <a:fillRef idx="0"/>
            <a:effectRef idx="0"/>
            <a:fontRef idx="minor"/>
          </p:style>
        </p:sp>
        <p:sp>
          <p:nvSpPr>
            <p:cNvPr id="7088" name="Freeform: Shape 712"/>
            <p:cNvSpPr/>
            <p:nvPr/>
          </p:nvSpPr>
          <p:spPr>
            <a:xfrm>
              <a:off x="416160" y="6075360"/>
              <a:ext cx="69840" cy="2880"/>
            </a:xfrm>
            <a:custGeom>
              <a:avLst/>
              <a:gdLst/>
              <a:ah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a:noFill/>
            </a:ln>
          </p:spPr>
          <p:style>
            <a:lnRef idx="0"/>
            <a:fillRef idx="0"/>
            <a:effectRef idx="0"/>
            <a:fontRef idx="minor"/>
          </p:style>
        </p:sp>
        <p:sp>
          <p:nvSpPr>
            <p:cNvPr id="7089" name="Freeform: Shape 713"/>
            <p:cNvSpPr/>
            <p:nvPr/>
          </p:nvSpPr>
          <p:spPr>
            <a:xfrm>
              <a:off x="408600" y="5740560"/>
              <a:ext cx="12600" cy="12240"/>
            </a:xfrm>
            <a:custGeom>
              <a:avLst/>
              <a:gdLst/>
              <a:ah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a:noFill/>
            </a:ln>
          </p:spPr>
          <p:style>
            <a:lnRef idx="0"/>
            <a:fillRef idx="0"/>
            <a:effectRef idx="0"/>
            <a:fontRef idx="minor"/>
          </p:style>
        </p:sp>
        <p:sp>
          <p:nvSpPr>
            <p:cNvPr id="7090" name="Freeform: Shape 714"/>
            <p:cNvSpPr/>
            <p:nvPr/>
          </p:nvSpPr>
          <p:spPr>
            <a:xfrm>
              <a:off x="415800" y="5741640"/>
              <a:ext cx="46800" cy="11520"/>
            </a:xfrm>
            <a:custGeom>
              <a:avLst/>
              <a:gdLst/>
              <a:ah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a:noFill/>
            </a:ln>
          </p:spPr>
          <p:style>
            <a:lnRef idx="0"/>
            <a:fillRef idx="0"/>
            <a:effectRef idx="0"/>
            <a:fontRef idx="minor"/>
          </p:style>
        </p:sp>
        <p:sp>
          <p:nvSpPr>
            <p:cNvPr id="7091" name="Freeform: Shape 715"/>
            <p:cNvSpPr/>
            <p:nvPr/>
          </p:nvSpPr>
          <p:spPr>
            <a:xfrm>
              <a:off x="1530720" y="6464160"/>
              <a:ext cx="12240" cy="6120"/>
            </a:xfrm>
            <a:custGeom>
              <a:avLst/>
              <a:gdLst/>
              <a:ah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7092" name="Freeform: Shape 716"/>
            <p:cNvSpPr/>
            <p:nvPr/>
          </p:nvSpPr>
          <p:spPr>
            <a:xfrm>
              <a:off x="245160" y="6202440"/>
              <a:ext cx="12240" cy="203040"/>
            </a:xfrm>
            <a:custGeom>
              <a:avLst/>
              <a:gdLst/>
              <a:ah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a:noFill/>
            </a:ln>
          </p:spPr>
          <p:style>
            <a:lnRef idx="0"/>
            <a:fillRef idx="0"/>
            <a:effectRef idx="0"/>
            <a:fontRef idx="minor"/>
          </p:style>
        </p:sp>
        <p:sp>
          <p:nvSpPr>
            <p:cNvPr id="7093" name="Freeform: Shape 717"/>
            <p:cNvSpPr/>
            <p:nvPr/>
          </p:nvSpPr>
          <p:spPr>
            <a:xfrm>
              <a:off x="245520" y="6194520"/>
              <a:ext cx="12240" cy="13320"/>
            </a:xfrm>
            <a:custGeom>
              <a:avLst/>
              <a:gdLst/>
              <a:ah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a:noFill/>
            </a:ln>
          </p:spPr>
          <p:style>
            <a:lnRef idx="0"/>
            <a:fillRef idx="0"/>
            <a:effectRef idx="0"/>
            <a:fontRef idx="minor"/>
          </p:style>
        </p:sp>
        <p:sp>
          <p:nvSpPr>
            <p:cNvPr id="7094" name="Freeform: Shape 718"/>
            <p:cNvSpPr/>
            <p:nvPr/>
          </p:nvSpPr>
          <p:spPr>
            <a:xfrm>
              <a:off x="691200" y="6392880"/>
              <a:ext cx="318240" cy="12240"/>
            </a:xfrm>
            <a:custGeom>
              <a:avLst/>
              <a:gdLst/>
              <a:ah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a:noFill/>
            </a:ln>
          </p:spPr>
          <p:style>
            <a:lnRef idx="0"/>
            <a:fillRef idx="0"/>
            <a:effectRef idx="0"/>
            <a:fontRef idx="minor"/>
          </p:style>
        </p:sp>
        <p:sp>
          <p:nvSpPr>
            <p:cNvPr id="7095" name="Freeform: Shape 719"/>
            <p:cNvSpPr/>
            <p:nvPr/>
          </p:nvSpPr>
          <p:spPr>
            <a:xfrm>
              <a:off x="1004040" y="6392880"/>
              <a:ext cx="9360" cy="12240"/>
            </a:xfrm>
            <a:custGeom>
              <a:avLst/>
              <a:gdLst/>
              <a:ah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a:noFill/>
            </a:ln>
          </p:spPr>
          <p:style>
            <a:lnRef idx="0"/>
            <a:fillRef idx="0"/>
            <a:effectRef idx="0"/>
            <a:fontRef idx="minor"/>
          </p:style>
        </p:sp>
        <p:sp>
          <p:nvSpPr>
            <p:cNvPr id="7096" name="Freeform: Shape 720"/>
            <p:cNvSpPr/>
            <p:nvPr/>
          </p:nvSpPr>
          <p:spPr>
            <a:xfrm>
              <a:off x="1008000" y="6392880"/>
              <a:ext cx="199800" cy="12240"/>
            </a:xfrm>
            <a:custGeom>
              <a:avLst/>
              <a:gdLst/>
              <a:ah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a:noFill/>
            </a:ln>
          </p:spPr>
          <p:style>
            <a:lnRef idx="0"/>
            <a:fillRef idx="0"/>
            <a:effectRef idx="0"/>
            <a:fontRef idx="minor"/>
          </p:style>
        </p:sp>
        <p:sp>
          <p:nvSpPr>
            <p:cNvPr id="7097" name="Freeform: Shape 721"/>
            <p:cNvSpPr/>
            <p:nvPr/>
          </p:nvSpPr>
          <p:spPr>
            <a:xfrm>
              <a:off x="1202400" y="6392880"/>
              <a:ext cx="97200" cy="12240"/>
            </a:xfrm>
            <a:custGeom>
              <a:avLst/>
              <a:gdLst/>
              <a:ah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a:noFill/>
            </a:ln>
          </p:spPr>
          <p:style>
            <a:lnRef idx="0"/>
            <a:fillRef idx="0"/>
            <a:effectRef idx="0"/>
            <a:fontRef idx="minor"/>
          </p:style>
        </p:sp>
        <p:sp>
          <p:nvSpPr>
            <p:cNvPr id="7098" name="Freeform: Shape 722"/>
            <p:cNvSpPr/>
            <p:nvPr/>
          </p:nvSpPr>
          <p:spPr>
            <a:xfrm>
              <a:off x="2385000" y="6464160"/>
              <a:ext cx="360" cy="360"/>
            </a:xfrm>
            <a:custGeom>
              <a:avLst/>
              <a:gdLst/>
              <a:ah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a:noFill/>
            </a:ln>
          </p:spPr>
          <p:style>
            <a:lnRef idx="0"/>
            <a:fillRef idx="0"/>
            <a:effectRef idx="0"/>
            <a:fontRef idx="minor"/>
          </p:style>
        </p:sp>
        <p:sp>
          <p:nvSpPr>
            <p:cNvPr id="7099" name="Freeform: Shape 723"/>
            <p:cNvSpPr/>
            <p:nvPr/>
          </p:nvSpPr>
          <p:spPr>
            <a:xfrm>
              <a:off x="2398680" y="6464160"/>
              <a:ext cx="360" cy="720"/>
            </a:xfrm>
            <a:custGeom>
              <a:avLst/>
              <a:gdLst/>
              <a:ah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a:noFill/>
            </a:ln>
          </p:spPr>
          <p:style>
            <a:lnRef idx="0"/>
            <a:fillRef idx="0"/>
            <a:effectRef idx="0"/>
            <a:fontRef idx="minor"/>
          </p:style>
        </p:sp>
        <p:sp>
          <p:nvSpPr>
            <p:cNvPr id="7100" name="Freeform: Shape 724"/>
            <p:cNvSpPr/>
            <p:nvPr/>
          </p:nvSpPr>
          <p:spPr>
            <a:xfrm>
              <a:off x="1976040" y="6461640"/>
              <a:ext cx="12240" cy="401400"/>
            </a:xfrm>
            <a:custGeom>
              <a:avLst/>
              <a:gdLst/>
              <a:ah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a:noFill/>
            </a:ln>
          </p:spPr>
          <p:style>
            <a:lnRef idx="0"/>
            <a:fillRef idx="0"/>
            <a:effectRef idx="0"/>
            <a:fontRef idx="minor"/>
          </p:style>
        </p:sp>
        <p:sp>
          <p:nvSpPr>
            <p:cNvPr id="7101" name="Freeform: Shape 725"/>
            <p:cNvSpPr/>
            <p:nvPr/>
          </p:nvSpPr>
          <p:spPr>
            <a:xfrm>
              <a:off x="1427760" y="6783840"/>
              <a:ext cx="12240" cy="79200"/>
            </a:xfrm>
            <a:custGeom>
              <a:avLst/>
              <a:gdLst/>
              <a:ah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a:noFill/>
            </a:ln>
          </p:spPr>
          <p:style>
            <a:lnRef idx="0"/>
            <a:fillRef idx="0"/>
            <a:effectRef idx="0"/>
            <a:fontRef idx="minor"/>
          </p:style>
        </p:sp>
        <p:sp>
          <p:nvSpPr>
            <p:cNvPr id="7102" name="Freeform: Shape 726"/>
            <p:cNvSpPr/>
            <p:nvPr/>
          </p:nvSpPr>
          <p:spPr>
            <a:xfrm>
              <a:off x="998280" y="5792400"/>
              <a:ext cx="6840" cy="12240"/>
            </a:xfrm>
            <a:custGeom>
              <a:avLst/>
              <a:gdLst/>
              <a:ah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a:noFill/>
            </a:ln>
          </p:spPr>
          <p:style>
            <a:lnRef idx="0"/>
            <a:fillRef idx="0"/>
            <a:effectRef idx="0"/>
            <a:fontRef idx="minor"/>
          </p:style>
        </p:sp>
        <p:sp>
          <p:nvSpPr>
            <p:cNvPr id="7103" name="Freeform: Shape 727"/>
            <p:cNvSpPr/>
            <p:nvPr/>
          </p:nvSpPr>
          <p:spPr>
            <a:xfrm>
              <a:off x="999360" y="5793120"/>
              <a:ext cx="16920" cy="12240"/>
            </a:xfrm>
            <a:custGeom>
              <a:avLst/>
              <a:gdLst/>
              <a:ah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a:noFill/>
            </a:ln>
          </p:spPr>
          <p:style>
            <a:lnRef idx="0"/>
            <a:fillRef idx="0"/>
            <a:effectRef idx="0"/>
            <a:fontRef idx="minor"/>
          </p:style>
        </p:sp>
        <p:sp>
          <p:nvSpPr>
            <p:cNvPr id="7104" name="Freeform: Shape 728"/>
            <p:cNvSpPr/>
            <p:nvPr/>
          </p:nvSpPr>
          <p:spPr>
            <a:xfrm>
              <a:off x="268560" y="5978160"/>
              <a:ext cx="12600" cy="76320"/>
            </a:xfrm>
            <a:custGeom>
              <a:avLst/>
              <a:gdLst/>
              <a:ah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a:noFill/>
            </a:ln>
          </p:spPr>
          <p:style>
            <a:lnRef idx="0"/>
            <a:fillRef idx="0"/>
            <a:effectRef idx="0"/>
            <a:fontRef idx="minor"/>
          </p:style>
        </p:sp>
        <p:sp>
          <p:nvSpPr>
            <p:cNvPr id="7105" name="Freeform: Shape 729"/>
            <p:cNvSpPr/>
            <p:nvPr/>
          </p:nvSpPr>
          <p:spPr>
            <a:xfrm>
              <a:off x="2651040" y="6461640"/>
              <a:ext cx="12240" cy="401400"/>
            </a:xfrm>
            <a:custGeom>
              <a:avLst/>
              <a:gdLst/>
              <a:ah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a:noFill/>
            </a:ln>
          </p:spPr>
          <p:style>
            <a:lnRef idx="0"/>
            <a:fillRef idx="0"/>
            <a:effectRef idx="0"/>
            <a:fontRef idx="minor"/>
          </p:style>
        </p:sp>
        <p:sp>
          <p:nvSpPr>
            <p:cNvPr id="7106" name="Freeform: Shape 730"/>
            <p:cNvSpPr/>
            <p:nvPr/>
          </p:nvSpPr>
          <p:spPr>
            <a:xfrm>
              <a:off x="153072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7107" name="Freeform: Shape 731"/>
            <p:cNvSpPr/>
            <p:nvPr/>
          </p:nvSpPr>
          <p:spPr>
            <a:xfrm>
              <a:off x="0" y="6079680"/>
              <a:ext cx="254880" cy="12960"/>
            </a:xfrm>
            <a:custGeom>
              <a:avLst/>
              <a:gdLst/>
              <a:ah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a:noFill/>
            </a:ln>
          </p:spPr>
          <p:style>
            <a:lnRef idx="0"/>
            <a:fillRef idx="0"/>
            <a:effectRef idx="0"/>
            <a:fontRef idx="minor"/>
          </p:style>
        </p:sp>
        <p:sp>
          <p:nvSpPr>
            <p:cNvPr id="7108" name="Freeform: Shape 732"/>
            <p:cNvSpPr/>
            <p:nvPr/>
          </p:nvSpPr>
          <p:spPr>
            <a:xfrm>
              <a:off x="415440" y="6093000"/>
              <a:ext cx="5760" cy="360"/>
            </a:xfrm>
            <a:custGeom>
              <a:avLst/>
              <a:gdLst/>
              <a:ah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a:noFill/>
            </a:ln>
          </p:spPr>
          <p:style>
            <a:lnRef idx="0"/>
            <a:fillRef idx="0"/>
            <a:effectRef idx="0"/>
            <a:fontRef idx="minor"/>
          </p:style>
        </p:sp>
        <p:sp>
          <p:nvSpPr>
            <p:cNvPr id="7109" name="Freeform: Shape 733"/>
            <p:cNvSpPr/>
            <p:nvPr/>
          </p:nvSpPr>
          <p:spPr>
            <a:xfrm>
              <a:off x="415440" y="6079680"/>
              <a:ext cx="5760" cy="360"/>
            </a:xfrm>
            <a:custGeom>
              <a:avLst/>
              <a:gdLst/>
              <a:ah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a:noFill/>
            </a:ln>
          </p:spPr>
          <p:style>
            <a:lnRef idx="0"/>
            <a:fillRef idx="0"/>
            <a:effectRef idx="0"/>
            <a:fontRef idx="minor"/>
          </p:style>
        </p:sp>
        <p:sp>
          <p:nvSpPr>
            <p:cNvPr id="7110" name="Freeform: Shape 734"/>
            <p:cNvSpPr/>
            <p:nvPr/>
          </p:nvSpPr>
          <p:spPr>
            <a:xfrm>
              <a:off x="247320" y="6884640"/>
              <a:ext cx="11160" cy="3240"/>
            </a:xfrm>
            <a:custGeom>
              <a:avLst/>
              <a:gdLst/>
              <a:ah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a:noFill/>
            </a:ln>
          </p:spPr>
          <p:style>
            <a:lnRef idx="0"/>
            <a:fillRef idx="0"/>
            <a:effectRef idx="0"/>
            <a:fontRef idx="minor"/>
          </p:style>
        </p:sp>
        <p:sp>
          <p:nvSpPr>
            <p:cNvPr id="7111" name="Freeform: Shape 735"/>
            <p:cNvSpPr/>
            <p:nvPr/>
          </p:nvSpPr>
          <p:spPr>
            <a:xfrm>
              <a:off x="2385720" y="6462000"/>
              <a:ext cx="12240" cy="401040"/>
            </a:xfrm>
            <a:custGeom>
              <a:avLst/>
              <a:gdLst/>
              <a:ah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a:noFill/>
            </a:ln>
          </p:spPr>
          <p:style>
            <a:lnRef idx="0"/>
            <a:fillRef idx="0"/>
            <a:effectRef idx="0"/>
            <a:fontRef idx="minor"/>
          </p:style>
        </p:sp>
        <p:sp>
          <p:nvSpPr>
            <p:cNvPr id="7112" name="Freeform: Shape 736"/>
            <p:cNvSpPr/>
            <p:nvPr/>
          </p:nvSpPr>
          <p:spPr>
            <a:xfrm>
              <a:off x="2384640" y="6463080"/>
              <a:ext cx="12600" cy="6480"/>
            </a:xfrm>
            <a:custGeom>
              <a:avLst/>
              <a:gdLst/>
              <a:ah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a:noFill/>
            </a:ln>
          </p:spPr>
          <p:style>
            <a:lnRef idx="0"/>
            <a:fillRef idx="0"/>
            <a:effectRef idx="0"/>
            <a:fontRef idx="minor"/>
          </p:style>
        </p:sp>
        <p:sp>
          <p:nvSpPr>
            <p:cNvPr id="7113" name="Freeform: Shape 737"/>
            <p:cNvSpPr/>
            <p:nvPr/>
          </p:nvSpPr>
          <p:spPr>
            <a:xfrm>
              <a:off x="2385360" y="6379920"/>
              <a:ext cx="12600" cy="88200"/>
            </a:xfrm>
            <a:custGeom>
              <a:avLst/>
              <a:gdLst/>
              <a:ah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a:noFill/>
            </a:ln>
          </p:spPr>
          <p:style>
            <a:lnRef idx="0"/>
            <a:fillRef idx="0"/>
            <a:effectRef idx="0"/>
            <a:fontRef idx="minor"/>
          </p:style>
        </p:sp>
        <p:sp>
          <p:nvSpPr>
            <p:cNvPr id="7114" name="Freeform: Shape 738"/>
            <p:cNvSpPr/>
            <p:nvPr/>
          </p:nvSpPr>
          <p:spPr>
            <a:xfrm>
              <a:off x="1976040" y="6464520"/>
              <a:ext cx="12240" cy="6840"/>
            </a:xfrm>
            <a:custGeom>
              <a:avLst/>
              <a:gdLst/>
              <a:ah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115" name="Freeform: Shape 739"/>
            <p:cNvSpPr/>
            <p:nvPr/>
          </p:nvSpPr>
          <p:spPr>
            <a:xfrm>
              <a:off x="3180960" y="6462360"/>
              <a:ext cx="12240" cy="401400"/>
            </a:xfrm>
            <a:custGeom>
              <a:avLst/>
              <a:gdLst/>
              <a:ah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a:noFill/>
            </a:ln>
          </p:spPr>
          <p:style>
            <a:lnRef idx="0"/>
            <a:fillRef idx="0"/>
            <a:effectRef idx="0"/>
            <a:fontRef idx="minor"/>
          </p:style>
        </p:sp>
        <p:sp>
          <p:nvSpPr>
            <p:cNvPr id="7116" name="Freeform: Shape 740"/>
            <p:cNvSpPr/>
            <p:nvPr/>
          </p:nvSpPr>
          <p:spPr>
            <a:xfrm>
              <a:off x="1427760" y="6767640"/>
              <a:ext cx="12240" cy="25920"/>
            </a:xfrm>
            <a:custGeom>
              <a:avLst/>
              <a:gdLst/>
              <a:ah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a:noFill/>
            </a:ln>
          </p:spPr>
          <p:style>
            <a:lnRef idx="0"/>
            <a:fillRef idx="0"/>
            <a:effectRef idx="0"/>
            <a:fontRef idx="minor"/>
          </p:style>
        </p:sp>
        <p:sp>
          <p:nvSpPr>
            <p:cNvPr id="7117" name="Freeform: Shape 741"/>
            <p:cNvSpPr/>
            <p:nvPr/>
          </p:nvSpPr>
          <p:spPr>
            <a:xfrm>
              <a:off x="279360" y="6073920"/>
              <a:ext cx="1800" cy="4320"/>
            </a:xfrm>
            <a:custGeom>
              <a:avLst/>
              <a:gdLst/>
              <a:ah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a:noFill/>
            </a:ln>
          </p:spPr>
          <p:style>
            <a:lnRef idx="0"/>
            <a:fillRef idx="0"/>
            <a:effectRef idx="0"/>
            <a:fontRef idx="minor"/>
          </p:style>
        </p:sp>
        <p:sp>
          <p:nvSpPr>
            <p:cNvPr id="7118" name="Freeform: Shape 742"/>
            <p:cNvSpPr/>
            <p:nvPr/>
          </p:nvSpPr>
          <p:spPr>
            <a:xfrm>
              <a:off x="268560" y="6073920"/>
              <a:ext cx="1800" cy="4320"/>
            </a:xfrm>
            <a:custGeom>
              <a:avLst/>
              <a:gdLst/>
              <a:ah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a:noFill/>
            </a:ln>
          </p:spPr>
          <p:style>
            <a:lnRef idx="0"/>
            <a:fillRef idx="0"/>
            <a:effectRef idx="0"/>
            <a:fontRef idx="minor"/>
          </p:style>
        </p:sp>
        <p:sp>
          <p:nvSpPr>
            <p:cNvPr id="7119" name="Freeform: Shape 743"/>
            <p:cNvSpPr/>
            <p:nvPr/>
          </p:nvSpPr>
          <p:spPr>
            <a:xfrm>
              <a:off x="268560" y="6049080"/>
              <a:ext cx="12240" cy="28800"/>
            </a:xfrm>
            <a:custGeom>
              <a:avLst/>
              <a:gdLst/>
              <a:ah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a:noFill/>
            </a:ln>
          </p:spPr>
          <p:style>
            <a:lnRef idx="0"/>
            <a:fillRef idx="0"/>
            <a:effectRef idx="0"/>
            <a:fontRef idx="minor"/>
          </p:style>
        </p:sp>
        <p:sp>
          <p:nvSpPr>
            <p:cNvPr id="7120" name="Freeform: Shape 744"/>
            <p:cNvSpPr/>
            <p:nvPr/>
          </p:nvSpPr>
          <p:spPr>
            <a:xfrm>
              <a:off x="2651040" y="6427800"/>
              <a:ext cx="12240" cy="43560"/>
            </a:xfrm>
            <a:custGeom>
              <a:avLst/>
              <a:gdLst/>
              <a:ah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a:noFill/>
            </a:ln>
          </p:spPr>
          <p:style>
            <a:lnRef idx="0"/>
            <a:fillRef idx="0"/>
            <a:effectRef idx="0"/>
            <a:fontRef idx="minor"/>
          </p:style>
        </p:sp>
        <p:sp>
          <p:nvSpPr>
            <p:cNvPr id="7121" name="Freeform: Shape 745"/>
            <p:cNvSpPr/>
            <p:nvPr/>
          </p:nvSpPr>
          <p:spPr>
            <a:xfrm>
              <a:off x="275760" y="6080400"/>
              <a:ext cx="141840" cy="12240"/>
            </a:xfrm>
            <a:custGeom>
              <a:avLst/>
              <a:gdLst/>
              <a:ah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a:noFill/>
            </a:ln>
          </p:spPr>
          <p:style>
            <a:lnRef idx="0"/>
            <a:fillRef idx="0"/>
            <a:effectRef idx="0"/>
            <a:fontRef idx="minor"/>
          </p:style>
        </p:sp>
        <p:sp>
          <p:nvSpPr>
            <p:cNvPr id="7122" name="Freeform: Shape 746"/>
            <p:cNvSpPr/>
            <p:nvPr/>
          </p:nvSpPr>
          <p:spPr>
            <a:xfrm>
              <a:off x="1976040" y="6464160"/>
              <a:ext cx="12240" cy="6120"/>
            </a:xfrm>
            <a:custGeom>
              <a:avLst/>
              <a:gdLst/>
              <a:ah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123" name="Freeform: Shape 747"/>
            <p:cNvSpPr/>
            <p:nvPr/>
          </p:nvSpPr>
          <p:spPr>
            <a:xfrm>
              <a:off x="3180960" y="6464520"/>
              <a:ext cx="12240" cy="6840"/>
            </a:xfrm>
            <a:custGeom>
              <a:avLst/>
              <a:gdLst/>
              <a:ah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a:noFill/>
            </a:ln>
          </p:spPr>
          <p:style>
            <a:lnRef idx="0"/>
            <a:fillRef idx="0"/>
            <a:effectRef idx="0"/>
            <a:fontRef idx="minor"/>
          </p:style>
        </p:sp>
        <p:sp>
          <p:nvSpPr>
            <p:cNvPr id="7124" name="Freeform: Shape 748"/>
            <p:cNvSpPr/>
            <p:nvPr/>
          </p:nvSpPr>
          <p:spPr>
            <a:xfrm>
              <a:off x="1427760" y="6393240"/>
              <a:ext cx="12240" cy="71280"/>
            </a:xfrm>
            <a:custGeom>
              <a:avLst/>
              <a:gdLst/>
              <a:ah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a:noFill/>
            </a:ln>
          </p:spPr>
          <p:style>
            <a:lnRef idx="0"/>
            <a:fillRef idx="0"/>
            <a:effectRef idx="0"/>
            <a:fontRef idx="minor"/>
          </p:style>
        </p:sp>
        <p:sp>
          <p:nvSpPr>
            <p:cNvPr id="7125" name="Freeform: Shape 749"/>
            <p:cNvSpPr/>
            <p:nvPr/>
          </p:nvSpPr>
          <p:spPr>
            <a:xfrm>
              <a:off x="1427760" y="6459120"/>
              <a:ext cx="12240" cy="313920"/>
            </a:xfrm>
            <a:custGeom>
              <a:avLst/>
              <a:gdLst/>
              <a:ah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a:noFill/>
            </a:ln>
          </p:spPr>
          <p:style>
            <a:lnRef idx="0"/>
            <a:fillRef idx="0"/>
            <a:effectRef idx="0"/>
            <a:fontRef idx="minor"/>
          </p:style>
        </p:sp>
        <p:sp>
          <p:nvSpPr>
            <p:cNvPr id="7126" name="Freeform: Shape 750"/>
            <p:cNvSpPr/>
            <p:nvPr/>
          </p:nvSpPr>
          <p:spPr>
            <a:xfrm>
              <a:off x="2653560" y="6426360"/>
              <a:ext cx="9720" cy="7200"/>
            </a:xfrm>
            <a:custGeom>
              <a:avLst/>
              <a:gdLst/>
              <a:ah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a:noFill/>
            </a:ln>
          </p:spPr>
          <p:style>
            <a:lnRef idx="0"/>
            <a:fillRef idx="0"/>
            <a:effectRef idx="0"/>
            <a:fontRef idx="minor"/>
          </p:style>
        </p:sp>
        <p:sp>
          <p:nvSpPr>
            <p:cNvPr id="7127" name="Freeform: Shape 751"/>
            <p:cNvSpPr/>
            <p:nvPr/>
          </p:nvSpPr>
          <p:spPr>
            <a:xfrm>
              <a:off x="2651760" y="5864040"/>
              <a:ext cx="11520" cy="560880"/>
            </a:xfrm>
            <a:custGeom>
              <a:avLst/>
              <a:gdLst/>
              <a:ah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a:noFill/>
            </a:ln>
          </p:spPr>
          <p:style>
            <a:lnRef idx="0"/>
            <a:fillRef idx="0"/>
            <a:effectRef idx="0"/>
            <a:fontRef idx="minor"/>
          </p:style>
        </p:sp>
        <p:sp>
          <p:nvSpPr>
            <p:cNvPr id="7128" name="Freeform: Shape 752"/>
            <p:cNvSpPr/>
            <p:nvPr/>
          </p:nvSpPr>
          <p:spPr>
            <a:xfrm>
              <a:off x="249480" y="6079680"/>
              <a:ext cx="11880" cy="12240"/>
            </a:xfrm>
            <a:custGeom>
              <a:avLst/>
              <a:gdLst/>
              <a:ah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a:noFill/>
            </a:ln>
          </p:spPr>
          <p:style>
            <a:lnRef idx="0"/>
            <a:fillRef idx="0"/>
            <a:effectRef idx="0"/>
            <a:fontRef idx="minor"/>
          </p:style>
        </p:sp>
        <p:sp>
          <p:nvSpPr>
            <p:cNvPr id="7129" name="Freeform: Shape 753"/>
            <p:cNvSpPr/>
            <p:nvPr/>
          </p:nvSpPr>
          <p:spPr>
            <a:xfrm>
              <a:off x="255960" y="6079680"/>
              <a:ext cx="24840" cy="12240"/>
            </a:xfrm>
            <a:custGeom>
              <a:avLst/>
              <a:gdLst/>
              <a:ah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a:noFill/>
            </a:ln>
          </p:spPr>
          <p:style>
            <a:lnRef idx="0"/>
            <a:fillRef idx="0"/>
            <a:effectRef idx="0"/>
            <a:fontRef idx="minor"/>
          </p:style>
        </p:sp>
        <p:sp>
          <p:nvSpPr>
            <p:cNvPr id="7130" name="Freeform: Shape 754"/>
            <p:cNvSpPr/>
            <p:nvPr/>
          </p:nvSpPr>
          <p:spPr>
            <a:xfrm>
              <a:off x="415440" y="6079680"/>
              <a:ext cx="64080" cy="12960"/>
            </a:xfrm>
            <a:custGeom>
              <a:avLst/>
              <a:gdLst/>
              <a:ah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a:noFill/>
            </a:ln>
          </p:spPr>
          <p:style>
            <a:lnRef idx="0"/>
            <a:fillRef idx="0"/>
            <a:effectRef idx="0"/>
            <a:fontRef idx="minor"/>
          </p:style>
        </p:sp>
        <p:sp>
          <p:nvSpPr>
            <p:cNvPr id="7131" name="Freeform: Shape 755"/>
            <p:cNvSpPr/>
            <p:nvPr/>
          </p:nvSpPr>
          <p:spPr>
            <a:xfrm>
              <a:off x="474840" y="6079680"/>
              <a:ext cx="13320" cy="12240"/>
            </a:xfrm>
            <a:custGeom>
              <a:avLst/>
              <a:gdLst/>
              <a:ah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a:noFill/>
            </a:ln>
          </p:spPr>
          <p:style>
            <a:lnRef idx="0"/>
            <a:fillRef idx="0"/>
            <a:effectRef idx="0"/>
            <a:fontRef idx="minor"/>
          </p:style>
        </p:sp>
        <p:sp>
          <p:nvSpPr>
            <p:cNvPr id="7132" name="Freeform: Shape 756"/>
            <p:cNvSpPr/>
            <p:nvPr/>
          </p:nvSpPr>
          <p:spPr>
            <a:xfrm>
              <a:off x="481680" y="6079680"/>
              <a:ext cx="164160" cy="12600"/>
            </a:xfrm>
            <a:custGeom>
              <a:avLst/>
              <a:gdLst/>
              <a:ah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a:noFill/>
            </a:ln>
          </p:spPr>
          <p:style>
            <a:lnRef idx="0"/>
            <a:fillRef idx="0"/>
            <a:effectRef idx="0"/>
            <a:fontRef idx="minor"/>
          </p:style>
        </p:sp>
        <p:sp>
          <p:nvSpPr>
            <p:cNvPr id="7133" name="Freeform: Shape 757"/>
            <p:cNvSpPr/>
            <p:nvPr/>
          </p:nvSpPr>
          <p:spPr>
            <a:xfrm>
              <a:off x="1976040" y="6463080"/>
              <a:ext cx="12240" cy="6480"/>
            </a:xfrm>
            <a:custGeom>
              <a:avLst/>
              <a:gdLst/>
              <a:ah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7134" name="Freeform: Shape 758"/>
            <p:cNvSpPr/>
            <p:nvPr/>
          </p:nvSpPr>
          <p:spPr>
            <a:xfrm>
              <a:off x="1976040" y="6379200"/>
              <a:ext cx="12240" cy="89640"/>
            </a:xfrm>
            <a:custGeom>
              <a:avLst/>
              <a:gdLst/>
              <a:ah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a:noFill/>
            </a:ln>
          </p:spPr>
          <p:style>
            <a:lnRef idx="0"/>
            <a:fillRef idx="0"/>
            <a:effectRef idx="0"/>
            <a:fontRef idx="minor"/>
          </p:style>
        </p:sp>
        <p:sp>
          <p:nvSpPr>
            <p:cNvPr id="7135" name="Freeform: Shape 759"/>
            <p:cNvSpPr/>
            <p:nvPr/>
          </p:nvSpPr>
          <p:spPr>
            <a:xfrm>
              <a:off x="3180960" y="6464160"/>
              <a:ext cx="12240" cy="6120"/>
            </a:xfrm>
            <a:custGeom>
              <a:avLst/>
              <a:gdLst/>
              <a:ah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a:noFill/>
            </a:ln>
          </p:spPr>
          <p:style>
            <a:lnRef idx="0"/>
            <a:fillRef idx="0"/>
            <a:effectRef idx="0"/>
            <a:fontRef idx="minor"/>
          </p:style>
        </p:sp>
        <p:sp>
          <p:nvSpPr>
            <p:cNvPr id="7136" name="Freeform: Shape 760"/>
            <p:cNvSpPr/>
            <p:nvPr/>
          </p:nvSpPr>
          <p:spPr>
            <a:xfrm>
              <a:off x="640440" y="6079680"/>
              <a:ext cx="43560" cy="12960"/>
            </a:xfrm>
            <a:custGeom>
              <a:avLst/>
              <a:gdLst/>
              <a:ah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a:noFill/>
            </a:ln>
          </p:spPr>
          <p:style>
            <a:lnRef idx="0"/>
            <a:fillRef idx="0"/>
            <a:effectRef idx="0"/>
            <a:fontRef idx="minor"/>
          </p:style>
        </p:sp>
        <p:sp>
          <p:nvSpPr>
            <p:cNvPr id="7137" name="Freeform: Shape 761"/>
            <p:cNvSpPr/>
            <p:nvPr/>
          </p:nvSpPr>
          <p:spPr>
            <a:xfrm>
              <a:off x="3180960" y="6463080"/>
              <a:ext cx="12240" cy="6480"/>
            </a:xfrm>
            <a:custGeom>
              <a:avLst/>
              <a:gdLst/>
              <a:ah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a:noFill/>
            </a:ln>
          </p:spPr>
          <p:style>
            <a:lnRef idx="0"/>
            <a:fillRef idx="0"/>
            <a:effectRef idx="0"/>
            <a:fontRef idx="minor"/>
          </p:style>
        </p:sp>
        <p:sp>
          <p:nvSpPr>
            <p:cNvPr id="7138" name="Freeform: Shape 762"/>
            <p:cNvSpPr/>
            <p:nvPr/>
          </p:nvSpPr>
          <p:spPr>
            <a:xfrm>
              <a:off x="3180960" y="5848200"/>
              <a:ext cx="12240" cy="620280"/>
            </a:xfrm>
            <a:custGeom>
              <a:avLst/>
              <a:gdLst/>
              <a:ah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7139" name="Freeform: Shape 763"/>
            <p:cNvSpPr/>
            <p:nvPr/>
          </p:nvSpPr>
          <p:spPr>
            <a:xfrm>
              <a:off x="678600" y="6079680"/>
              <a:ext cx="8640" cy="12960"/>
            </a:xfrm>
            <a:custGeom>
              <a:avLst/>
              <a:gdLst/>
              <a:ah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a:noFill/>
            </a:ln>
          </p:spPr>
          <p:style>
            <a:lnRef idx="0"/>
            <a:fillRef idx="0"/>
            <a:effectRef idx="0"/>
            <a:fontRef idx="minor"/>
          </p:style>
        </p:sp>
        <p:sp>
          <p:nvSpPr>
            <p:cNvPr id="7140" name="Freeform: Shape 764"/>
            <p:cNvSpPr/>
            <p:nvPr/>
          </p:nvSpPr>
          <p:spPr>
            <a:xfrm>
              <a:off x="682200" y="6080760"/>
              <a:ext cx="20160" cy="12600"/>
            </a:xfrm>
            <a:custGeom>
              <a:avLst/>
              <a:gdLst/>
              <a:ah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a:noFill/>
            </a:ln>
          </p:spPr>
          <p:style>
            <a:lnRef idx="0"/>
            <a:fillRef idx="0"/>
            <a:effectRef idx="0"/>
            <a:fontRef idx="minor"/>
          </p:style>
        </p:sp>
        <p:sp>
          <p:nvSpPr>
            <p:cNvPr id="7141" name="Freeform: Shape 765"/>
            <p:cNvSpPr/>
            <p:nvPr/>
          </p:nvSpPr>
          <p:spPr>
            <a:xfrm>
              <a:off x="2566440" y="6419520"/>
              <a:ext cx="97200" cy="12240"/>
            </a:xfrm>
            <a:custGeom>
              <a:avLst/>
              <a:gdLst/>
              <a:ah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a:noFill/>
            </a:ln>
          </p:spPr>
          <p:style>
            <a:lnRef idx="0"/>
            <a:fillRef idx="0"/>
            <a:effectRef idx="0"/>
            <a:fontRef idx="minor"/>
          </p:style>
        </p:sp>
        <p:sp>
          <p:nvSpPr>
            <p:cNvPr id="7142" name="Freeform: Shape 766"/>
            <p:cNvSpPr/>
            <p:nvPr/>
          </p:nvSpPr>
          <p:spPr>
            <a:xfrm>
              <a:off x="3311280" y="6461280"/>
              <a:ext cx="1080" cy="402480"/>
            </a:xfrm>
            <a:custGeom>
              <a:avLst/>
              <a:gdLst/>
              <a:ah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a:noFill/>
            </a:ln>
          </p:spPr>
          <p:style>
            <a:lnRef idx="0"/>
            <a:fillRef idx="0"/>
            <a:effectRef idx="0"/>
            <a:fontRef idx="minor"/>
          </p:style>
        </p:sp>
        <p:sp>
          <p:nvSpPr>
            <p:cNvPr id="7143" name="Freeform: Shape 767"/>
            <p:cNvSpPr/>
            <p:nvPr/>
          </p:nvSpPr>
          <p:spPr>
            <a:xfrm>
              <a:off x="1530720" y="5807880"/>
              <a:ext cx="12240" cy="660960"/>
            </a:xfrm>
            <a:custGeom>
              <a:avLst/>
              <a:gdLst/>
              <a:ah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7144" name="Freeform: Shape 768"/>
            <p:cNvSpPr/>
            <p:nvPr/>
          </p:nvSpPr>
          <p:spPr>
            <a:xfrm>
              <a:off x="3276360" y="5814360"/>
              <a:ext cx="11520" cy="101160"/>
            </a:xfrm>
            <a:custGeom>
              <a:avLst/>
              <a:gdLst/>
              <a:ah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a:noFill/>
            </a:ln>
          </p:spPr>
          <p:style>
            <a:lnRef idx="0"/>
            <a:fillRef idx="0"/>
            <a:effectRef idx="0"/>
            <a:fontRef idx="minor"/>
          </p:style>
        </p:sp>
        <p:sp>
          <p:nvSpPr>
            <p:cNvPr id="7145" name="Freeform: Shape 769"/>
            <p:cNvSpPr/>
            <p:nvPr/>
          </p:nvSpPr>
          <p:spPr>
            <a:xfrm>
              <a:off x="8610120" y="6443640"/>
              <a:ext cx="807480" cy="419400"/>
            </a:xfrm>
            <a:custGeom>
              <a:avLst/>
              <a:gdLst/>
              <a:ah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a:noFill/>
            </a:ln>
          </p:spPr>
          <p:style>
            <a:lnRef idx="0"/>
            <a:fillRef idx="0"/>
            <a:effectRef idx="0"/>
            <a:fontRef idx="minor"/>
          </p:style>
        </p:sp>
        <p:sp>
          <p:nvSpPr>
            <p:cNvPr id="7146" name="Freeform: Shape 770"/>
            <p:cNvSpPr/>
            <p:nvPr/>
          </p:nvSpPr>
          <p:spPr>
            <a:xfrm>
              <a:off x="8538120" y="5898240"/>
              <a:ext cx="68040" cy="964800"/>
            </a:xfrm>
            <a:custGeom>
              <a:avLst/>
              <a:gdLst/>
              <a:ah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a:noFill/>
            </a:ln>
          </p:spPr>
          <p:style>
            <a:lnRef idx="0"/>
            <a:fillRef idx="0"/>
            <a:effectRef idx="0"/>
            <a:fontRef idx="minor"/>
          </p:style>
        </p:sp>
        <p:sp>
          <p:nvSpPr>
            <p:cNvPr id="7147" name="Freeform: Shape 771"/>
            <p:cNvSpPr/>
            <p:nvPr/>
          </p:nvSpPr>
          <p:spPr>
            <a:xfrm>
              <a:off x="8237880" y="5897880"/>
              <a:ext cx="296640" cy="965160"/>
            </a:xfrm>
            <a:custGeom>
              <a:avLst/>
              <a:gdLst/>
              <a:ahLst/>
              <a:rect l="l" t="t" r="r" b="b"/>
              <a:pathLst>
                <a:path w="297991" h="966730">
                  <a:moveTo>
                    <a:pt x="0" y="0"/>
                  </a:moveTo>
                  <a:lnTo>
                    <a:pt x="297991" y="0"/>
                  </a:lnTo>
                  <a:lnTo>
                    <a:pt x="297991" y="966731"/>
                  </a:lnTo>
                  <a:lnTo>
                    <a:pt x="0" y="966731"/>
                  </a:lnTo>
                  <a:close/>
                </a:path>
              </a:pathLst>
            </a:custGeom>
            <a:solidFill>
              <a:schemeClr val="accent4"/>
            </a:solidFill>
            <a:ln w="12690">
              <a:noFill/>
            </a:ln>
          </p:spPr>
          <p:style>
            <a:lnRef idx="0"/>
            <a:fillRef idx="0"/>
            <a:effectRef idx="0"/>
            <a:fontRef idx="minor"/>
          </p:style>
        </p:sp>
        <p:sp>
          <p:nvSpPr>
            <p:cNvPr id="7148" name="Freeform: Shape 772"/>
            <p:cNvSpPr/>
            <p:nvPr/>
          </p:nvSpPr>
          <p:spPr>
            <a:xfrm>
              <a:off x="11779920" y="6429600"/>
              <a:ext cx="20520" cy="433440"/>
            </a:xfrm>
            <a:custGeom>
              <a:avLst/>
              <a:gdLst/>
              <a:ah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a:noFill/>
            </a:ln>
          </p:spPr>
          <p:style>
            <a:lnRef idx="0"/>
            <a:fillRef idx="0"/>
            <a:effectRef idx="0"/>
            <a:fontRef idx="minor"/>
          </p:style>
        </p:sp>
        <p:sp>
          <p:nvSpPr>
            <p:cNvPr id="7149" name="Freeform: Shape 773"/>
            <p:cNvSpPr/>
            <p:nvPr/>
          </p:nvSpPr>
          <p:spPr>
            <a:xfrm>
              <a:off x="11804400" y="6429600"/>
              <a:ext cx="369720" cy="66600"/>
            </a:xfrm>
            <a:custGeom>
              <a:avLst/>
              <a:gdLst/>
              <a:ah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a:noFill/>
            </a:ln>
          </p:spPr>
          <p:style>
            <a:lnRef idx="0"/>
            <a:fillRef idx="0"/>
            <a:effectRef idx="0"/>
            <a:fontRef idx="minor"/>
          </p:style>
        </p:sp>
        <p:sp>
          <p:nvSpPr>
            <p:cNvPr id="7150" name="Freeform: Shape 774"/>
            <p:cNvSpPr/>
            <p:nvPr/>
          </p:nvSpPr>
          <p:spPr>
            <a:xfrm>
              <a:off x="10443960" y="5632200"/>
              <a:ext cx="26640" cy="189360"/>
            </a:xfrm>
            <a:custGeom>
              <a:avLst/>
              <a:gdLst/>
              <a:ah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a:noFill/>
            </a:ln>
          </p:spPr>
          <p:style>
            <a:lnRef idx="0"/>
            <a:fillRef idx="0"/>
            <a:effectRef idx="0"/>
            <a:fontRef idx="minor"/>
          </p:style>
        </p:sp>
        <p:sp>
          <p:nvSpPr>
            <p:cNvPr id="7151" name="Freeform: Shape 775"/>
            <p:cNvSpPr/>
            <p:nvPr/>
          </p:nvSpPr>
          <p:spPr>
            <a:xfrm>
              <a:off x="9960120" y="4824360"/>
              <a:ext cx="242640" cy="951840"/>
            </a:xfrm>
            <a:custGeom>
              <a:avLst/>
              <a:gdLst/>
              <a:ah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a:solidFill>
                <a:srgbClr val="66b2b0"/>
              </a:solidFill>
              <a:miter/>
            </a:ln>
          </p:spPr>
          <p:style>
            <a:lnRef idx="0"/>
            <a:fillRef idx="0"/>
            <a:effectRef idx="0"/>
            <a:fontRef idx="minor"/>
          </p:style>
        </p:sp>
        <p:sp>
          <p:nvSpPr>
            <p:cNvPr id="7152" name="Freeform: Shape 776"/>
            <p:cNvSpPr/>
            <p:nvPr/>
          </p:nvSpPr>
          <p:spPr>
            <a:xfrm>
              <a:off x="8730360" y="5742360"/>
              <a:ext cx="136080" cy="699480"/>
            </a:xfrm>
            <a:custGeom>
              <a:avLst/>
              <a:gdLst/>
              <a:ah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a:noFill/>
            </a:ln>
          </p:spPr>
          <p:style>
            <a:lnRef idx="0"/>
            <a:fillRef idx="0"/>
            <a:effectRef idx="0"/>
            <a:fontRef idx="minor"/>
          </p:style>
        </p:sp>
        <p:sp>
          <p:nvSpPr>
            <p:cNvPr id="7153" name="Freeform: Shape 777"/>
            <p:cNvSpPr/>
            <p:nvPr/>
          </p:nvSpPr>
          <p:spPr>
            <a:xfrm>
              <a:off x="9241200" y="5454360"/>
              <a:ext cx="15120" cy="988920"/>
            </a:xfrm>
            <a:custGeom>
              <a:avLst/>
              <a:gdLst/>
              <a:ah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a:noFill/>
            </a:ln>
          </p:spPr>
          <p:style>
            <a:lnRef idx="0"/>
            <a:fillRef idx="0"/>
            <a:effectRef idx="0"/>
            <a:fontRef idx="minor"/>
          </p:style>
        </p:sp>
        <p:sp>
          <p:nvSpPr>
            <p:cNvPr id="7154" name="Freeform: Shape 778"/>
            <p:cNvSpPr/>
            <p:nvPr/>
          </p:nvSpPr>
          <p:spPr>
            <a:xfrm>
              <a:off x="8881560" y="5452200"/>
              <a:ext cx="355320" cy="991080"/>
            </a:xfrm>
            <a:custGeom>
              <a:avLst/>
              <a:gdLst/>
              <a:ah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a:noFill/>
            </a:ln>
          </p:spPr>
          <p:style>
            <a:lnRef idx="0"/>
            <a:fillRef idx="0"/>
            <a:effectRef idx="0"/>
            <a:fontRef idx="minor"/>
          </p:style>
        </p:sp>
        <p:sp>
          <p:nvSpPr>
            <p:cNvPr id="7155" name="Freeform: Shape 779"/>
            <p:cNvSpPr/>
            <p:nvPr/>
          </p:nvSpPr>
          <p:spPr>
            <a:xfrm>
              <a:off x="9285120" y="5618880"/>
              <a:ext cx="12600" cy="816120"/>
            </a:xfrm>
            <a:custGeom>
              <a:avLst/>
              <a:gdLst/>
              <a:ah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a:noFill/>
            </a:ln>
          </p:spPr>
          <p:style>
            <a:lnRef idx="0"/>
            <a:fillRef idx="0"/>
            <a:effectRef idx="0"/>
            <a:fontRef idx="minor"/>
          </p:style>
        </p:sp>
        <p:sp>
          <p:nvSpPr>
            <p:cNvPr id="7156" name="Freeform: Shape 780"/>
            <p:cNvSpPr/>
            <p:nvPr/>
          </p:nvSpPr>
          <p:spPr>
            <a:xfrm>
              <a:off x="9271440" y="5617080"/>
              <a:ext cx="9720" cy="817920"/>
            </a:xfrm>
            <a:custGeom>
              <a:avLst/>
              <a:gdLst/>
              <a:ah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a:noFill/>
            </a:ln>
          </p:spPr>
          <p:style>
            <a:lnRef idx="0"/>
            <a:fillRef idx="0"/>
            <a:effectRef idx="0"/>
            <a:fontRef idx="minor"/>
          </p:style>
        </p:sp>
        <p:sp>
          <p:nvSpPr>
            <p:cNvPr id="7157" name="Freeform: Shape 781"/>
            <p:cNvSpPr/>
            <p:nvPr/>
          </p:nvSpPr>
          <p:spPr>
            <a:xfrm>
              <a:off x="9432720" y="6438240"/>
              <a:ext cx="342000" cy="424800"/>
            </a:xfrm>
            <a:custGeom>
              <a:avLst/>
              <a:gdLst/>
              <a:ah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a:noFill/>
            </a:ln>
          </p:spPr>
          <p:style>
            <a:lnRef idx="0"/>
            <a:fillRef idx="0"/>
            <a:effectRef idx="0"/>
            <a:fontRef idx="minor"/>
          </p:style>
        </p:sp>
        <p:sp>
          <p:nvSpPr>
            <p:cNvPr id="7158" name="Freeform: Shape 782"/>
            <p:cNvSpPr/>
            <p:nvPr/>
          </p:nvSpPr>
          <p:spPr>
            <a:xfrm>
              <a:off x="9423000" y="5618160"/>
              <a:ext cx="352080" cy="158040"/>
            </a:xfrm>
            <a:custGeom>
              <a:avLst/>
              <a:gdLst/>
              <a:ah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a:noFill/>
            </a:ln>
          </p:spPr>
          <p:style>
            <a:lnRef idx="0"/>
            <a:fillRef idx="0"/>
            <a:effectRef idx="0"/>
            <a:fontRef idx="minor"/>
          </p:style>
        </p:sp>
        <p:sp>
          <p:nvSpPr>
            <p:cNvPr id="7159" name="Freeform: Shape 783"/>
            <p:cNvSpPr/>
            <p:nvPr/>
          </p:nvSpPr>
          <p:spPr>
            <a:xfrm>
              <a:off x="9422640" y="6094080"/>
              <a:ext cx="34920" cy="335160"/>
            </a:xfrm>
            <a:custGeom>
              <a:avLst/>
              <a:gdLst/>
              <a:ah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a:noFill/>
            </a:ln>
          </p:spPr>
          <p:style>
            <a:lnRef idx="0"/>
            <a:fillRef idx="0"/>
            <a:effectRef idx="0"/>
            <a:fontRef idx="minor"/>
          </p:style>
        </p:sp>
        <p:sp>
          <p:nvSpPr>
            <p:cNvPr id="7160" name="Freeform: Shape 784"/>
            <p:cNvSpPr/>
            <p:nvPr/>
          </p:nvSpPr>
          <p:spPr>
            <a:xfrm>
              <a:off x="9400320" y="6094080"/>
              <a:ext cx="7560" cy="720"/>
            </a:xfrm>
            <a:custGeom>
              <a:avLst/>
              <a:gdLst/>
              <a:ahLst/>
              <a:rect l="l" t="t" r="r" b="b"/>
              <a:pathLst>
                <a:path w="9142" h="2285">
                  <a:moveTo>
                    <a:pt x="0" y="0"/>
                  </a:moveTo>
                  <a:lnTo>
                    <a:pt x="9142" y="2285"/>
                  </a:lnTo>
                  <a:cubicBezTo>
                    <a:pt x="9027" y="1524"/>
                    <a:pt x="9027" y="762"/>
                    <a:pt x="9142" y="0"/>
                  </a:cubicBezTo>
                  <a:close/>
                </a:path>
              </a:pathLst>
            </a:custGeom>
            <a:solidFill>
              <a:srgbClr val="f39896"/>
            </a:solidFill>
            <a:ln w="12690">
              <a:noFill/>
            </a:ln>
          </p:spPr>
          <p:style>
            <a:lnRef idx="0"/>
            <a:fillRef idx="0"/>
            <a:effectRef idx="0"/>
            <a:fontRef idx="minor"/>
          </p:style>
        </p:sp>
        <p:sp>
          <p:nvSpPr>
            <p:cNvPr id="7161" name="Freeform: Shape 785"/>
            <p:cNvSpPr/>
            <p:nvPr/>
          </p:nvSpPr>
          <p:spPr>
            <a:xfrm>
              <a:off x="10477080" y="5843160"/>
              <a:ext cx="360" cy="272160"/>
            </a:xfrm>
            <a:custGeom>
              <a:avLst/>
              <a:gdLst/>
              <a:ahLst/>
              <a:rect l="l" t="t" r="r" b="b"/>
              <a:pathLst>
                <a:path w="888" h="273742">
                  <a:moveTo>
                    <a:pt x="889" y="273615"/>
                  </a:moveTo>
                  <a:lnTo>
                    <a:pt x="889" y="0"/>
                  </a:lnTo>
                  <a:lnTo>
                    <a:pt x="0" y="0"/>
                  </a:lnTo>
                  <a:lnTo>
                    <a:pt x="0" y="273742"/>
                  </a:lnTo>
                  <a:close/>
                </a:path>
              </a:pathLst>
            </a:custGeom>
            <a:solidFill>
              <a:srgbClr val="f4f5f3"/>
            </a:solidFill>
            <a:ln w="12690">
              <a:noFill/>
            </a:ln>
          </p:spPr>
          <p:style>
            <a:lnRef idx="0"/>
            <a:fillRef idx="0"/>
            <a:effectRef idx="0"/>
            <a:fontRef idx="minor"/>
          </p:style>
        </p:sp>
        <p:sp>
          <p:nvSpPr>
            <p:cNvPr id="7162" name="Freeform: Shape 786"/>
            <p:cNvSpPr/>
            <p:nvPr/>
          </p:nvSpPr>
          <p:spPr>
            <a:xfrm>
              <a:off x="10480320" y="5843520"/>
              <a:ext cx="316080" cy="584640"/>
            </a:xfrm>
            <a:custGeom>
              <a:avLst/>
              <a:gdLst/>
              <a:ah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a:noFill/>
            </a:ln>
          </p:spPr>
          <p:style>
            <a:lnRef idx="0"/>
            <a:fillRef idx="0"/>
            <a:effectRef idx="0"/>
            <a:fontRef idx="minor"/>
          </p:style>
        </p:sp>
        <p:sp>
          <p:nvSpPr>
            <p:cNvPr id="7163" name="Freeform: Shape 787"/>
            <p:cNvSpPr/>
            <p:nvPr/>
          </p:nvSpPr>
          <p:spPr>
            <a:xfrm>
              <a:off x="10802160" y="5670720"/>
              <a:ext cx="171000" cy="126720"/>
            </a:xfrm>
            <a:custGeom>
              <a:avLst/>
              <a:gdLst/>
              <a:ah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a:noFill/>
            </a:ln>
          </p:spPr>
          <p:style>
            <a:lnRef idx="0"/>
            <a:fillRef idx="0"/>
            <a:effectRef idx="0"/>
            <a:fontRef idx="minor"/>
          </p:style>
        </p:sp>
        <p:sp>
          <p:nvSpPr>
            <p:cNvPr id="7164" name="Freeform: Shape 788"/>
            <p:cNvSpPr/>
            <p:nvPr/>
          </p:nvSpPr>
          <p:spPr>
            <a:xfrm>
              <a:off x="10281240" y="5648760"/>
              <a:ext cx="148680" cy="465840"/>
            </a:xfrm>
            <a:custGeom>
              <a:avLst/>
              <a:gdLst/>
              <a:ah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a:noFill/>
            </a:ln>
          </p:spPr>
          <p:style>
            <a:lnRef idx="0"/>
            <a:fillRef idx="0"/>
            <a:effectRef idx="0"/>
            <a:fontRef idx="minor"/>
          </p:style>
        </p:sp>
        <p:sp>
          <p:nvSpPr>
            <p:cNvPr id="7165" name="Freeform: Shape 789"/>
            <p:cNvSpPr/>
            <p:nvPr/>
          </p:nvSpPr>
          <p:spPr>
            <a:xfrm>
              <a:off x="9526320" y="5584320"/>
              <a:ext cx="141840" cy="18720"/>
            </a:xfrm>
            <a:custGeom>
              <a:avLst/>
              <a:gdLst/>
              <a:ah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a:noFill/>
            </a:ln>
          </p:spPr>
          <p:style>
            <a:lnRef idx="0"/>
            <a:fillRef idx="0"/>
            <a:effectRef idx="0"/>
            <a:fontRef idx="minor"/>
          </p:style>
        </p:sp>
        <p:sp>
          <p:nvSpPr>
            <p:cNvPr id="7166" name="Freeform: Shape 790"/>
            <p:cNvSpPr/>
            <p:nvPr/>
          </p:nvSpPr>
          <p:spPr>
            <a:xfrm>
              <a:off x="9521640" y="5584320"/>
              <a:ext cx="26280" cy="18720"/>
            </a:xfrm>
            <a:custGeom>
              <a:avLst/>
              <a:gdLst/>
              <a:ahLst/>
              <a:rect l="l" t="t" r="r" b="b"/>
              <a:pathLst>
                <a:path w="27678" h="20187">
                  <a:moveTo>
                    <a:pt x="380" y="0"/>
                  </a:moveTo>
                  <a:lnTo>
                    <a:pt x="0" y="0"/>
                  </a:lnTo>
                  <a:lnTo>
                    <a:pt x="0" y="20188"/>
                  </a:lnTo>
                  <a:lnTo>
                    <a:pt x="27679" y="20188"/>
                  </a:lnTo>
                  <a:lnTo>
                    <a:pt x="380" y="0"/>
                  </a:lnTo>
                  <a:close/>
                </a:path>
              </a:pathLst>
            </a:custGeom>
            <a:solidFill>
              <a:srgbClr val="f39896"/>
            </a:solidFill>
            <a:ln w="12690">
              <a:noFill/>
            </a:ln>
          </p:spPr>
          <p:style>
            <a:lnRef idx="0"/>
            <a:fillRef idx="0"/>
            <a:effectRef idx="0"/>
            <a:fontRef idx="minor"/>
          </p:style>
        </p:sp>
        <p:sp>
          <p:nvSpPr>
            <p:cNvPr id="7167" name="Freeform: Shape 791"/>
            <p:cNvSpPr/>
            <p:nvPr/>
          </p:nvSpPr>
          <p:spPr>
            <a:xfrm>
              <a:off x="9683280" y="5592600"/>
              <a:ext cx="12240" cy="10440"/>
            </a:xfrm>
            <a:custGeom>
              <a:avLst/>
              <a:gdLst/>
              <a:ahLst/>
              <a:rect l="l" t="t" r="r" b="b"/>
              <a:pathLst>
                <a:path w="13839" h="11934">
                  <a:moveTo>
                    <a:pt x="0" y="0"/>
                  </a:moveTo>
                  <a:lnTo>
                    <a:pt x="0" y="11935"/>
                  </a:lnTo>
                  <a:lnTo>
                    <a:pt x="13840" y="11935"/>
                  </a:lnTo>
                  <a:lnTo>
                    <a:pt x="0" y="0"/>
                  </a:lnTo>
                  <a:close/>
                </a:path>
              </a:pathLst>
            </a:custGeom>
            <a:solidFill>
              <a:srgbClr val="9fd1d0"/>
            </a:solidFill>
            <a:ln w="12690">
              <a:noFill/>
            </a:ln>
          </p:spPr>
          <p:style>
            <a:lnRef idx="0"/>
            <a:fillRef idx="0"/>
            <a:effectRef idx="0"/>
            <a:fontRef idx="minor"/>
          </p:style>
        </p:sp>
        <p:sp>
          <p:nvSpPr>
            <p:cNvPr id="7168" name="Freeform: Shape 792"/>
            <p:cNvSpPr/>
            <p:nvPr/>
          </p:nvSpPr>
          <p:spPr>
            <a:xfrm>
              <a:off x="12143880" y="6511680"/>
              <a:ext cx="29880" cy="351360"/>
            </a:xfrm>
            <a:custGeom>
              <a:avLst/>
              <a:gdLst/>
              <a:ahLst/>
              <a:rect l="l" t="t" r="r" b="b"/>
              <a:pathLst>
                <a:path w="31487" h="352715">
                  <a:moveTo>
                    <a:pt x="0" y="0"/>
                  </a:moveTo>
                  <a:lnTo>
                    <a:pt x="31488" y="0"/>
                  </a:lnTo>
                  <a:lnTo>
                    <a:pt x="31488" y="352716"/>
                  </a:lnTo>
                  <a:lnTo>
                    <a:pt x="0" y="352716"/>
                  </a:lnTo>
                  <a:close/>
                </a:path>
              </a:pathLst>
            </a:custGeom>
            <a:solidFill>
              <a:srgbClr val="0a4054"/>
            </a:solidFill>
            <a:ln w="12690">
              <a:noFill/>
            </a:ln>
          </p:spPr>
          <p:style>
            <a:lnRef idx="0"/>
            <a:fillRef idx="0"/>
            <a:effectRef idx="0"/>
            <a:fontRef idx="minor"/>
          </p:style>
        </p:sp>
        <p:sp>
          <p:nvSpPr>
            <p:cNvPr id="7169" name="Freeform: Shape 793"/>
            <p:cNvSpPr/>
            <p:nvPr/>
          </p:nvSpPr>
          <p:spPr>
            <a:xfrm>
              <a:off x="11809800" y="6511680"/>
              <a:ext cx="330120" cy="351360"/>
            </a:xfrm>
            <a:custGeom>
              <a:avLst/>
              <a:gdLst/>
              <a:ahLst/>
              <a:rect l="l" t="t" r="r" b="b"/>
              <a:pathLst>
                <a:path w="331383" h="352715">
                  <a:moveTo>
                    <a:pt x="0" y="0"/>
                  </a:moveTo>
                  <a:lnTo>
                    <a:pt x="331383" y="0"/>
                  </a:lnTo>
                  <a:lnTo>
                    <a:pt x="331383" y="352716"/>
                  </a:lnTo>
                  <a:lnTo>
                    <a:pt x="0" y="352716"/>
                  </a:lnTo>
                  <a:close/>
                </a:path>
              </a:pathLst>
            </a:custGeom>
            <a:solidFill>
              <a:schemeClr val="bg1">
                <a:lumMod val="95000"/>
              </a:schemeClr>
            </a:solidFill>
            <a:ln w="12690">
              <a:noFill/>
            </a:ln>
          </p:spPr>
          <p:style>
            <a:lnRef idx="0"/>
            <a:fillRef idx="0"/>
            <a:effectRef idx="0"/>
            <a:fontRef idx="minor"/>
          </p:style>
        </p:sp>
        <p:sp>
          <p:nvSpPr>
            <p:cNvPr id="7170" name="Freeform: Shape 794"/>
            <p:cNvSpPr/>
            <p:nvPr/>
          </p:nvSpPr>
          <p:spPr>
            <a:xfrm>
              <a:off x="11099880" y="6439680"/>
              <a:ext cx="116640" cy="423000"/>
            </a:xfrm>
            <a:custGeom>
              <a:avLst/>
              <a:gdLst/>
              <a:ah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a:noFill/>
            </a:ln>
          </p:spPr>
          <p:style>
            <a:lnRef idx="0"/>
            <a:fillRef idx="0"/>
            <a:effectRef idx="0"/>
            <a:fontRef idx="minor"/>
          </p:style>
        </p:sp>
        <p:sp>
          <p:nvSpPr>
            <p:cNvPr id="7171" name="Freeform: Shape 795"/>
            <p:cNvSpPr/>
            <p:nvPr/>
          </p:nvSpPr>
          <p:spPr>
            <a:xfrm>
              <a:off x="11006280" y="5858640"/>
              <a:ext cx="312120" cy="641160"/>
            </a:xfrm>
            <a:custGeom>
              <a:avLst/>
              <a:gdLst/>
              <a:ah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a:noFill/>
            </a:ln>
          </p:spPr>
          <p:style>
            <a:lnRef idx="0"/>
            <a:fillRef idx="0"/>
            <a:effectRef idx="0"/>
            <a:fontRef idx="minor"/>
          </p:style>
        </p:sp>
        <p:sp>
          <p:nvSpPr>
            <p:cNvPr id="7172" name="Freeform: Shape 796"/>
            <p:cNvSpPr/>
            <p:nvPr/>
          </p:nvSpPr>
          <p:spPr>
            <a:xfrm>
              <a:off x="11326680" y="6507000"/>
              <a:ext cx="438120" cy="356040"/>
            </a:xfrm>
            <a:custGeom>
              <a:avLst/>
              <a:gdLst/>
              <a:ah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a:noFill/>
            </a:ln>
          </p:spPr>
          <p:style>
            <a:lnRef idx="0"/>
            <a:fillRef idx="0"/>
            <a:effectRef idx="0"/>
            <a:fontRef idx="minor"/>
          </p:style>
        </p:sp>
        <p:sp>
          <p:nvSpPr>
            <p:cNvPr id="7173" name="Freeform: Shape 797"/>
            <p:cNvSpPr/>
            <p:nvPr/>
          </p:nvSpPr>
          <p:spPr>
            <a:xfrm>
              <a:off x="11231640" y="6504480"/>
              <a:ext cx="93600" cy="297720"/>
            </a:xfrm>
            <a:custGeom>
              <a:avLst/>
              <a:gdLst/>
              <a:ah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a:noFill/>
            </a:ln>
          </p:spPr>
          <p:style>
            <a:lnRef idx="0"/>
            <a:fillRef idx="0"/>
            <a:effectRef idx="0"/>
            <a:fontRef idx="minor"/>
          </p:style>
        </p:sp>
        <p:sp>
          <p:nvSpPr>
            <p:cNvPr id="7174" name="Freeform: Shape 798"/>
            <p:cNvSpPr/>
            <p:nvPr/>
          </p:nvSpPr>
          <p:spPr>
            <a:xfrm>
              <a:off x="9790200" y="6439680"/>
              <a:ext cx="360" cy="423360"/>
            </a:xfrm>
            <a:custGeom>
              <a:avLst/>
              <a:gdLst/>
              <a:ahLst/>
              <a:rect l="l" t="t" r="r" b="b"/>
              <a:pathLst>
                <a:path w="1523" h="424706">
                  <a:moveTo>
                    <a:pt x="0" y="0"/>
                  </a:moveTo>
                  <a:lnTo>
                    <a:pt x="1524" y="0"/>
                  </a:lnTo>
                  <a:lnTo>
                    <a:pt x="1524" y="424706"/>
                  </a:lnTo>
                  <a:lnTo>
                    <a:pt x="0" y="424706"/>
                  </a:lnTo>
                  <a:close/>
                </a:path>
              </a:pathLst>
            </a:custGeom>
            <a:solidFill>
              <a:srgbClr val="f9c996"/>
            </a:solidFill>
            <a:ln w="12690">
              <a:noFill/>
            </a:ln>
          </p:spPr>
          <p:style>
            <a:lnRef idx="0"/>
            <a:fillRef idx="0"/>
            <a:effectRef idx="0"/>
            <a:fontRef idx="minor"/>
          </p:style>
        </p:sp>
        <p:sp>
          <p:nvSpPr>
            <p:cNvPr id="7175" name="Freeform: Shape 799"/>
            <p:cNvSpPr/>
            <p:nvPr/>
          </p:nvSpPr>
          <p:spPr>
            <a:xfrm>
              <a:off x="9794160" y="6444000"/>
              <a:ext cx="239040" cy="419040"/>
            </a:xfrm>
            <a:custGeom>
              <a:avLst/>
              <a:gdLst/>
              <a:ahLst/>
              <a:rect l="l" t="t" r="r" b="b"/>
              <a:pathLst>
                <a:path w="240602" h="420389">
                  <a:moveTo>
                    <a:pt x="0" y="0"/>
                  </a:moveTo>
                  <a:lnTo>
                    <a:pt x="240603" y="0"/>
                  </a:lnTo>
                  <a:lnTo>
                    <a:pt x="240603" y="420389"/>
                  </a:lnTo>
                  <a:lnTo>
                    <a:pt x="0" y="420389"/>
                  </a:lnTo>
                  <a:close/>
                </a:path>
              </a:pathLst>
            </a:custGeom>
            <a:solidFill>
              <a:schemeClr val="tx2"/>
            </a:solidFill>
            <a:ln w="12690">
              <a:noFill/>
            </a:ln>
          </p:spPr>
          <p:style>
            <a:lnRef idx="0"/>
            <a:fillRef idx="0"/>
            <a:effectRef idx="0"/>
            <a:fontRef idx="minor"/>
          </p:style>
        </p:sp>
        <p:sp>
          <p:nvSpPr>
            <p:cNvPr id="7176" name="Freeform: Shape 800"/>
            <p:cNvSpPr/>
            <p:nvPr/>
          </p:nvSpPr>
          <p:spPr>
            <a:xfrm>
              <a:off x="10443960" y="5825520"/>
              <a:ext cx="29160" cy="290520"/>
            </a:xfrm>
            <a:custGeom>
              <a:avLst/>
              <a:gdLst/>
              <a:ah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a:noFill/>
            </a:ln>
          </p:spPr>
          <p:style>
            <a:lnRef idx="0"/>
            <a:fillRef idx="0"/>
            <a:effectRef idx="0"/>
            <a:fontRef idx="minor"/>
          </p:style>
        </p:sp>
        <p:sp>
          <p:nvSpPr>
            <p:cNvPr id="7177" name="Freeform: Shape 801"/>
            <p:cNvSpPr/>
            <p:nvPr/>
          </p:nvSpPr>
          <p:spPr>
            <a:xfrm>
              <a:off x="10802520" y="5842800"/>
              <a:ext cx="360" cy="585360"/>
            </a:xfrm>
            <a:custGeom>
              <a:avLst/>
              <a:gdLst/>
              <a:ahLst/>
              <a:rect l="l" t="t" r="r" b="b"/>
              <a:pathLst>
                <a:path w="1396" h="586843">
                  <a:moveTo>
                    <a:pt x="0" y="254"/>
                  </a:moveTo>
                  <a:lnTo>
                    <a:pt x="0" y="586844"/>
                  </a:lnTo>
                  <a:lnTo>
                    <a:pt x="1396" y="586844"/>
                  </a:lnTo>
                  <a:lnTo>
                    <a:pt x="1396" y="0"/>
                  </a:lnTo>
                  <a:close/>
                </a:path>
              </a:pathLst>
            </a:custGeom>
            <a:solidFill>
              <a:srgbClr val="f9aa19"/>
            </a:solidFill>
            <a:ln w="12690">
              <a:noFill/>
            </a:ln>
          </p:spPr>
          <p:style>
            <a:lnRef idx="0"/>
            <a:fillRef idx="0"/>
            <a:effectRef idx="0"/>
            <a:fontRef idx="minor"/>
          </p:style>
        </p:sp>
        <p:sp>
          <p:nvSpPr>
            <p:cNvPr id="7178" name="Freeform: Shape 802"/>
            <p:cNvSpPr/>
            <p:nvPr/>
          </p:nvSpPr>
          <p:spPr>
            <a:xfrm>
              <a:off x="10806480" y="5810760"/>
              <a:ext cx="184680" cy="617760"/>
            </a:xfrm>
            <a:custGeom>
              <a:avLst/>
              <a:gdLst/>
              <a:ah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a:noFill/>
            </a:ln>
          </p:spPr>
          <p:style>
            <a:lnRef idx="0"/>
            <a:fillRef idx="0"/>
            <a:effectRef idx="0"/>
            <a:fontRef idx="minor"/>
          </p:style>
        </p:sp>
        <p:sp>
          <p:nvSpPr>
            <p:cNvPr id="7179" name="Freeform: Shape 803"/>
            <p:cNvSpPr/>
            <p:nvPr/>
          </p:nvSpPr>
          <p:spPr>
            <a:xfrm>
              <a:off x="11231640" y="6806160"/>
              <a:ext cx="114480" cy="16560"/>
            </a:xfrm>
            <a:custGeom>
              <a:avLst/>
              <a:gdLst/>
              <a:ah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a:noFill/>
            </a:ln>
          </p:spPr>
          <p:style>
            <a:lnRef idx="0"/>
            <a:fillRef idx="0"/>
            <a:effectRef idx="0"/>
            <a:fontRef idx="minor"/>
          </p:style>
        </p:sp>
        <p:sp>
          <p:nvSpPr>
            <p:cNvPr id="7180" name="Freeform: Shape 804"/>
            <p:cNvSpPr/>
            <p:nvPr/>
          </p:nvSpPr>
          <p:spPr>
            <a:xfrm>
              <a:off x="11231640" y="6822360"/>
              <a:ext cx="123480" cy="40680"/>
            </a:xfrm>
            <a:custGeom>
              <a:avLst/>
              <a:gdLst/>
              <a:ah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a:noFill/>
            </a:ln>
          </p:spPr>
          <p:style>
            <a:lnRef idx="0"/>
            <a:fillRef idx="0"/>
            <a:effectRef idx="0"/>
            <a:fontRef idx="minor"/>
          </p:style>
        </p:sp>
        <p:sp>
          <p:nvSpPr>
            <p:cNvPr id="7181" name="Freeform: Shape 805"/>
            <p:cNvSpPr/>
            <p:nvPr/>
          </p:nvSpPr>
          <p:spPr>
            <a:xfrm>
              <a:off x="10272960" y="5840640"/>
              <a:ext cx="2880" cy="267840"/>
            </a:xfrm>
            <a:custGeom>
              <a:avLst/>
              <a:gdLst/>
              <a:ah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a:noFill/>
            </a:ln>
          </p:spPr>
          <p:style>
            <a:lnRef idx="0"/>
            <a:fillRef idx="0"/>
            <a:effectRef idx="0"/>
            <a:fontRef idx="minor"/>
          </p:style>
        </p:sp>
        <p:sp>
          <p:nvSpPr>
            <p:cNvPr id="7182" name="Freeform: Shape 806"/>
            <p:cNvSpPr/>
            <p:nvPr/>
          </p:nvSpPr>
          <p:spPr>
            <a:xfrm>
              <a:off x="10270080" y="5835240"/>
              <a:ext cx="360" cy="267840"/>
            </a:xfrm>
            <a:custGeom>
              <a:avLst/>
              <a:gdLst/>
              <a:ahLst/>
              <a:rect l="l" t="t" r="r" b="b"/>
              <a:pathLst>
                <a:path w="127" h="269171">
                  <a:moveTo>
                    <a:pt x="127" y="269171"/>
                  </a:moveTo>
                  <a:lnTo>
                    <a:pt x="127" y="127"/>
                  </a:lnTo>
                  <a:lnTo>
                    <a:pt x="0" y="0"/>
                  </a:lnTo>
                  <a:lnTo>
                    <a:pt x="0" y="269171"/>
                  </a:lnTo>
                  <a:lnTo>
                    <a:pt x="127" y="269171"/>
                  </a:lnTo>
                  <a:close/>
                </a:path>
              </a:pathLst>
            </a:custGeom>
            <a:solidFill>
              <a:srgbClr val="f9aa19"/>
            </a:solidFill>
            <a:ln w="12690">
              <a:noFill/>
            </a:ln>
          </p:spPr>
          <p:style>
            <a:lnRef idx="0"/>
            <a:fillRef idx="0"/>
            <a:effectRef idx="0"/>
            <a:fontRef idx="minor"/>
          </p:style>
        </p:sp>
        <p:sp>
          <p:nvSpPr>
            <p:cNvPr id="7183" name="Freeform: Shape 807"/>
            <p:cNvSpPr/>
            <p:nvPr/>
          </p:nvSpPr>
          <p:spPr>
            <a:xfrm>
              <a:off x="9372600" y="5791680"/>
              <a:ext cx="402480" cy="299160"/>
            </a:xfrm>
            <a:custGeom>
              <a:avLst/>
              <a:gdLst/>
              <a:ah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a:noFill/>
            </a:ln>
          </p:spPr>
          <p:style>
            <a:lnRef idx="0"/>
            <a:fillRef idx="0"/>
            <a:effectRef idx="0"/>
            <a:fontRef idx="minor"/>
          </p:style>
        </p:sp>
        <p:sp>
          <p:nvSpPr>
            <p:cNvPr id="7184" name="Freeform: Shape 808"/>
            <p:cNvSpPr/>
            <p:nvPr/>
          </p:nvSpPr>
          <p:spPr>
            <a:xfrm>
              <a:off x="9472320" y="5988960"/>
              <a:ext cx="303840" cy="438120"/>
            </a:xfrm>
            <a:custGeom>
              <a:avLst/>
              <a:gdLst/>
              <a:ah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a:noFill/>
            </a:ln>
          </p:spPr>
          <p:style>
            <a:lnRef idx="0"/>
            <a:fillRef idx="0"/>
            <a:effectRef idx="0"/>
            <a:fontRef idx="minor"/>
          </p:style>
        </p:sp>
        <p:sp>
          <p:nvSpPr>
            <p:cNvPr id="7185" name="Freeform: Shape 809"/>
            <p:cNvSpPr/>
            <p:nvPr/>
          </p:nvSpPr>
          <p:spPr>
            <a:xfrm>
              <a:off x="10248120" y="5799600"/>
              <a:ext cx="18360" cy="303120"/>
            </a:xfrm>
            <a:custGeom>
              <a:avLst/>
              <a:gdLst/>
              <a:ah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a:noFill/>
            </a:ln>
          </p:spPr>
          <p:style>
            <a:lnRef idx="0"/>
            <a:fillRef idx="0"/>
            <a:effectRef idx="0"/>
            <a:fontRef idx="minor"/>
          </p:style>
        </p:sp>
        <p:sp>
          <p:nvSpPr>
            <p:cNvPr id="7186" name="Freeform: Shape 810"/>
            <p:cNvSpPr/>
            <p:nvPr/>
          </p:nvSpPr>
          <p:spPr>
            <a:xfrm>
              <a:off x="10060200" y="5791680"/>
              <a:ext cx="184680" cy="298080"/>
            </a:xfrm>
            <a:custGeom>
              <a:avLst/>
              <a:gdLst/>
              <a:ah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a:noFill/>
            </a:ln>
          </p:spPr>
          <p:style>
            <a:lnRef idx="0"/>
            <a:fillRef idx="0"/>
            <a:effectRef idx="0"/>
            <a:fontRef idx="minor"/>
          </p:style>
        </p:sp>
        <p:sp>
          <p:nvSpPr>
            <p:cNvPr id="7187" name="Freeform: Shape 811"/>
            <p:cNvSpPr/>
            <p:nvPr/>
          </p:nvSpPr>
          <p:spPr>
            <a:xfrm>
              <a:off x="10072800" y="6094440"/>
              <a:ext cx="183960" cy="8280"/>
            </a:xfrm>
            <a:custGeom>
              <a:avLst/>
              <a:gdLst/>
              <a:ahLst/>
              <a:rect l="l" t="t" r="r" b="b"/>
              <a:pathLst>
                <a:path w="185498" h="9649">
                  <a:moveTo>
                    <a:pt x="185499" y="9650"/>
                  </a:moveTo>
                  <a:lnTo>
                    <a:pt x="173564" y="0"/>
                  </a:lnTo>
                  <a:lnTo>
                    <a:pt x="0" y="0"/>
                  </a:lnTo>
                  <a:lnTo>
                    <a:pt x="0" y="9650"/>
                  </a:lnTo>
                  <a:lnTo>
                    <a:pt x="185499" y="9650"/>
                  </a:lnTo>
                  <a:close/>
                </a:path>
              </a:pathLst>
            </a:custGeom>
            <a:solidFill>
              <a:srgbClr val="f2494c"/>
            </a:solidFill>
            <a:ln w="12690">
              <a:noFill/>
            </a:ln>
          </p:spPr>
          <p:style>
            <a:lnRef idx="0"/>
            <a:fillRef idx="0"/>
            <a:effectRef idx="0"/>
            <a:fontRef idx="minor"/>
          </p:style>
        </p:sp>
        <p:sp>
          <p:nvSpPr>
            <p:cNvPr id="7188" name="Freeform: Shape 812"/>
            <p:cNvSpPr/>
            <p:nvPr/>
          </p:nvSpPr>
          <p:spPr>
            <a:xfrm>
              <a:off x="10054440" y="6023160"/>
              <a:ext cx="3240" cy="92160"/>
            </a:xfrm>
            <a:custGeom>
              <a:avLst/>
              <a:gdLst/>
              <a:ah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a:noFill/>
            </a:ln>
          </p:spPr>
          <p:style>
            <a:lnRef idx="0"/>
            <a:fillRef idx="0"/>
            <a:effectRef idx="0"/>
            <a:fontRef idx="minor"/>
          </p:style>
        </p:sp>
        <p:sp>
          <p:nvSpPr>
            <p:cNvPr id="7189" name="Freeform: Shape 813"/>
            <p:cNvSpPr/>
            <p:nvPr/>
          </p:nvSpPr>
          <p:spPr>
            <a:xfrm>
              <a:off x="9784080" y="6130440"/>
              <a:ext cx="693720" cy="304920"/>
            </a:xfrm>
            <a:custGeom>
              <a:avLst/>
              <a:gdLst/>
              <a:ah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a:noFill/>
            </a:ln>
          </p:spPr>
          <p:style>
            <a:lnRef idx="0"/>
            <a:fillRef idx="0"/>
            <a:effectRef idx="0"/>
            <a:fontRef idx="minor"/>
          </p:style>
        </p:sp>
        <p:sp>
          <p:nvSpPr>
            <p:cNvPr id="7190" name="Freeform: Shape 814"/>
            <p:cNvSpPr/>
            <p:nvPr/>
          </p:nvSpPr>
          <p:spPr>
            <a:xfrm>
              <a:off x="9790200" y="6240600"/>
              <a:ext cx="243720" cy="188280"/>
            </a:xfrm>
            <a:custGeom>
              <a:avLst/>
              <a:gdLst/>
              <a:ah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a:noFill/>
            </a:ln>
          </p:spPr>
          <p:style>
            <a:lnRef idx="0"/>
            <a:fillRef idx="0"/>
            <a:effectRef idx="0"/>
            <a:fontRef idx="minor"/>
          </p:style>
        </p:sp>
        <p:sp>
          <p:nvSpPr>
            <p:cNvPr id="7191" name="Freeform: Shape 815"/>
            <p:cNvSpPr/>
            <p:nvPr/>
          </p:nvSpPr>
          <p:spPr>
            <a:xfrm>
              <a:off x="10048320" y="6018480"/>
              <a:ext cx="2880" cy="97200"/>
            </a:xfrm>
            <a:custGeom>
              <a:avLst/>
              <a:gdLst/>
              <a:ah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a:noFill/>
            </a:ln>
          </p:spPr>
          <p:style>
            <a:lnRef idx="0"/>
            <a:fillRef idx="0"/>
            <a:effectRef idx="0"/>
            <a:fontRef idx="minor"/>
          </p:style>
        </p:sp>
        <p:sp>
          <p:nvSpPr>
            <p:cNvPr id="7192" name="Freeform: Shape 816"/>
            <p:cNvSpPr/>
            <p:nvPr/>
          </p:nvSpPr>
          <p:spPr>
            <a:xfrm>
              <a:off x="9790200" y="5005080"/>
              <a:ext cx="253800" cy="1110240"/>
            </a:xfrm>
            <a:custGeom>
              <a:avLst/>
              <a:gdLst/>
              <a:ah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a:noFill/>
            </a:ln>
          </p:spPr>
          <p:style>
            <a:lnRef idx="0"/>
            <a:fillRef idx="0"/>
            <a:effectRef idx="0"/>
            <a:fontRef idx="minor"/>
          </p:style>
        </p:sp>
        <p:sp>
          <p:nvSpPr>
            <p:cNvPr id="7193" name="Freeform: Shape 817"/>
            <p:cNvSpPr/>
            <p:nvPr/>
          </p:nvSpPr>
          <p:spPr>
            <a:xfrm>
              <a:off x="10050120" y="6435000"/>
              <a:ext cx="1036440" cy="428760"/>
            </a:xfrm>
            <a:custGeom>
              <a:avLst/>
              <a:gdLst/>
              <a:ah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a:noFill/>
            </a:ln>
          </p:spPr>
          <p:style>
            <a:lnRef idx="0"/>
            <a:fillRef idx="0"/>
            <a:effectRef idx="0"/>
            <a:fontRef idx="minor"/>
          </p:style>
        </p:sp>
        <p:sp>
          <p:nvSpPr>
            <p:cNvPr id="7194" name="Freeform: Shape 818"/>
            <p:cNvSpPr/>
            <p:nvPr/>
          </p:nvSpPr>
          <p:spPr>
            <a:xfrm>
              <a:off x="9791640" y="6439680"/>
              <a:ext cx="1080" cy="423360"/>
            </a:xfrm>
            <a:custGeom>
              <a:avLst/>
              <a:gdLst/>
              <a:ah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a:noFill/>
            </a:ln>
          </p:spPr>
          <p:style>
            <a:lnRef idx="0"/>
            <a:fillRef idx="0"/>
            <a:effectRef idx="0"/>
            <a:fontRef idx="minor"/>
          </p:style>
        </p:sp>
        <p:sp>
          <p:nvSpPr>
            <p:cNvPr id="7195" name="Freeform: Shape 819"/>
            <p:cNvSpPr/>
            <p:nvPr/>
          </p:nvSpPr>
          <p:spPr>
            <a:xfrm>
              <a:off x="8607600" y="6442560"/>
              <a:ext cx="1080" cy="420480"/>
            </a:xfrm>
            <a:custGeom>
              <a:avLst/>
              <a:gdLst/>
              <a:ah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a:noFill/>
            </a:ln>
          </p:spPr>
          <p:style>
            <a:lnRef idx="0"/>
            <a:fillRef idx="0"/>
            <a:effectRef idx="0"/>
            <a:fontRef idx="minor"/>
          </p:style>
        </p:sp>
        <p:sp>
          <p:nvSpPr>
            <p:cNvPr id="7196" name="Freeform: Shape 820"/>
            <p:cNvSpPr/>
            <p:nvPr/>
          </p:nvSpPr>
          <p:spPr>
            <a:xfrm>
              <a:off x="8620200" y="6447960"/>
              <a:ext cx="98280" cy="1080"/>
            </a:xfrm>
            <a:custGeom>
              <a:avLst/>
              <a:gdLst/>
              <a:ah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a:noFill/>
            </a:ln>
          </p:spPr>
          <p:style>
            <a:lnRef idx="0"/>
            <a:fillRef idx="0"/>
            <a:effectRef idx="0"/>
            <a:fontRef idx="minor"/>
          </p:style>
        </p:sp>
        <p:sp>
          <p:nvSpPr>
            <p:cNvPr id="7197" name="Freeform: Shape 821"/>
            <p:cNvSpPr/>
            <p:nvPr/>
          </p:nvSpPr>
          <p:spPr>
            <a:xfrm>
              <a:off x="8621280" y="6445440"/>
              <a:ext cx="93600" cy="11160"/>
            </a:xfrm>
            <a:custGeom>
              <a:avLst/>
              <a:gdLst/>
              <a:ah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a:noFill/>
            </a:ln>
          </p:spPr>
          <p:style>
            <a:lnRef idx="0"/>
            <a:fillRef idx="0"/>
            <a:effectRef idx="0"/>
            <a:fontRef idx="minor"/>
          </p:style>
        </p:sp>
        <p:sp>
          <p:nvSpPr>
            <p:cNvPr id="7198" name="Freeform: Shape 822"/>
            <p:cNvSpPr/>
            <p:nvPr/>
          </p:nvSpPr>
          <p:spPr>
            <a:xfrm>
              <a:off x="9465480" y="5975280"/>
              <a:ext cx="309240" cy="12240"/>
            </a:xfrm>
            <a:custGeom>
              <a:avLst/>
              <a:gdLst/>
              <a:ah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a:noFill/>
            </a:ln>
          </p:spPr>
          <p:style>
            <a:lnRef idx="0"/>
            <a:fillRef idx="0"/>
            <a:effectRef idx="0"/>
            <a:fontRef idx="minor"/>
          </p:style>
        </p:sp>
        <p:sp>
          <p:nvSpPr>
            <p:cNvPr id="7199" name="Freeform: Shape 823"/>
            <p:cNvSpPr/>
            <p:nvPr/>
          </p:nvSpPr>
          <p:spPr>
            <a:xfrm>
              <a:off x="8535960" y="5893560"/>
              <a:ext cx="1080" cy="969480"/>
            </a:xfrm>
            <a:custGeom>
              <a:avLst/>
              <a:gdLst/>
              <a:ah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a:noFill/>
            </a:ln>
          </p:spPr>
          <p:style>
            <a:lnRef idx="0"/>
            <a:fillRef idx="0"/>
            <a:effectRef idx="0"/>
            <a:fontRef idx="minor"/>
          </p:style>
        </p:sp>
        <p:sp>
          <p:nvSpPr>
            <p:cNvPr id="7200" name="Freeform: Shape 824"/>
            <p:cNvSpPr/>
            <p:nvPr/>
          </p:nvSpPr>
          <p:spPr>
            <a:xfrm>
              <a:off x="8881560" y="6446160"/>
              <a:ext cx="375480" cy="360"/>
            </a:xfrm>
            <a:custGeom>
              <a:avLst/>
              <a:gdLst/>
              <a:ah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a:noFill/>
            </a:ln>
          </p:spPr>
          <p:style>
            <a:lnRef idx="0"/>
            <a:fillRef idx="0"/>
            <a:effectRef idx="0"/>
            <a:fontRef idx="minor"/>
          </p:style>
        </p:sp>
        <p:sp>
          <p:nvSpPr>
            <p:cNvPr id="7201" name="Freeform: Shape 825"/>
            <p:cNvSpPr/>
            <p:nvPr/>
          </p:nvSpPr>
          <p:spPr>
            <a:xfrm>
              <a:off x="8729280" y="6445800"/>
              <a:ext cx="137520" cy="720"/>
            </a:xfrm>
            <a:custGeom>
              <a:avLst/>
              <a:gdLst/>
              <a:ah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a:noFill/>
            </a:ln>
          </p:spPr>
          <p:style>
            <a:lnRef idx="0"/>
            <a:fillRef idx="0"/>
            <a:effectRef idx="0"/>
            <a:fontRef idx="minor"/>
          </p:style>
        </p:sp>
        <p:sp>
          <p:nvSpPr>
            <p:cNvPr id="7202" name="Freeform: Shape 826"/>
            <p:cNvSpPr/>
            <p:nvPr/>
          </p:nvSpPr>
          <p:spPr>
            <a:xfrm>
              <a:off x="8620920" y="6445440"/>
              <a:ext cx="94680" cy="1080"/>
            </a:xfrm>
            <a:custGeom>
              <a:avLst/>
              <a:gdLst/>
              <a:ah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a:noFill/>
            </a:ln>
          </p:spPr>
          <p:style>
            <a:lnRef idx="0"/>
            <a:fillRef idx="0"/>
            <a:effectRef idx="0"/>
            <a:fontRef idx="minor"/>
          </p:style>
        </p:sp>
        <p:sp>
          <p:nvSpPr>
            <p:cNvPr id="7203" name="Freeform: Shape 827"/>
            <p:cNvSpPr/>
            <p:nvPr/>
          </p:nvSpPr>
          <p:spPr>
            <a:xfrm>
              <a:off x="8536320" y="5883480"/>
              <a:ext cx="78840" cy="29880"/>
            </a:xfrm>
            <a:custGeom>
              <a:avLst/>
              <a:gdLst/>
              <a:ah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a:noFill/>
            </a:ln>
          </p:spPr>
          <p:style>
            <a:lnRef idx="0"/>
            <a:fillRef idx="0"/>
            <a:effectRef idx="0"/>
            <a:fontRef idx="minor"/>
          </p:style>
        </p:sp>
        <p:sp>
          <p:nvSpPr>
            <p:cNvPr id="7204" name="Freeform: Shape 828"/>
            <p:cNvSpPr/>
            <p:nvPr/>
          </p:nvSpPr>
          <p:spPr>
            <a:xfrm>
              <a:off x="8231040" y="5884200"/>
              <a:ext cx="311400" cy="12240"/>
            </a:xfrm>
            <a:custGeom>
              <a:avLst/>
              <a:gdLst/>
              <a:ah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a:noFill/>
            </a:ln>
          </p:spPr>
          <p:style>
            <a:lnRef idx="0"/>
            <a:fillRef idx="0"/>
            <a:effectRef idx="0"/>
            <a:fontRef idx="minor"/>
          </p:style>
        </p:sp>
        <p:sp>
          <p:nvSpPr>
            <p:cNvPr id="7205" name="Freeform: Shape 829"/>
            <p:cNvSpPr/>
            <p:nvPr/>
          </p:nvSpPr>
          <p:spPr>
            <a:xfrm>
              <a:off x="12143520" y="6416640"/>
              <a:ext cx="39600" cy="4320"/>
            </a:xfrm>
            <a:custGeom>
              <a:avLst/>
              <a:gdLst/>
              <a:ah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a:noFill/>
            </a:ln>
          </p:spPr>
          <p:style>
            <a:lnRef idx="0"/>
            <a:fillRef idx="0"/>
            <a:effectRef idx="0"/>
            <a:fontRef idx="minor"/>
          </p:style>
        </p:sp>
        <p:sp>
          <p:nvSpPr>
            <p:cNvPr id="7206" name="Freeform: Shape 830"/>
            <p:cNvSpPr/>
            <p:nvPr/>
          </p:nvSpPr>
          <p:spPr>
            <a:xfrm>
              <a:off x="12142440" y="6424200"/>
              <a:ext cx="31320" cy="3960"/>
            </a:xfrm>
            <a:custGeom>
              <a:avLst/>
              <a:gdLst/>
              <a:ah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a:noFill/>
            </a:ln>
          </p:spPr>
          <p:style>
            <a:lnRef idx="0"/>
            <a:fillRef idx="0"/>
            <a:effectRef idx="0"/>
            <a:fontRef idx="minor"/>
          </p:style>
        </p:sp>
        <p:sp>
          <p:nvSpPr>
            <p:cNvPr id="7207" name="Freeform: Shape 831"/>
            <p:cNvSpPr/>
            <p:nvPr/>
          </p:nvSpPr>
          <p:spPr>
            <a:xfrm>
              <a:off x="11773080" y="6415560"/>
              <a:ext cx="374760" cy="4680"/>
            </a:xfrm>
            <a:custGeom>
              <a:avLst/>
              <a:gdLst/>
              <a:ah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a:noFill/>
            </a:ln>
          </p:spPr>
          <p:style>
            <a:lnRef idx="0"/>
            <a:fillRef idx="0"/>
            <a:effectRef idx="0"/>
            <a:fontRef idx="minor"/>
          </p:style>
        </p:sp>
        <p:sp>
          <p:nvSpPr>
            <p:cNvPr id="7208" name="Freeform: Shape 832"/>
            <p:cNvSpPr/>
            <p:nvPr/>
          </p:nvSpPr>
          <p:spPr>
            <a:xfrm>
              <a:off x="11779920" y="6424200"/>
              <a:ext cx="20520" cy="3960"/>
            </a:xfrm>
            <a:custGeom>
              <a:avLst/>
              <a:gdLst/>
              <a:ahLst/>
              <a:rect l="l" t="t" r="r" b="b"/>
              <a:pathLst>
                <a:path w="21838" h="5459">
                  <a:moveTo>
                    <a:pt x="21839" y="381"/>
                  </a:moveTo>
                  <a:lnTo>
                    <a:pt x="0" y="0"/>
                  </a:lnTo>
                  <a:lnTo>
                    <a:pt x="0" y="5460"/>
                  </a:lnTo>
                  <a:lnTo>
                    <a:pt x="21839" y="5460"/>
                  </a:lnTo>
                  <a:lnTo>
                    <a:pt x="21839" y="381"/>
                  </a:lnTo>
                  <a:close/>
                </a:path>
              </a:pathLst>
            </a:custGeom>
            <a:solidFill>
              <a:srgbClr val="000000"/>
            </a:solidFill>
            <a:ln w="12690">
              <a:noFill/>
            </a:ln>
          </p:spPr>
          <p:style>
            <a:lnRef idx="0"/>
            <a:fillRef idx="0"/>
            <a:effectRef idx="0"/>
            <a:fontRef idx="minor"/>
          </p:style>
        </p:sp>
        <p:sp>
          <p:nvSpPr>
            <p:cNvPr id="7209" name="Freeform: Shape 833"/>
            <p:cNvSpPr/>
            <p:nvPr/>
          </p:nvSpPr>
          <p:spPr>
            <a:xfrm>
              <a:off x="11804400" y="6424920"/>
              <a:ext cx="343440" cy="3600"/>
            </a:xfrm>
            <a:custGeom>
              <a:avLst/>
              <a:gdLst/>
              <a:ah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a:noFill/>
            </a:ln>
          </p:spPr>
          <p:style>
            <a:lnRef idx="0"/>
            <a:fillRef idx="0"/>
            <a:effectRef idx="0"/>
            <a:fontRef idx="minor"/>
          </p:style>
        </p:sp>
        <p:sp>
          <p:nvSpPr>
            <p:cNvPr id="7210" name="Freeform: Shape 834"/>
            <p:cNvSpPr/>
            <p:nvPr/>
          </p:nvSpPr>
          <p:spPr>
            <a:xfrm>
              <a:off x="11779920" y="6422760"/>
              <a:ext cx="21960" cy="360"/>
            </a:xfrm>
            <a:custGeom>
              <a:avLst/>
              <a:gdLst/>
              <a:ah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a:noFill/>
            </a:ln>
          </p:spPr>
          <p:style>
            <a:lnRef idx="0"/>
            <a:fillRef idx="0"/>
            <a:effectRef idx="0"/>
            <a:fontRef idx="minor"/>
          </p:style>
        </p:sp>
        <p:sp>
          <p:nvSpPr>
            <p:cNvPr id="7211" name="Freeform: Shape 835"/>
            <p:cNvSpPr/>
            <p:nvPr/>
          </p:nvSpPr>
          <p:spPr>
            <a:xfrm>
              <a:off x="11802960" y="6422760"/>
              <a:ext cx="370800" cy="1080"/>
            </a:xfrm>
            <a:custGeom>
              <a:avLst/>
              <a:gdLst/>
              <a:ah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a:noFill/>
            </a:ln>
          </p:spPr>
          <p:style>
            <a:lnRef idx="0"/>
            <a:fillRef idx="0"/>
            <a:effectRef idx="0"/>
            <a:fontRef idx="minor"/>
          </p:style>
        </p:sp>
        <p:sp>
          <p:nvSpPr>
            <p:cNvPr id="7212" name="Freeform: Shape 836"/>
            <p:cNvSpPr/>
            <p:nvPr/>
          </p:nvSpPr>
          <p:spPr>
            <a:xfrm>
              <a:off x="12141360" y="6507360"/>
              <a:ext cx="1080" cy="355680"/>
            </a:xfrm>
            <a:custGeom>
              <a:avLst/>
              <a:gdLst/>
              <a:ah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a:noFill/>
            </a:ln>
          </p:spPr>
          <p:style>
            <a:lnRef idx="0"/>
            <a:fillRef idx="0"/>
            <a:effectRef idx="0"/>
            <a:fontRef idx="minor"/>
          </p:style>
        </p:sp>
        <p:sp>
          <p:nvSpPr>
            <p:cNvPr id="7213" name="Freeform: Shape 837"/>
            <p:cNvSpPr/>
            <p:nvPr/>
          </p:nvSpPr>
          <p:spPr>
            <a:xfrm>
              <a:off x="11801880" y="6422760"/>
              <a:ext cx="1080" cy="74520"/>
            </a:xfrm>
            <a:custGeom>
              <a:avLst/>
              <a:gdLst/>
              <a:ah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a:noFill/>
            </a:ln>
          </p:spPr>
          <p:style>
            <a:lnRef idx="0"/>
            <a:fillRef idx="0"/>
            <a:effectRef idx="0"/>
            <a:fontRef idx="minor"/>
          </p:style>
        </p:sp>
        <p:sp>
          <p:nvSpPr>
            <p:cNvPr id="7214" name="Freeform: Shape 838"/>
            <p:cNvSpPr/>
            <p:nvPr/>
          </p:nvSpPr>
          <p:spPr>
            <a:xfrm>
              <a:off x="10436760" y="5618520"/>
              <a:ext cx="37800" cy="12240"/>
            </a:xfrm>
            <a:custGeom>
              <a:avLst/>
              <a:gdLst/>
              <a:ah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a:noFill/>
            </a:ln>
          </p:spPr>
          <p:style>
            <a:lnRef idx="0"/>
            <a:fillRef idx="0"/>
            <a:effectRef idx="0"/>
            <a:fontRef idx="minor"/>
          </p:style>
        </p:sp>
        <p:sp>
          <p:nvSpPr>
            <p:cNvPr id="7215" name="Freeform: Shape 839"/>
            <p:cNvSpPr/>
            <p:nvPr/>
          </p:nvSpPr>
          <p:spPr>
            <a:xfrm>
              <a:off x="9946080" y="4817520"/>
              <a:ext cx="12240" cy="172080"/>
            </a:xfrm>
            <a:custGeom>
              <a:avLst/>
              <a:gdLst/>
              <a:ah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a:noFill/>
            </a:ln>
          </p:spPr>
          <p:style>
            <a:lnRef idx="0"/>
            <a:fillRef idx="0"/>
            <a:effectRef idx="0"/>
            <a:fontRef idx="minor"/>
          </p:style>
        </p:sp>
        <p:sp>
          <p:nvSpPr>
            <p:cNvPr id="7216" name="Freeform: Shape 840"/>
            <p:cNvSpPr/>
            <p:nvPr/>
          </p:nvSpPr>
          <p:spPr>
            <a:xfrm>
              <a:off x="8730360" y="6443640"/>
              <a:ext cx="136440" cy="1080"/>
            </a:xfrm>
            <a:custGeom>
              <a:avLst/>
              <a:gdLst/>
              <a:ah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a:noFill/>
            </a:ln>
          </p:spPr>
          <p:style>
            <a:lnRef idx="0"/>
            <a:fillRef idx="0"/>
            <a:effectRef idx="0"/>
            <a:fontRef idx="minor"/>
          </p:style>
        </p:sp>
        <p:sp>
          <p:nvSpPr>
            <p:cNvPr id="7217" name="Freeform: Shape 841"/>
            <p:cNvSpPr/>
            <p:nvPr/>
          </p:nvSpPr>
          <p:spPr>
            <a:xfrm>
              <a:off x="9240120" y="6444360"/>
              <a:ext cx="16560" cy="1080"/>
            </a:xfrm>
            <a:custGeom>
              <a:avLst/>
              <a:gdLst/>
              <a:ah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a:noFill/>
            </a:ln>
          </p:spPr>
          <p:style>
            <a:lnRef idx="0"/>
            <a:fillRef idx="0"/>
            <a:effectRef idx="0"/>
            <a:fontRef idx="minor"/>
          </p:style>
        </p:sp>
        <p:sp>
          <p:nvSpPr>
            <p:cNvPr id="7218" name="Freeform: Shape 842"/>
            <p:cNvSpPr/>
            <p:nvPr/>
          </p:nvSpPr>
          <p:spPr>
            <a:xfrm>
              <a:off x="8881560" y="6444720"/>
              <a:ext cx="357120" cy="1080"/>
            </a:xfrm>
            <a:custGeom>
              <a:avLst/>
              <a:gdLst/>
              <a:ah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a:noFill/>
            </a:ln>
          </p:spPr>
          <p:style>
            <a:lnRef idx="0"/>
            <a:fillRef idx="0"/>
            <a:effectRef idx="0"/>
            <a:fontRef idx="minor"/>
          </p:style>
        </p:sp>
        <p:sp>
          <p:nvSpPr>
            <p:cNvPr id="7219" name="Freeform: Shape 843"/>
            <p:cNvSpPr/>
            <p:nvPr/>
          </p:nvSpPr>
          <p:spPr>
            <a:xfrm>
              <a:off x="9239760" y="6446160"/>
              <a:ext cx="360" cy="360"/>
            </a:xfrm>
            <a:custGeom>
              <a:avLst/>
              <a:gdLst/>
              <a:ah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a:noFill/>
            </a:ln>
          </p:spPr>
          <p:style>
            <a:lnRef idx="0"/>
            <a:fillRef idx="0"/>
            <a:effectRef idx="0"/>
            <a:fontRef idx="minor"/>
          </p:style>
        </p:sp>
        <p:sp>
          <p:nvSpPr>
            <p:cNvPr id="7220" name="Freeform: Shape 844"/>
            <p:cNvSpPr/>
            <p:nvPr/>
          </p:nvSpPr>
          <p:spPr>
            <a:xfrm>
              <a:off x="9946080" y="4810680"/>
              <a:ext cx="258480" cy="12240"/>
            </a:xfrm>
            <a:custGeom>
              <a:avLst/>
              <a:gdLst/>
              <a:ah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a:noFill/>
            </a:ln>
          </p:spPr>
          <p:style>
            <a:lnRef idx="0"/>
            <a:fillRef idx="0"/>
            <a:effectRef idx="0"/>
            <a:fontRef idx="minor"/>
          </p:style>
        </p:sp>
        <p:sp>
          <p:nvSpPr>
            <p:cNvPr id="7221" name="Freeform: Shape 845"/>
            <p:cNvSpPr/>
            <p:nvPr/>
          </p:nvSpPr>
          <p:spPr>
            <a:xfrm>
              <a:off x="10199160" y="4811760"/>
              <a:ext cx="19080" cy="30240"/>
            </a:xfrm>
            <a:custGeom>
              <a:avLst/>
              <a:gdLst/>
              <a:ah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a:noFill/>
            </a:ln>
          </p:spPr>
          <p:style>
            <a:lnRef idx="0"/>
            <a:fillRef idx="0"/>
            <a:effectRef idx="0"/>
            <a:fontRef idx="minor"/>
          </p:style>
        </p:sp>
        <p:sp>
          <p:nvSpPr>
            <p:cNvPr id="7222" name="Freeform: Shape 846"/>
            <p:cNvSpPr/>
            <p:nvPr/>
          </p:nvSpPr>
          <p:spPr>
            <a:xfrm>
              <a:off x="10204200" y="4816440"/>
              <a:ext cx="1080" cy="959760"/>
            </a:xfrm>
            <a:custGeom>
              <a:avLst/>
              <a:gdLst/>
              <a:ah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a:noFill/>
            </a:ln>
          </p:spPr>
          <p:style>
            <a:lnRef idx="0"/>
            <a:fillRef idx="0"/>
            <a:effectRef idx="0"/>
            <a:fontRef idx="minor"/>
          </p:style>
        </p:sp>
        <p:sp>
          <p:nvSpPr>
            <p:cNvPr id="7223" name="Freeform: Shape 847"/>
            <p:cNvSpPr/>
            <p:nvPr/>
          </p:nvSpPr>
          <p:spPr>
            <a:xfrm>
              <a:off x="10206000" y="4836960"/>
              <a:ext cx="12240" cy="939240"/>
            </a:xfrm>
            <a:custGeom>
              <a:avLst/>
              <a:gdLst/>
              <a:ah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a:noFill/>
            </a:ln>
          </p:spPr>
          <p:style>
            <a:lnRef idx="0"/>
            <a:fillRef idx="0"/>
            <a:effectRef idx="0"/>
            <a:fontRef idx="minor"/>
          </p:style>
        </p:sp>
        <p:sp>
          <p:nvSpPr>
            <p:cNvPr id="7224" name="Freeform: Shape 848"/>
            <p:cNvSpPr/>
            <p:nvPr/>
          </p:nvSpPr>
          <p:spPr>
            <a:xfrm>
              <a:off x="8875080" y="5438520"/>
              <a:ext cx="363600" cy="12240"/>
            </a:xfrm>
            <a:custGeom>
              <a:avLst/>
              <a:gdLst/>
              <a:ah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a:noFill/>
            </a:ln>
          </p:spPr>
          <p:style>
            <a:lnRef idx="0"/>
            <a:fillRef idx="0"/>
            <a:effectRef idx="0"/>
            <a:fontRef idx="minor"/>
          </p:style>
        </p:sp>
        <p:sp>
          <p:nvSpPr>
            <p:cNvPr id="7225" name="Freeform: Shape 849"/>
            <p:cNvSpPr/>
            <p:nvPr/>
          </p:nvSpPr>
          <p:spPr>
            <a:xfrm>
              <a:off x="9233640" y="5439600"/>
              <a:ext cx="33840" cy="24480"/>
            </a:xfrm>
            <a:custGeom>
              <a:avLst/>
              <a:gdLst/>
              <a:ah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a:noFill/>
            </a:ln>
          </p:spPr>
          <p:style>
            <a:lnRef idx="0"/>
            <a:fillRef idx="0"/>
            <a:effectRef idx="0"/>
            <a:fontRef idx="minor"/>
          </p:style>
        </p:sp>
        <p:sp>
          <p:nvSpPr>
            <p:cNvPr id="7226" name="Freeform: Shape 850"/>
            <p:cNvSpPr/>
            <p:nvPr/>
          </p:nvSpPr>
          <p:spPr>
            <a:xfrm>
              <a:off x="9238680" y="5443920"/>
              <a:ext cx="1080" cy="1001880"/>
            </a:xfrm>
            <a:custGeom>
              <a:avLst/>
              <a:gdLst/>
              <a:ah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a:noFill/>
            </a:ln>
          </p:spPr>
          <p:style>
            <a:lnRef idx="0"/>
            <a:fillRef idx="0"/>
            <a:effectRef idx="0"/>
            <a:fontRef idx="minor"/>
          </p:style>
        </p:sp>
        <p:sp>
          <p:nvSpPr>
            <p:cNvPr id="7227" name="Freeform: Shape 851"/>
            <p:cNvSpPr/>
            <p:nvPr/>
          </p:nvSpPr>
          <p:spPr>
            <a:xfrm>
              <a:off x="8723160" y="5728680"/>
              <a:ext cx="143280" cy="12240"/>
            </a:xfrm>
            <a:custGeom>
              <a:avLst/>
              <a:gdLst/>
              <a:ah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a:noFill/>
            </a:ln>
          </p:spPr>
          <p:style>
            <a:lnRef idx="0"/>
            <a:fillRef idx="0"/>
            <a:effectRef idx="0"/>
            <a:fontRef idx="minor"/>
          </p:style>
        </p:sp>
        <p:sp>
          <p:nvSpPr>
            <p:cNvPr id="7228" name="Freeform: Shape 852"/>
            <p:cNvSpPr/>
            <p:nvPr/>
          </p:nvSpPr>
          <p:spPr>
            <a:xfrm>
              <a:off x="9285120" y="5605200"/>
              <a:ext cx="23400" cy="20520"/>
            </a:xfrm>
            <a:custGeom>
              <a:avLst/>
              <a:gdLst/>
              <a:ah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a:noFill/>
            </a:ln>
          </p:spPr>
          <p:style>
            <a:lnRef idx="0"/>
            <a:fillRef idx="0"/>
            <a:effectRef idx="0"/>
            <a:fontRef idx="minor"/>
          </p:style>
        </p:sp>
        <p:sp>
          <p:nvSpPr>
            <p:cNvPr id="7229" name="Freeform: Shape 853"/>
            <p:cNvSpPr/>
            <p:nvPr/>
          </p:nvSpPr>
          <p:spPr>
            <a:xfrm>
              <a:off x="9281880" y="5617080"/>
              <a:ext cx="360" cy="360"/>
            </a:xfrm>
            <a:custGeom>
              <a:avLst/>
              <a:gdLst/>
              <a:ahLst/>
              <a:rect l="l" t="t" r="r" b="b"/>
              <a:pathLst>
                <a:path w="634" h="380">
                  <a:moveTo>
                    <a:pt x="635" y="0"/>
                  </a:moveTo>
                  <a:lnTo>
                    <a:pt x="0" y="0"/>
                  </a:lnTo>
                  <a:lnTo>
                    <a:pt x="635" y="381"/>
                  </a:lnTo>
                  <a:lnTo>
                    <a:pt x="635" y="0"/>
                  </a:lnTo>
                  <a:close/>
                </a:path>
              </a:pathLst>
            </a:custGeom>
            <a:solidFill>
              <a:srgbClr val="000000"/>
            </a:solidFill>
            <a:ln w="12690">
              <a:noFill/>
            </a:ln>
          </p:spPr>
          <p:style>
            <a:lnRef idx="0"/>
            <a:fillRef idx="0"/>
            <a:effectRef idx="0"/>
            <a:fontRef idx="minor"/>
          </p:style>
        </p:sp>
        <p:sp>
          <p:nvSpPr>
            <p:cNvPr id="7230" name="Freeform: Shape 854"/>
            <p:cNvSpPr/>
            <p:nvPr/>
          </p:nvSpPr>
          <p:spPr>
            <a:xfrm>
              <a:off x="9271440" y="5604120"/>
              <a:ext cx="18000" cy="12240"/>
            </a:xfrm>
            <a:custGeom>
              <a:avLst/>
              <a:gdLst/>
              <a:ah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a:noFill/>
            </a:ln>
          </p:spPr>
          <p:style>
            <a:lnRef idx="0"/>
            <a:fillRef idx="0"/>
            <a:effectRef idx="0"/>
            <a:fontRef idx="minor"/>
          </p:style>
        </p:sp>
        <p:sp>
          <p:nvSpPr>
            <p:cNvPr id="7231" name="Freeform: Shape 855"/>
            <p:cNvSpPr/>
            <p:nvPr/>
          </p:nvSpPr>
          <p:spPr>
            <a:xfrm>
              <a:off x="9299160" y="5617440"/>
              <a:ext cx="12600" cy="817920"/>
            </a:xfrm>
            <a:custGeom>
              <a:avLst/>
              <a:gdLst/>
              <a:ah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a:noFill/>
            </a:ln>
          </p:spPr>
          <p:style>
            <a:lnRef idx="0"/>
            <a:fillRef idx="0"/>
            <a:effectRef idx="0"/>
            <a:fontRef idx="minor"/>
          </p:style>
        </p:sp>
        <p:sp>
          <p:nvSpPr>
            <p:cNvPr id="7232" name="Freeform: Shape 856"/>
            <p:cNvSpPr/>
            <p:nvPr/>
          </p:nvSpPr>
          <p:spPr>
            <a:xfrm>
              <a:off x="9282600" y="5609160"/>
              <a:ext cx="1080" cy="826560"/>
            </a:xfrm>
            <a:custGeom>
              <a:avLst/>
              <a:gdLst/>
              <a:ah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a:noFill/>
            </a:ln>
          </p:spPr>
          <p:style>
            <a:lnRef idx="0"/>
            <a:fillRef idx="0"/>
            <a:effectRef idx="0"/>
            <a:fontRef idx="minor"/>
          </p:style>
        </p:sp>
        <p:sp>
          <p:nvSpPr>
            <p:cNvPr id="7233" name="Freeform: Shape 857"/>
            <p:cNvSpPr/>
            <p:nvPr/>
          </p:nvSpPr>
          <p:spPr>
            <a:xfrm>
              <a:off x="9409320" y="5611320"/>
              <a:ext cx="12240" cy="164880"/>
            </a:xfrm>
            <a:custGeom>
              <a:avLst/>
              <a:gdLst/>
              <a:ah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a:noFill/>
            </a:ln>
          </p:spPr>
          <p:style>
            <a:lnRef idx="0"/>
            <a:fillRef idx="0"/>
            <a:effectRef idx="0"/>
            <a:fontRef idx="minor"/>
          </p:style>
        </p:sp>
        <p:sp>
          <p:nvSpPr>
            <p:cNvPr id="7234" name="Freeform: Shape 858"/>
            <p:cNvSpPr/>
            <p:nvPr/>
          </p:nvSpPr>
          <p:spPr>
            <a:xfrm>
              <a:off x="9432720" y="6437880"/>
              <a:ext cx="24120" cy="3960"/>
            </a:xfrm>
            <a:custGeom>
              <a:avLst/>
              <a:gdLst/>
              <a:ah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a:noFill/>
            </a:ln>
          </p:spPr>
          <p:style>
            <a:lnRef idx="0"/>
            <a:fillRef idx="0"/>
            <a:effectRef idx="0"/>
            <a:fontRef idx="minor"/>
          </p:style>
        </p:sp>
        <p:sp>
          <p:nvSpPr>
            <p:cNvPr id="7235" name="Freeform: Shape 859"/>
            <p:cNvSpPr/>
            <p:nvPr/>
          </p:nvSpPr>
          <p:spPr>
            <a:xfrm>
              <a:off x="0" y="4773600"/>
              <a:ext cx="11160" cy="11160"/>
            </a:xfrm>
            <a:solidFill>
              <a:srgbClr val="000000"/>
            </a:solidFill>
            <a:ln w="12690">
              <a:noFill/>
            </a:ln>
          </p:spPr>
          <p:style>
            <a:lnRef idx="0"/>
            <a:fillRef idx="0"/>
            <a:effectRef idx="0"/>
            <a:fontRef idx="minor"/>
          </p:style>
        </p:sp>
        <p:sp>
          <p:nvSpPr>
            <p:cNvPr id="7236" name="Freeform: Shape 860"/>
            <p:cNvSpPr/>
            <p:nvPr/>
          </p:nvSpPr>
          <p:spPr>
            <a:xfrm>
              <a:off x="9424800" y="6428880"/>
              <a:ext cx="32040" cy="5400"/>
            </a:xfrm>
            <a:custGeom>
              <a:avLst/>
              <a:gdLst/>
              <a:ah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a:noFill/>
            </a:ln>
          </p:spPr>
          <p:style>
            <a:lnRef idx="0"/>
            <a:fillRef idx="0"/>
            <a:effectRef idx="0"/>
            <a:fontRef idx="minor"/>
          </p:style>
        </p:sp>
        <p:sp>
          <p:nvSpPr>
            <p:cNvPr id="7237" name="Freeform: Shape 861"/>
            <p:cNvSpPr/>
            <p:nvPr/>
          </p:nvSpPr>
          <p:spPr>
            <a:xfrm>
              <a:off x="9432360" y="6435720"/>
              <a:ext cx="17640" cy="1080"/>
            </a:xfrm>
            <a:custGeom>
              <a:avLst/>
              <a:gdLst/>
              <a:ah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a:noFill/>
            </a:ln>
          </p:spPr>
          <p:style>
            <a:lnRef idx="0"/>
            <a:fillRef idx="0"/>
            <a:effectRef idx="0"/>
            <a:fontRef idx="minor"/>
          </p:style>
        </p:sp>
        <p:sp>
          <p:nvSpPr>
            <p:cNvPr id="7238" name="Freeform: Shape 862"/>
            <p:cNvSpPr/>
            <p:nvPr/>
          </p:nvSpPr>
          <p:spPr>
            <a:xfrm>
              <a:off x="11160360" y="6430320"/>
              <a:ext cx="63000" cy="10440"/>
            </a:xfrm>
            <a:custGeom>
              <a:avLst/>
              <a:gdLst/>
              <a:ah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a:noFill/>
            </a:ln>
          </p:spPr>
          <p:style>
            <a:lnRef idx="0"/>
            <a:fillRef idx="0"/>
            <a:effectRef idx="0"/>
            <a:fontRef idx="minor"/>
          </p:style>
        </p:sp>
        <p:sp>
          <p:nvSpPr>
            <p:cNvPr id="7239" name="Freeform: Shape 863"/>
            <p:cNvSpPr/>
            <p:nvPr/>
          </p:nvSpPr>
          <p:spPr>
            <a:xfrm>
              <a:off x="10477800" y="5843520"/>
              <a:ext cx="1080" cy="272160"/>
            </a:xfrm>
            <a:custGeom>
              <a:avLst/>
              <a:gdLst/>
              <a:ah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a:noFill/>
            </a:ln>
          </p:spPr>
          <p:style>
            <a:lnRef idx="0"/>
            <a:fillRef idx="0"/>
            <a:effectRef idx="0"/>
            <a:fontRef idx="minor"/>
          </p:style>
        </p:sp>
        <p:sp>
          <p:nvSpPr>
            <p:cNvPr id="7240" name="Freeform: Shape 864"/>
            <p:cNvSpPr/>
            <p:nvPr/>
          </p:nvSpPr>
          <p:spPr>
            <a:xfrm>
              <a:off x="10468800" y="5620680"/>
              <a:ext cx="15840" cy="20520"/>
            </a:xfrm>
            <a:custGeom>
              <a:avLst/>
              <a:gdLst/>
              <a:ah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a:noFill/>
            </a:ln>
          </p:spPr>
          <p:style>
            <a:lnRef idx="0"/>
            <a:fillRef idx="0"/>
            <a:effectRef idx="0"/>
            <a:fontRef idx="minor"/>
          </p:style>
        </p:sp>
        <p:sp>
          <p:nvSpPr>
            <p:cNvPr id="7241" name="Freeform: Shape 865"/>
            <p:cNvSpPr/>
            <p:nvPr/>
          </p:nvSpPr>
          <p:spPr>
            <a:xfrm>
              <a:off x="10474560" y="5623920"/>
              <a:ext cx="1080" cy="11520"/>
            </a:xfrm>
            <a:custGeom>
              <a:avLst/>
              <a:gdLst/>
              <a:ah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a:noFill/>
            </a:ln>
          </p:spPr>
          <p:style>
            <a:lnRef idx="0"/>
            <a:fillRef idx="0"/>
            <a:effectRef idx="0"/>
            <a:fontRef idx="minor"/>
          </p:style>
        </p:sp>
        <p:sp>
          <p:nvSpPr>
            <p:cNvPr id="7242" name="Freeform: Shape 866"/>
            <p:cNvSpPr/>
            <p:nvPr/>
          </p:nvSpPr>
          <p:spPr>
            <a:xfrm>
              <a:off x="10796040" y="5655240"/>
              <a:ext cx="183960" cy="12600"/>
            </a:xfrm>
            <a:custGeom>
              <a:avLst/>
              <a:gdLst/>
              <a:ah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a:noFill/>
            </a:ln>
          </p:spPr>
          <p:style>
            <a:lnRef idx="0"/>
            <a:fillRef idx="0"/>
            <a:effectRef idx="0"/>
            <a:fontRef idx="minor"/>
          </p:style>
        </p:sp>
        <p:sp>
          <p:nvSpPr>
            <p:cNvPr id="7243" name="Freeform: Shape 867"/>
            <p:cNvSpPr/>
            <p:nvPr/>
          </p:nvSpPr>
          <p:spPr>
            <a:xfrm>
              <a:off x="10788480" y="5655600"/>
              <a:ext cx="12960" cy="13320"/>
            </a:xfrm>
            <a:custGeom>
              <a:avLst/>
              <a:gdLst/>
              <a:ah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a:noFill/>
            </a:ln>
          </p:spPr>
          <p:style>
            <a:lnRef idx="0"/>
            <a:fillRef idx="0"/>
            <a:effectRef idx="0"/>
            <a:fontRef idx="minor"/>
          </p:style>
        </p:sp>
        <p:sp>
          <p:nvSpPr>
            <p:cNvPr id="7244" name="Freeform: Shape 868"/>
            <p:cNvSpPr/>
            <p:nvPr/>
          </p:nvSpPr>
          <p:spPr>
            <a:xfrm>
              <a:off x="10279080" y="5634720"/>
              <a:ext cx="149760" cy="12240"/>
            </a:xfrm>
            <a:custGeom>
              <a:avLst/>
              <a:gdLst/>
              <a:ah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a:noFill/>
            </a:ln>
          </p:spPr>
          <p:style>
            <a:lnRef idx="0"/>
            <a:fillRef idx="0"/>
            <a:effectRef idx="0"/>
            <a:fontRef idx="minor"/>
          </p:style>
        </p:sp>
        <p:sp>
          <p:nvSpPr>
            <p:cNvPr id="7245" name="Freeform: Shape 869"/>
            <p:cNvSpPr/>
            <p:nvPr/>
          </p:nvSpPr>
          <p:spPr>
            <a:xfrm>
              <a:off x="10788120" y="5662440"/>
              <a:ext cx="5400" cy="165600"/>
            </a:xfrm>
            <a:custGeom>
              <a:avLst/>
              <a:gdLst/>
              <a:ah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a:noFill/>
            </a:ln>
          </p:spPr>
          <p:style>
            <a:lnRef idx="0"/>
            <a:fillRef idx="0"/>
            <a:effectRef idx="0"/>
            <a:fontRef idx="minor"/>
          </p:style>
        </p:sp>
        <p:sp>
          <p:nvSpPr>
            <p:cNvPr id="7246" name="Freeform: Shape 870"/>
            <p:cNvSpPr/>
            <p:nvPr/>
          </p:nvSpPr>
          <p:spPr>
            <a:xfrm>
              <a:off x="10797120" y="5663160"/>
              <a:ext cx="2520" cy="139320"/>
            </a:xfrm>
            <a:custGeom>
              <a:avLst/>
              <a:gdLst/>
              <a:ah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a:noFill/>
            </a:ln>
          </p:spPr>
          <p:style>
            <a:lnRef idx="0"/>
            <a:fillRef idx="0"/>
            <a:effectRef idx="0"/>
            <a:fontRef idx="minor"/>
          </p:style>
        </p:sp>
        <p:sp>
          <p:nvSpPr>
            <p:cNvPr id="7247" name="Freeform: Shape 871"/>
            <p:cNvSpPr/>
            <p:nvPr/>
          </p:nvSpPr>
          <p:spPr>
            <a:xfrm>
              <a:off x="10472040" y="5825520"/>
              <a:ext cx="1080" cy="9720"/>
            </a:xfrm>
            <a:custGeom>
              <a:avLst/>
              <a:gdLst/>
              <a:ah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a:noFill/>
            </a:ln>
          </p:spPr>
          <p:style>
            <a:lnRef idx="0"/>
            <a:fillRef idx="0"/>
            <a:effectRef idx="0"/>
            <a:fontRef idx="minor"/>
          </p:style>
        </p:sp>
        <p:sp>
          <p:nvSpPr>
            <p:cNvPr id="7248" name="Freeform: Shape 872"/>
            <p:cNvSpPr/>
            <p:nvPr/>
          </p:nvSpPr>
          <p:spPr>
            <a:xfrm>
              <a:off x="10472400" y="5634720"/>
              <a:ext cx="12240" cy="193680"/>
            </a:xfrm>
            <a:custGeom>
              <a:avLst/>
              <a:gdLst/>
              <a:ah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a:noFill/>
            </a:ln>
          </p:spPr>
          <p:style>
            <a:lnRef idx="0"/>
            <a:fillRef idx="0"/>
            <a:effectRef idx="0"/>
            <a:fontRef idx="minor"/>
          </p:style>
        </p:sp>
        <p:sp>
          <p:nvSpPr>
            <p:cNvPr id="7249" name="Freeform: Shape 873"/>
            <p:cNvSpPr/>
            <p:nvPr/>
          </p:nvSpPr>
          <p:spPr>
            <a:xfrm>
              <a:off x="10802520" y="5823000"/>
              <a:ext cx="360" cy="5760"/>
            </a:xfrm>
            <a:custGeom>
              <a:avLst/>
              <a:gdLst/>
              <a:ahLst/>
              <a:rect l="l" t="t" r="r" b="b"/>
              <a:pathLst>
                <a:path w="1396" h="7237">
                  <a:moveTo>
                    <a:pt x="1396" y="7237"/>
                  </a:moveTo>
                  <a:lnTo>
                    <a:pt x="1396" y="0"/>
                  </a:lnTo>
                  <a:lnTo>
                    <a:pt x="0" y="0"/>
                  </a:lnTo>
                  <a:lnTo>
                    <a:pt x="0" y="6602"/>
                  </a:lnTo>
                  <a:close/>
                </a:path>
              </a:pathLst>
            </a:custGeom>
            <a:solidFill>
              <a:srgbClr val="000000"/>
            </a:solidFill>
            <a:ln w="12690">
              <a:noFill/>
            </a:ln>
          </p:spPr>
          <p:style>
            <a:lnRef idx="0"/>
            <a:fillRef idx="0"/>
            <a:effectRef idx="0"/>
            <a:fontRef idx="minor"/>
          </p:style>
        </p:sp>
        <p:sp>
          <p:nvSpPr>
            <p:cNvPr id="7250" name="Freeform: Shape 874"/>
            <p:cNvSpPr/>
            <p:nvPr/>
          </p:nvSpPr>
          <p:spPr>
            <a:xfrm>
              <a:off x="10806480" y="5818680"/>
              <a:ext cx="360" cy="3600"/>
            </a:xfrm>
            <a:custGeom>
              <a:avLst/>
              <a:gdLst/>
              <a:ahLst/>
              <a:rect l="l" t="t" r="r" b="b"/>
              <a:pathLst>
                <a:path w="1523" h="5205">
                  <a:moveTo>
                    <a:pt x="1524" y="0"/>
                  </a:moveTo>
                  <a:cubicBezTo>
                    <a:pt x="1168" y="929"/>
                    <a:pt x="648" y="1789"/>
                    <a:pt x="0" y="2539"/>
                  </a:cubicBezTo>
                  <a:lnTo>
                    <a:pt x="0" y="5206"/>
                  </a:lnTo>
                  <a:close/>
                </a:path>
              </a:pathLst>
            </a:custGeom>
            <a:solidFill>
              <a:srgbClr val="000000"/>
            </a:solidFill>
            <a:ln w="12690">
              <a:noFill/>
            </a:ln>
          </p:spPr>
          <p:style>
            <a:lnRef idx="0"/>
            <a:fillRef idx="0"/>
            <a:effectRef idx="0"/>
            <a:fontRef idx="minor"/>
          </p:style>
        </p:sp>
        <p:sp>
          <p:nvSpPr>
            <p:cNvPr id="7251" name="Freeform: Shape 875"/>
            <p:cNvSpPr/>
            <p:nvPr/>
          </p:nvSpPr>
          <p:spPr>
            <a:xfrm>
              <a:off x="10790640" y="5814720"/>
              <a:ext cx="3600" cy="13680"/>
            </a:xfrm>
            <a:custGeom>
              <a:avLst/>
              <a:gdLst/>
              <a:ah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a:noFill/>
            </a:ln>
          </p:spPr>
          <p:style>
            <a:lnRef idx="0"/>
            <a:fillRef idx="0"/>
            <a:effectRef idx="0"/>
            <a:fontRef idx="minor"/>
          </p:style>
        </p:sp>
        <p:sp>
          <p:nvSpPr>
            <p:cNvPr id="7252" name="Freeform: Shape 876"/>
            <p:cNvSpPr/>
            <p:nvPr/>
          </p:nvSpPr>
          <p:spPr>
            <a:xfrm>
              <a:off x="10797840" y="5822640"/>
              <a:ext cx="720" cy="5760"/>
            </a:xfrm>
            <a:custGeom>
              <a:avLst/>
              <a:gdLst/>
              <a:ah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a:noFill/>
            </a:ln>
          </p:spPr>
          <p:style>
            <a:lnRef idx="0"/>
            <a:fillRef idx="0"/>
            <a:effectRef idx="0"/>
            <a:fontRef idx="minor"/>
          </p:style>
        </p:sp>
        <p:sp>
          <p:nvSpPr>
            <p:cNvPr id="7253" name="Freeform: Shape 877"/>
            <p:cNvSpPr/>
            <p:nvPr/>
          </p:nvSpPr>
          <p:spPr>
            <a:xfrm>
              <a:off x="9514800" y="5572080"/>
              <a:ext cx="158760" cy="10800"/>
            </a:xfrm>
            <a:custGeom>
              <a:avLst/>
              <a:gdLst/>
              <a:ah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a:noFill/>
            </a:ln>
          </p:spPr>
          <p:style>
            <a:lnRef idx="0"/>
            <a:fillRef idx="0"/>
            <a:effectRef idx="0"/>
            <a:fontRef idx="minor"/>
          </p:style>
        </p:sp>
        <p:sp>
          <p:nvSpPr>
            <p:cNvPr id="7254" name="Freeform: Shape 878"/>
            <p:cNvSpPr/>
            <p:nvPr/>
          </p:nvSpPr>
          <p:spPr>
            <a:xfrm>
              <a:off x="9521640" y="5583960"/>
              <a:ext cx="360" cy="360"/>
            </a:xfrm>
            <a:custGeom>
              <a:avLst/>
              <a:gdLst/>
              <a:ahLst/>
              <a:rect l="l" t="t" r="r" b="b"/>
              <a:pathLst>
                <a:path w="380" h="253">
                  <a:moveTo>
                    <a:pt x="0" y="0"/>
                  </a:moveTo>
                  <a:lnTo>
                    <a:pt x="0" y="254"/>
                  </a:lnTo>
                  <a:lnTo>
                    <a:pt x="380" y="254"/>
                  </a:lnTo>
                  <a:lnTo>
                    <a:pt x="0" y="0"/>
                  </a:lnTo>
                  <a:close/>
                </a:path>
              </a:pathLst>
            </a:custGeom>
            <a:solidFill>
              <a:srgbClr val="000000"/>
            </a:solidFill>
            <a:ln w="12690">
              <a:noFill/>
            </a:ln>
          </p:spPr>
          <p:style>
            <a:lnRef idx="0"/>
            <a:fillRef idx="0"/>
            <a:effectRef idx="0"/>
            <a:fontRef idx="minor"/>
          </p:style>
        </p:sp>
        <p:sp>
          <p:nvSpPr>
            <p:cNvPr id="7255" name="Freeform: Shape 879"/>
            <p:cNvSpPr/>
            <p:nvPr/>
          </p:nvSpPr>
          <p:spPr>
            <a:xfrm>
              <a:off x="9521640" y="5581080"/>
              <a:ext cx="30600" cy="21960"/>
            </a:xfrm>
            <a:custGeom>
              <a:avLst/>
              <a:gdLst/>
              <a:ah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a:noFill/>
            </a:ln>
          </p:spPr>
          <p:style>
            <a:lnRef idx="0"/>
            <a:fillRef idx="0"/>
            <a:effectRef idx="0"/>
            <a:fontRef idx="minor"/>
          </p:style>
        </p:sp>
        <p:sp>
          <p:nvSpPr>
            <p:cNvPr id="7256" name="Freeform: Shape 880"/>
            <p:cNvSpPr/>
            <p:nvPr/>
          </p:nvSpPr>
          <p:spPr>
            <a:xfrm>
              <a:off x="9507960" y="5570640"/>
              <a:ext cx="12240" cy="32400"/>
            </a:xfrm>
            <a:custGeom>
              <a:avLst/>
              <a:gdLst/>
              <a:ah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a:noFill/>
            </a:ln>
          </p:spPr>
          <p:style>
            <a:lnRef idx="0"/>
            <a:fillRef idx="0"/>
            <a:effectRef idx="0"/>
            <a:fontRef idx="minor"/>
          </p:style>
        </p:sp>
        <p:sp>
          <p:nvSpPr>
            <p:cNvPr id="7257" name="Freeform: Shape 881"/>
            <p:cNvSpPr/>
            <p:nvPr/>
          </p:nvSpPr>
          <p:spPr>
            <a:xfrm>
              <a:off x="11231640" y="6501960"/>
              <a:ext cx="88200" cy="1080"/>
            </a:xfrm>
            <a:custGeom>
              <a:avLst/>
              <a:gdLst/>
              <a:ah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a:noFill/>
            </a:ln>
          </p:spPr>
          <p:style>
            <a:lnRef idx="0"/>
            <a:fillRef idx="0"/>
            <a:effectRef idx="0"/>
            <a:fontRef idx="minor"/>
          </p:style>
        </p:sp>
        <p:sp>
          <p:nvSpPr>
            <p:cNvPr id="7258" name="Freeform: Shape 882"/>
            <p:cNvSpPr/>
            <p:nvPr/>
          </p:nvSpPr>
          <p:spPr>
            <a:xfrm>
              <a:off x="9680040" y="5572080"/>
              <a:ext cx="37080" cy="30960"/>
            </a:xfrm>
            <a:custGeom>
              <a:avLst/>
              <a:gdLst/>
              <a:ah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a:noFill/>
            </a:ln>
          </p:spPr>
          <p:style>
            <a:lnRef idx="0"/>
            <a:fillRef idx="0"/>
            <a:effectRef idx="0"/>
            <a:fontRef idx="minor"/>
          </p:style>
        </p:sp>
        <p:sp>
          <p:nvSpPr>
            <p:cNvPr id="7259" name="Freeform: Shape 883"/>
            <p:cNvSpPr/>
            <p:nvPr/>
          </p:nvSpPr>
          <p:spPr>
            <a:xfrm>
              <a:off x="9671040" y="5573160"/>
              <a:ext cx="360" cy="360"/>
            </a:xfrm>
            <a:custGeom>
              <a:avLst/>
              <a:gdLst/>
              <a:ahLst/>
              <a:rect l="l" t="t" r="r" b="b"/>
              <a:pathLst>
                <a:path w="634" h="1015">
                  <a:moveTo>
                    <a:pt x="0" y="254"/>
                  </a:moveTo>
                  <a:lnTo>
                    <a:pt x="0" y="1016"/>
                  </a:lnTo>
                  <a:lnTo>
                    <a:pt x="635" y="0"/>
                  </a:lnTo>
                  <a:cubicBezTo>
                    <a:pt x="635" y="0"/>
                    <a:pt x="0" y="254"/>
                    <a:pt x="0" y="254"/>
                  </a:cubicBezTo>
                  <a:close/>
                </a:path>
              </a:pathLst>
            </a:custGeom>
            <a:solidFill>
              <a:srgbClr val="000000"/>
            </a:solidFill>
            <a:ln w="12690">
              <a:noFill/>
            </a:ln>
          </p:spPr>
          <p:style>
            <a:lnRef idx="0"/>
            <a:fillRef idx="0"/>
            <a:effectRef idx="0"/>
            <a:fontRef idx="minor"/>
          </p:style>
        </p:sp>
        <p:sp>
          <p:nvSpPr>
            <p:cNvPr id="7260" name="Freeform: Shape 884"/>
            <p:cNvSpPr/>
            <p:nvPr/>
          </p:nvSpPr>
          <p:spPr>
            <a:xfrm>
              <a:off x="10271880" y="5634720"/>
              <a:ext cx="12600" cy="201240"/>
            </a:xfrm>
            <a:custGeom>
              <a:avLst/>
              <a:gdLst/>
              <a:ah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a:noFill/>
            </a:ln>
          </p:spPr>
          <p:style>
            <a:lnRef idx="0"/>
            <a:fillRef idx="0"/>
            <a:effectRef idx="0"/>
            <a:fontRef idx="minor"/>
          </p:style>
        </p:sp>
        <p:sp>
          <p:nvSpPr>
            <p:cNvPr id="7261" name="Freeform: Shape 885"/>
            <p:cNvSpPr/>
            <p:nvPr/>
          </p:nvSpPr>
          <p:spPr>
            <a:xfrm>
              <a:off x="10280160" y="5842440"/>
              <a:ext cx="720" cy="11160"/>
            </a:xfrm>
            <a:custGeom>
              <a:avLst/>
              <a:gdLst/>
              <a:ahLst/>
              <a:rect l="l" t="t" r="r" b="b"/>
              <a:pathLst>
                <a:path w="2031" h="12696">
                  <a:moveTo>
                    <a:pt x="2032" y="0"/>
                  </a:moveTo>
                  <a:lnTo>
                    <a:pt x="0" y="0"/>
                  </a:lnTo>
                  <a:lnTo>
                    <a:pt x="0" y="0"/>
                  </a:lnTo>
                  <a:close/>
                </a:path>
              </a:pathLst>
            </a:custGeom>
            <a:solidFill>
              <a:srgbClr val="000000"/>
            </a:solidFill>
            <a:ln w="12690">
              <a:noFill/>
            </a:ln>
          </p:spPr>
          <p:style>
            <a:lnRef idx="0"/>
            <a:fillRef idx="0"/>
            <a:effectRef idx="0"/>
            <a:fontRef idx="minor"/>
          </p:style>
        </p:sp>
        <p:sp>
          <p:nvSpPr>
            <p:cNvPr id="7262" name="Freeform: Shape 886"/>
            <p:cNvSpPr/>
            <p:nvPr/>
          </p:nvSpPr>
          <p:spPr>
            <a:xfrm>
              <a:off x="10276200" y="5843160"/>
              <a:ext cx="360" cy="360"/>
            </a:xfrm>
            <a:custGeom>
              <a:avLst/>
              <a:gdLst/>
              <a:ahLst/>
              <a:rect l="l" t="t" r="r" b="b"/>
              <a:pathLst>
                <a:path w="1777" h="98">
                  <a:moveTo>
                    <a:pt x="1778" y="0"/>
                  </a:moveTo>
                  <a:cubicBezTo>
                    <a:pt x="1193" y="131"/>
                    <a:pt x="584" y="131"/>
                    <a:pt x="0" y="0"/>
                  </a:cubicBezTo>
                  <a:lnTo>
                    <a:pt x="1778" y="0"/>
                  </a:lnTo>
                  <a:close/>
                </a:path>
              </a:pathLst>
            </a:custGeom>
            <a:solidFill>
              <a:srgbClr val="000000"/>
            </a:solidFill>
            <a:ln w="12690">
              <a:noFill/>
            </a:ln>
          </p:spPr>
          <p:style>
            <a:lnRef idx="0"/>
            <a:fillRef idx="0"/>
            <a:effectRef idx="0"/>
            <a:fontRef idx="minor"/>
          </p:style>
        </p:sp>
        <p:sp>
          <p:nvSpPr>
            <p:cNvPr id="7263" name="Freeform: Shape 887"/>
            <p:cNvSpPr/>
            <p:nvPr/>
          </p:nvSpPr>
          <p:spPr>
            <a:xfrm>
              <a:off x="10795320" y="5661000"/>
              <a:ext cx="1080" cy="149760"/>
            </a:xfrm>
            <a:custGeom>
              <a:avLst/>
              <a:gdLst/>
              <a:ah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a:noFill/>
            </a:ln>
          </p:spPr>
          <p:style>
            <a:lnRef idx="0"/>
            <a:fillRef idx="0"/>
            <a:effectRef idx="0"/>
            <a:fontRef idx="minor"/>
          </p:style>
        </p:sp>
        <p:sp>
          <p:nvSpPr>
            <p:cNvPr id="7264" name="Freeform: Shape 888"/>
            <p:cNvSpPr/>
            <p:nvPr/>
          </p:nvSpPr>
          <p:spPr>
            <a:xfrm>
              <a:off x="10795320" y="5820120"/>
              <a:ext cx="1080" cy="8280"/>
            </a:xfrm>
            <a:custGeom>
              <a:avLst/>
              <a:gdLst/>
              <a:ah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a:noFill/>
            </a:ln>
          </p:spPr>
          <p:style>
            <a:lnRef idx="0"/>
            <a:fillRef idx="0"/>
            <a:effectRef idx="0"/>
            <a:fontRef idx="minor"/>
          </p:style>
        </p:sp>
        <p:sp>
          <p:nvSpPr>
            <p:cNvPr id="7265" name="Freeform: Shape 889"/>
            <p:cNvSpPr/>
            <p:nvPr/>
          </p:nvSpPr>
          <p:spPr>
            <a:xfrm>
              <a:off x="10443960" y="5823000"/>
              <a:ext cx="30600" cy="1080"/>
            </a:xfrm>
            <a:custGeom>
              <a:avLst/>
              <a:gdLst/>
              <a:ah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a:noFill/>
            </a:ln>
          </p:spPr>
          <p:style>
            <a:lnRef idx="0"/>
            <a:fillRef idx="0"/>
            <a:effectRef idx="0"/>
            <a:fontRef idx="minor"/>
          </p:style>
        </p:sp>
        <p:sp>
          <p:nvSpPr>
            <p:cNvPr id="7266" name="Freeform: Shape 890"/>
            <p:cNvSpPr/>
            <p:nvPr/>
          </p:nvSpPr>
          <p:spPr>
            <a:xfrm>
              <a:off x="10430280" y="5824800"/>
              <a:ext cx="12240" cy="290520"/>
            </a:xfrm>
            <a:custGeom>
              <a:avLst/>
              <a:gdLst/>
              <a:ah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a:noFill/>
            </a:ln>
          </p:spPr>
          <p:style>
            <a:lnRef idx="0"/>
            <a:fillRef idx="0"/>
            <a:effectRef idx="0"/>
            <a:fontRef idx="minor"/>
          </p:style>
        </p:sp>
        <p:sp>
          <p:nvSpPr>
            <p:cNvPr id="7267" name="Freeform: Shape 891"/>
            <p:cNvSpPr/>
            <p:nvPr/>
          </p:nvSpPr>
          <p:spPr>
            <a:xfrm>
              <a:off x="10803960" y="5841000"/>
              <a:ext cx="1080" cy="587160"/>
            </a:xfrm>
            <a:custGeom>
              <a:avLst/>
              <a:gdLst/>
              <a:ah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a:noFill/>
            </a:ln>
          </p:spPr>
          <p:style>
            <a:lnRef idx="0"/>
            <a:fillRef idx="0"/>
            <a:effectRef idx="0"/>
            <a:fontRef idx="minor"/>
          </p:style>
        </p:sp>
        <p:sp>
          <p:nvSpPr>
            <p:cNvPr id="7268" name="Freeform: Shape 892"/>
            <p:cNvSpPr/>
            <p:nvPr/>
          </p:nvSpPr>
          <p:spPr>
            <a:xfrm>
              <a:off x="10803960" y="5821200"/>
              <a:ext cx="1080" cy="9360"/>
            </a:xfrm>
            <a:custGeom>
              <a:avLst/>
              <a:gdLst/>
              <a:ah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a:noFill/>
            </a:ln>
          </p:spPr>
          <p:style>
            <a:lnRef idx="0"/>
            <a:fillRef idx="0"/>
            <a:effectRef idx="0"/>
            <a:fontRef idx="minor"/>
          </p:style>
        </p:sp>
        <p:sp>
          <p:nvSpPr>
            <p:cNvPr id="7269" name="Freeform: Shape 893"/>
            <p:cNvSpPr/>
            <p:nvPr/>
          </p:nvSpPr>
          <p:spPr>
            <a:xfrm>
              <a:off x="10800000" y="5823000"/>
              <a:ext cx="1080" cy="5040"/>
            </a:xfrm>
            <a:custGeom>
              <a:avLst/>
              <a:gdLst/>
              <a:ahLst/>
              <a:rect l="l" t="t" r="r" b="b"/>
              <a:pathLst>
                <a:path w="2412" h="6602">
                  <a:moveTo>
                    <a:pt x="1269" y="6602"/>
                  </a:moveTo>
                  <a:lnTo>
                    <a:pt x="2412" y="6602"/>
                  </a:lnTo>
                  <a:lnTo>
                    <a:pt x="2412" y="0"/>
                  </a:lnTo>
                  <a:lnTo>
                    <a:pt x="0" y="0"/>
                  </a:lnTo>
                  <a:lnTo>
                    <a:pt x="0" y="6348"/>
                  </a:lnTo>
                  <a:close/>
                </a:path>
              </a:pathLst>
            </a:custGeom>
            <a:solidFill>
              <a:srgbClr val="000000"/>
            </a:solidFill>
            <a:ln w="12690">
              <a:noFill/>
            </a:ln>
          </p:spPr>
          <p:style>
            <a:lnRef idx="0"/>
            <a:fillRef idx="0"/>
            <a:effectRef idx="0"/>
            <a:fontRef idx="minor"/>
          </p:style>
        </p:sp>
        <p:sp>
          <p:nvSpPr>
            <p:cNvPr id="7270" name="Freeform: Shape 894"/>
            <p:cNvSpPr/>
            <p:nvPr/>
          </p:nvSpPr>
          <p:spPr>
            <a:xfrm>
              <a:off x="10801080" y="5797080"/>
              <a:ext cx="360" cy="360"/>
            </a:xfrm>
            <a:custGeom>
              <a:avLst/>
              <a:gdLst/>
              <a:ahLst/>
              <a:rect l="l" t="t" r="r" b="b"/>
              <a:pathLst>
                <a:path w="1142" h="761">
                  <a:moveTo>
                    <a:pt x="762" y="762"/>
                  </a:moveTo>
                  <a:lnTo>
                    <a:pt x="0" y="762"/>
                  </a:lnTo>
                  <a:lnTo>
                    <a:pt x="1142" y="0"/>
                  </a:lnTo>
                  <a:close/>
                </a:path>
              </a:pathLst>
            </a:custGeom>
            <a:solidFill>
              <a:srgbClr val="000000"/>
            </a:solidFill>
            <a:ln w="12690">
              <a:noFill/>
            </a:ln>
          </p:spPr>
          <p:style>
            <a:lnRef idx="0"/>
            <a:fillRef idx="0"/>
            <a:effectRef idx="0"/>
            <a:fontRef idx="minor"/>
          </p:style>
        </p:sp>
        <p:sp>
          <p:nvSpPr>
            <p:cNvPr id="7271" name="Freeform: Shape 895"/>
            <p:cNvSpPr/>
            <p:nvPr/>
          </p:nvSpPr>
          <p:spPr>
            <a:xfrm>
              <a:off x="10794600" y="5801760"/>
              <a:ext cx="14400" cy="19800"/>
            </a:xfrm>
            <a:custGeom>
              <a:avLst/>
              <a:gdLst/>
              <a:ah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a:noFill/>
            </a:ln>
          </p:spPr>
          <p:style>
            <a:lnRef idx="0"/>
            <a:fillRef idx="0"/>
            <a:effectRef idx="0"/>
            <a:fontRef idx="minor"/>
          </p:style>
        </p:sp>
        <p:sp>
          <p:nvSpPr>
            <p:cNvPr id="7272" name="Freeform: Shape 896"/>
            <p:cNvSpPr/>
            <p:nvPr/>
          </p:nvSpPr>
          <p:spPr>
            <a:xfrm>
              <a:off x="11231640" y="6824160"/>
              <a:ext cx="118800" cy="1080"/>
            </a:xfrm>
            <a:custGeom>
              <a:avLst/>
              <a:gdLst/>
              <a:ah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a:noFill/>
            </a:ln>
          </p:spPr>
          <p:style>
            <a:lnRef idx="0"/>
            <a:fillRef idx="0"/>
            <a:effectRef idx="0"/>
            <a:fontRef idx="minor"/>
          </p:style>
        </p:sp>
        <p:sp>
          <p:nvSpPr>
            <p:cNvPr id="7273" name="Freeform: Shape 897"/>
            <p:cNvSpPr/>
            <p:nvPr/>
          </p:nvSpPr>
          <p:spPr>
            <a:xfrm>
              <a:off x="11231640" y="6804000"/>
              <a:ext cx="88200" cy="1080"/>
            </a:xfrm>
            <a:custGeom>
              <a:avLst/>
              <a:gdLst/>
              <a:ah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a:noFill/>
            </a:ln>
          </p:spPr>
          <p:style>
            <a:lnRef idx="0"/>
            <a:fillRef idx="0"/>
            <a:effectRef idx="0"/>
            <a:fontRef idx="minor"/>
          </p:style>
        </p:sp>
        <p:sp>
          <p:nvSpPr>
            <p:cNvPr id="7274" name="Freeform: Shape 898"/>
            <p:cNvSpPr/>
            <p:nvPr/>
          </p:nvSpPr>
          <p:spPr>
            <a:xfrm>
              <a:off x="11321280" y="6797880"/>
              <a:ext cx="45000" cy="29880"/>
            </a:xfrm>
            <a:custGeom>
              <a:avLst/>
              <a:gdLst/>
              <a:ah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a:noFill/>
            </a:ln>
          </p:spPr>
          <p:style>
            <a:lnRef idx="0"/>
            <a:fillRef idx="0"/>
            <a:effectRef idx="0"/>
            <a:fontRef idx="minor"/>
          </p:style>
        </p:sp>
        <p:sp>
          <p:nvSpPr>
            <p:cNvPr id="7275" name="Freeform: Shape 899"/>
            <p:cNvSpPr/>
            <p:nvPr/>
          </p:nvSpPr>
          <p:spPr>
            <a:xfrm>
              <a:off x="11326680" y="6509520"/>
              <a:ext cx="1080" cy="295200"/>
            </a:xfrm>
            <a:custGeom>
              <a:avLst/>
              <a:gdLst/>
              <a:ah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a:noFill/>
            </a:ln>
          </p:spPr>
          <p:style>
            <a:lnRef idx="0"/>
            <a:fillRef idx="0"/>
            <a:effectRef idx="0"/>
            <a:fontRef idx="minor"/>
          </p:style>
        </p:sp>
        <p:sp>
          <p:nvSpPr>
            <p:cNvPr id="7276" name="Freeform: Shape 900"/>
            <p:cNvSpPr/>
            <p:nvPr/>
          </p:nvSpPr>
          <p:spPr>
            <a:xfrm>
              <a:off x="9790200" y="6239520"/>
              <a:ext cx="243720" cy="360"/>
            </a:xfrm>
            <a:custGeom>
              <a:avLst/>
              <a:gdLst/>
              <a:ahLst/>
              <a:rect l="l" t="t" r="r" b="b"/>
              <a:pathLst>
                <a:path w="245173" h="1142">
                  <a:moveTo>
                    <a:pt x="0" y="0"/>
                  </a:moveTo>
                  <a:lnTo>
                    <a:pt x="245173" y="0"/>
                  </a:lnTo>
                  <a:lnTo>
                    <a:pt x="245173" y="1143"/>
                  </a:lnTo>
                  <a:lnTo>
                    <a:pt x="0" y="1143"/>
                  </a:lnTo>
                  <a:close/>
                </a:path>
              </a:pathLst>
            </a:custGeom>
            <a:solidFill>
              <a:srgbClr val="000000"/>
            </a:solidFill>
            <a:ln w="12690">
              <a:noFill/>
            </a:ln>
          </p:spPr>
          <p:style>
            <a:lnRef idx="0"/>
            <a:fillRef idx="0"/>
            <a:effectRef idx="0"/>
            <a:fontRef idx="minor"/>
          </p:style>
        </p:sp>
        <p:sp>
          <p:nvSpPr>
            <p:cNvPr id="7277" name="Freeform: Shape 901"/>
            <p:cNvSpPr/>
            <p:nvPr/>
          </p:nvSpPr>
          <p:spPr>
            <a:xfrm>
              <a:off x="10474560" y="5841720"/>
              <a:ext cx="1080" cy="273600"/>
            </a:xfrm>
            <a:custGeom>
              <a:avLst/>
              <a:gdLst/>
              <a:ah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a:noFill/>
            </a:ln>
          </p:spPr>
          <p:style>
            <a:lnRef idx="0"/>
            <a:fillRef idx="0"/>
            <a:effectRef idx="0"/>
            <a:fontRef idx="minor"/>
          </p:style>
        </p:sp>
        <p:sp>
          <p:nvSpPr>
            <p:cNvPr id="7278" name="Freeform: Shape 902"/>
            <p:cNvSpPr/>
            <p:nvPr/>
          </p:nvSpPr>
          <p:spPr>
            <a:xfrm>
              <a:off x="10474920" y="5823000"/>
              <a:ext cx="1080" cy="6840"/>
            </a:xfrm>
            <a:custGeom>
              <a:avLst/>
              <a:gdLst/>
              <a:ah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a:noFill/>
            </a:ln>
          </p:spPr>
          <p:style>
            <a:lnRef idx="0"/>
            <a:fillRef idx="0"/>
            <a:effectRef idx="0"/>
            <a:fontRef idx="minor"/>
          </p:style>
        </p:sp>
        <p:sp>
          <p:nvSpPr>
            <p:cNvPr id="7279" name="Freeform: Shape 903"/>
            <p:cNvSpPr/>
            <p:nvPr/>
          </p:nvSpPr>
          <p:spPr>
            <a:xfrm>
              <a:off x="10800000" y="5843160"/>
              <a:ext cx="1080" cy="585000"/>
            </a:xfrm>
            <a:custGeom>
              <a:avLst/>
              <a:gdLst/>
              <a:ah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a:noFill/>
            </a:ln>
          </p:spPr>
          <p:style>
            <a:lnRef idx="0"/>
            <a:fillRef idx="0"/>
            <a:effectRef idx="0"/>
            <a:fontRef idx="minor"/>
          </p:style>
        </p:sp>
        <p:sp>
          <p:nvSpPr>
            <p:cNvPr id="7280" name="Freeform: Shape 904"/>
            <p:cNvSpPr/>
            <p:nvPr/>
          </p:nvSpPr>
          <p:spPr>
            <a:xfrm>
              <a:off x="10974600" y="5655240"/>
              <a:ext cx="12240" cy="140040"/>
            </a:xfrm>
            <a:custGeom>
              <a:avLst/>
              <a:gdLst/>
              <a:ah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7281" name="Freeform: Shape 905"/>
            <p:cNvSpPr/>
            <p:nvPr/>
          </p:nvSpPr>
          <p:spPr>
            <a:xfrm>
              <a:off x="8620920" y="6431040"/>
              <a:ext cx="8640" cy="12240"/>
            </a:xfrm>
            <a:custGeom>
              <a:avLst/>
              <a:gdLst/>
              <a:ah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a:noFill/>
            </a:ln>
          </p:spPr>
          <p:style>
            <a:lnRef idx="0"/>
            <a:fillRef idx="0"/>
            <a:effectRef idx="0"/>
            <a:fontRef idx="minor"/>
          </p:style>
        </p:sp>
        <p:sp>
          <p:nvSpPr>
            <p:cNvPr id="7282" name="Freeform: Shape 906"/>
            <p:cNvSpPr/>
            <p:nvPr/>
          </p:nvSpPr>
          <p:spPr>
            <a:xfrm>
              <a:off x="8624520" y="6430680"/>
              <a:ext cx="90360" cy="12240"/>
            </a:xfrm>
            <a:custGeom>
              <a:avLst/>
              <a:gdLst/>
              <a:ah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a:noFill/>
            </a:ln>
          </p:spPr>
          <p:style>
            <a:lnRef idx="0"/>
            <a:fillRef idx="0"/>
            <a:effectRef idx="0"/>
            <a:fontRef idx="minor"/>
          </p:style>
        </p:sp>
        <p:sp>
          <p:nvSpPr>
            <p:cNvPr id="7283" name="Freeform: Shape 907"/>
            <p:cNvSpPr/>
            <p:nvPr/>
          </p:nvSpPr>
          <p:spPr>
            <a:xfrm>
              <a:off x="10277280" y="5843160"/>
              <a:ext cx="1080" cy="271800"/>
            </a:xfrm>
            <a:custGeom>
              <a:avLst/>
              <a:gdLst/>
              <a:ah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a:noFill/>
            </a:ln>
          </p:spPr>
          <p:style>
            <a:lnRef idx="0"/>
            <a:fillRef idx="0"/>
            <a:effectRef idx="0"/>
            <a:fontRef idx="minor"/>
          </p:style>
        </p:sp>
        <p:sp>
          <p:nvSpPr>
            <p:cNvPr id="7284" name="Freeform: Shape 908"/>
            <p:cNvSpPr/>
            <p:nvPr/>
          </p:nvSpPr>
          <p:spPr>
            <a:xfrm>
              <a:off x="10270440" y="5834160"/>
              <a:ext cx="1080" cy="269280"/>
            </a:xfrm>
            <a:custGeom>
              <a:avLst/>
              <a:gdLst/>
              <a:ah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a:noFill/>
            </a:ln>
          </p:spPr>
          <p:style>
            <a:lnRef idx="0"/>
            <a:fillRef idx="0"/>
            <a:effectRef idx="0"/>
            <a:fontRef idx="minor"/>
          </p:style>
        </p:sp>
        <p:sp>
          <p:nvSpPr>
            <p:cNvPr id="7285" name="Freeform: Shape 909"/>
            <p:cNvSpPr/>
            <p:nvPr/>
          </p:nvSpPr>
          <p:spPr>
            <a:xfrm>
              <a:off x="10246320" y="5795640"/>
              <a:ext cx="360" cy="295200"/>
            </a:xfrm>
            <a:custGeom>
              <a:avLst/>
              <a:gdLst/>
              <a:ah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a:noFill/>
            </a:ln>
          </p:spPr>
          <p:style>
            <a:lnRef idx="0"/>
            <a:fillRef idx="0"/>
            <a:effectRef idx="0"/>
            <a:fontRef idx="minor"/>
          </p:style>
        </p:sp>
        <p:sp>
          <p:nvSpPr>
            <p:cNvPr id="7286" name="Freeform: Shape 910"/>
            <p:cNvSpPr/>
            <p:nvPr/>
          </p:nvSpPr>
          <p:spPr>
            <a:xfrm>
              <a:off x="9390240" y="6092280"/>
              <a:ext cx="20520" cy="1080"/>
            </a:xfrm>
            <a:custGeom>
              <a:avLst/>
              <a:gdLst/>
              <a:ah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a:noFill/>
            </a:ln>
          </p:spPr>
          <p:style>
            <a:lnRef idx="0"/>
            <a:fillRef idx="0"/>
            <a:effectRef idx="0"/>
            <a:fontRef idx="minor"/>
          </p:style>
        </p:sp>
        <p:sp>
          <p:nvSpPr>
            <p:cNvPr id="7287" name="Freeform: Shape 911"/>
            <p:cNvSpPr/>
            <p:nvPr/>
          </p:nvSpPr>
          <p:spPr>
            <a:xfrm>
              <a:off x="9420840" y="6092280"/>
              <a:ext cx="36720" cy="1080"/>
            </a:xfrm>
            <a:custGeom>
              <a:avLst/>
              <a:gdLst/>
              <a:ah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a:noFill/>
            </a:ln>
          </p:spPr>
          <p:style>
            <a:lnRef idx="0"/>
            <a:fillRef idx="0"/>
            <a:effectRef idx="0"/>
            <a:fontRef idx="minor"/>
          </p:style>
        </p:sp>
        <p:sp>
          <p:nvSpPr>
            <p:cNvPr id="7288" name="Freeform: Shape 912"/>
            <p:cNvSpPr/>
            <p:nvPr/>
          </p:nvSpPr>
          <p:spPr>
            <a:xfrm>
              <a:off x="10072800" y="6092280"/>
              <a:ext cx="173520" cy="360"/>
            </a:xfrm>
            <a:custGeom>
              <a:avLst/>
              <a:gdLst/>
              <a:ah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a:noFill/>
            </a:ln>
          </p:spPr>
          <p:style>
            <a:lnRef idx="0"/>
            <a:fillRef idx="0"/>
            <a:effectRef idx="0"/>
            <a:fontRef idx="minor"/>
          </p:style>
        </p:sp>
        <p:sp>
          <p:nvSpPr>
            <p:cNvPr id="7289" name="Freeform: Shape 913"/>
            <p:cNvSpPr/>
            <p:nvPr/>
          </p:nvSpPr>
          <p:spPr>
            <a:xfrm>
              <a:off x="9358920" y="5784480"/>
              <a:ext cx="12600" cy="308160"/>
            </a:xfrm>
            <a:custGeom>
              <a:avLst/>
              <a:gdLst/>
              <a:ah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a:noFill/>
            </a:ln>
          </p:spPr>
          <p:style>
            <a:lnRef idx="0"/>
            <a:fillRef idx="0"/>
            <a:effectRef idx="0"/>
            <a:fontRef idx="minor"/>
          </p:style>
        </p:sp>
        <p:sp>
          <p:nvSpPr>
            <p:cNvPr id="7290" name="Freeform: Shape 914"/>
            <p:cNvSpPr/>
            <p:nvPr/>
          </p:nvSpPr>
          <p:spPr>
            <a:xfrm>
              <a:off x="10262160" y="6104520"/>
              <a:ext cx="3960" cy="360"/>
            </a:xfrm>
            <a:custGeom>
              <a:avLst/>
              <a:gdLst/>
              <a:ahLst/>
              <a:rect l="l" t="t" r="r" b="b"/>
              <a:pathLst>
                <a:path w="5459" h="1777">
                  <a:moveTo>
                    <a:pt x="5459" y="0"/>
                  </a:moveTo>
                  <a:lnTo>
                    <a:pt x="0" y="0"/>
                  </a:lnTo>
                  <a:lnTo>
                    <a:pt x="2158" y="1778"/>
                  </a:lnTo>
                  <a:cubicBezTo>
                    <a:pt x="3073" y="889"/>
                    <a:pt x="4215" y="267"/>
                    <a:pt x="5459" y="0"/>
                  </a:cubicBezTo>
                  <a:close/>
                </a:path>
              </a:pathLst>
            </a:custGeom>
            <a:solidFill>
              <a:srgbClr val="000000"/>
            </a:solidFill>
            <a:ln w="12690">
              <a:noFill/>
            </a:ln>
          </p:spPr>
          <p:style>
            <a:lnRef idx="0"/>
            <a:fillRef idx="0"/>
            <a:effectRef idx="0"/>
            <a:fontRef idx="minor"/>
          </p:style>
        </p:sp>
        <p:sp>
          <p:nvSpPr>
            <p:cNvPr id="7291" name="Freeform: Shape 915"/>
            <p:cNvSpPr/>
            <p:nvPr/>
          </p:nvSpPr>
          <p:spPr>
            <a:xfrm>
              <a:off x="10072800" y="6104160"/>
              <a:ext cx="187920" cy="6840"/>
            </a:xfrm>
            <a:custGeom>
              <a:avLst/>
              <a:gdLst/>
              <a:ah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a:noFill/>
            </a:ln>
          </p:spPr>
          <p:style>
            <a:lnRef idx="0"/>
            <a:fillRef idx="0"/>
            <a:effectRef idx="0"/>
            <a:fontRef idx="minor"/>
          </p:style>
        </p:sp>
        <p:sp>
          <p:nvSpPr>
            <p:cNvPr id="7292" name="Freeform: Shape 916"/>
            <p:cNvSpPr/>
            <p:nvPr/>
          </p:nvSpPr>
          <p:spPr>
            <a:xfrm>
              <a:off x="10267560" y="5831280"/>
              <a:ext cx="1080" cy="271800"/>
            </a:xfrm>
            <a:custGeom>
              <a:avLst/>
              <a:gdLst/>
              <a:ah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a:noFill/>
            </a:ln>
          </p:spPr>
          <p:style>
            <a:lnRef idx="0"/>
            <a:fillRef idx="0"/>
            <a:effectRef idx="0"/>
            <a:fontRef idx="minor"/>
          </p:style>
        </p:sp>
        <p:sp>
          <p:nvSpPr>
            <p:cNvPr id="7293" name="Freeform: Shape 917"/>
            <p:cNvSpPr/>
            <p:nvPr/>
          </p:nvSpPr>
          <p:spPr>
            <a:xfrm>
              <a:off x="10265400" y="5820840"/>
              <a:ext cx="16200" cy="20160"/>
            </a:xfrm>
            <a:custGeom>
              <a:avLst/>
              <a:gdLst/>
              <a:ah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a:noFill/>
            </a:ln>
          </p:spPr>
          <p:style>
            <a:lnRef idx="0"/>
            <a:fillRef idx="0"/>
            <a:effectRef idx="0"/>
            <a:fontRef idx="minor"/>
          </p:style>
        </p:sp>
        <p:sp>
          <p:nvSpPr>
            <p:cNvPr id="7294" name="Freeform: Shape 918"/>
            <p:cNvSpPr/>
            <p:nvPr/>
          </p:nvSpPr>
          <p:spPr>
            <a:xfrm>
              <a:off x="9358920" y="6087240"/>
              <a:ext cx="48960" cy="21960"/>
            </a:xfrm>
            <a:custGeom>
              <a:avLst/>
              <a:gdLst/>
              <a:ah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a:noFill/>
            </a:ln>
          </p:spPr>
          <p:style>
            <a:lnRef idx="0"/>
            <a:fillRef idx="0"/>
            <a:effectRef idx="0"/>
            <a:fontRef idx="minor"/>
          </p:style>
        </p:sp>
        <p:sp>
          <p:nvSpPr>
            <p:cNvPr id="7295" name="Freeform: Shape 919"/>
            <p:cNvSpPr/>
            <p:nvPr/>
          </p:nvSpPr>
          <p:spPr>
            <a:xfrm>
              <a:off x="10262160" y="6107760"/>
              <a:ext cx="1800" cy="2880"/>
            </a:xfrm>
            <a:custGeom>
              <a:avLst/>
              <a:gdLst/>
              <a:ah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a:noFill/>
            </a:ln>
          </p:spPr>
          <p:style>
            <a:lnRef idx="0"/>
            <a:fillRef idx="0"/>
            <a:effectRef idx="0"/>
            <a:fontRef idx="minor"/>
          </p:style>
        </p:sp>
        <p:sp>
          <p:nvSpPr>
            <p:cNvPr id="7296" name="Freeform: Shape 920"/>
            <p:cNvSpPr/>
            <p:nvPr/>
          </p:nvSpPr>
          <p:spPr>
            <a:xfrm>
              <a:off x="10265400" y="6105960"/>
              <a:ext cx="9000" cy="2160"/>
            </a:xfrm>
            <a:custGeom>
              <a:avLst/>
              <a:gdLst/>
              <a:ah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a:noFill/>
            </a:ln>
          </p:spPr>
          <p:style>
            <a:lnRef idx="0"/>
            <a:fillRef idx="0"/>
            <a:effectRef idx="0"/>
            <a:fontRef idx="minor"/>
          </p:style>
        </p:sp>
        <p:sp>
          <p:nvSpPr>
            <p:cNvPr id="7297" name="Freeform: Shape 921"/>
            <p:cNvSpPr/>
            <p:nvPr/>
          </p:nvSpPr>
          <p:spPr>
            <a:xfrm>
              <a:off x="10245960" y="6092280"/>
              <a:ext cx="19440" cy="15840"/>
            </a:xfrm>
            <a:custGeom>
              <a:avLst/>
              <a:gdLst/>
              <a:ah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a:noFill/>
            </a:ln>
          </p:spPr>
          <p:style>
            <a:lnRef idx="0"/>
            <a:fillRef idx="0"/>
            <a:effectRef idx="0"/>
            <a:fontRef idx="minor"/>
          </p:style>
        </p:sp>
        <p:sp>
          <p:nvSpPr>
            <p:cNvPr id="7298" name="Freeform: Shape 922"/>
            <p:cNvSpPr/>
            <p:nvPr/>
          </p:nvSpPr>
          <p:spPr>
            <a:xfrm>
              <a:off x="10243080" y="5780880"/>
              <a:ext cx="30240" cy="41400"/>
            </a:xfrm>
            <a:custGeom>
              <a:avLst/>
              <a:gdLst/>
              <a:ah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a:noFill/>
            </a:ln>
          </p:spPr>
          <p:style>
            <a:lnRef idx="0"/>
            <a:fillRef idx="0"/>
            <a:effectRef idx="0"/>
            <a:fontRef idx="minor"/>
          </p:style>
        </p:sp>
        <p:sp>
          <p:nvSpPr>
            <p:cNvPr id="7299" name="Freeform: Shape 923"/>
            <p:cNvSpPr/>
            <p:nvPr/>
          </p:nvSpPr>
          <p:spPr>
            <a:xfrm>
              <a:off x="10262520" y="5813640"/>
              <a:ext cx="14400" cy="15840"/>
            </a:xfrm>
            <a:custGeom>
              <a:avLst/>
              <a:gdLst/>
              <a:ah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a:noFill/>
            </a:ln>
          </p:spPr>
          <p:style>
            <a:lnRef idx="0"/>
            <a:fillRef idx="0"/>
            <a:effectRef idx="0"/>
            <a:fontRef idx="minor"/>
          </p:style>
        </p:sp>
        <p:sp>
          <p:nvSpPr>
            <p:cNvPr id="7300" name="Freeform: Shape 924"/>
            <p:cNvSpPr/>
            <p:nvPr/>
          </p:nvSpPr>
          <p:spPr>
            <a:xfrm>
              <a:off x="11006280" y="5844960"/>
              <a:ext cx="320040" cy="12240"/>
            </a:xfrm>
            <a:custGeom>
              <a:avLst/>
              <a:gdLst/>
              <a:ah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a:noFill/>
            </a:ln>
          </p:spPr>
          <p:style>
            <a:lnRef idx="0"/>
            <a:fillRef idx="0"/>
            <a:effectRef idx="0"/>
            <a:fontRef idx="minor"/>
          </p:style>
        </p:sp>
        <p:sp>
          <p:nvSpPr>
            <p:cNvPr id="7301" name="Freeform: Shape 925"/>
            <p:cNvSpPr/>
            <p:nvPr/>
          </p:nvSpPr>
          <p:spPr>
            <a:xfrm>
              <a:off x="11334960" y="6493320"/>
              <a:ext cx="429840" cy="5040"/>
            </a:xfrm>
            <a:custGeom>
              <a:avLst/>
              <a:gdLst/>
              <a:ahLst/>
              <a:rect l="l" t="t" r="r" b="b"/>
              <a:pathLst>
                <a:path w="431306" h="6602">
                  <a:moveTo>
                    <a:pt x="0" y="0"/>
                  </a:moveTo>
                  <a:lnTo>
                    <a:pt x="431306" y="0"/>
                  </a:lnTo>
                  <a:lnTo>
                    <a:pt x="431306" y="6602"/>
                  </a:lnTo>
                  <a:lnTo>
                    <a:pt x="0" y="6602"/>
                  </a:lnTo>
                  <a:close/>
                </a:path>
              </a:pathLst>
            </a:custGeom>
            <a:solidFill>
              <a:srgbClr val="000000"/>
            </a:solidFill>
            <a:ln w="12690">
              <a:noFill/>
            </a:ln>
          </p:spPr>
          <p:style>
            <a:lnRef idx="0"/>
            <a:fillRef idx="0"/>
            <a:effectRef idx="0"/>
            <a:fontRef idx="minor"/>
          </p:style>
        </p:sp>
        <p:sp>
          <p:nvSpPr>
            <p:cNvPr id="7302" name="Freeform: Shape 926"/>
            <p:cNvSpPr/>
            <p:nvPr/>
          </p:nvSpPr>
          <p:spPr>
            <a:xfrm>
              <a:off x="11333520" y="6502320"/>
              <a:ext cx="431280" cy="3240"/>
            </a:xfrm>
            <a:custGeom>
              <a:avLst/>
              <a:gdLst/>
              <a:ah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a:noFill/>
            </a:ln>
          </p:spPr>
          <p:style>
            <a:lnRef idx="0"/>
            <a:fillRef idx="0"/>
            <a:effectRef idx="0"/>
            <a:fontRef idx="minor"/>
          </p:style>
        </p:sp>
        <p:sp>
          <p:nvSpPr>
            <p:cNvPr id="7303" name="Freeform: Shape 927"/>
            <p:cNvSpPr/>
            <p:nvPr/>
          </p:nvSpPr>
          <p:spPr>
            <a:xfrm>
              <a:off x="11334960" y="6500160"/>
              <a:ext cx="429840" cy="1080"/>
            </a:xfrm>
            <a:custGeom>
              <a:avLst/>
              <a:gdLst/>
              <a:ah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a:noFill/>
            </a:ln>
          </p:spPr>
          <p:style>
            <a:lnRef idx="0"/>
            <a:fillRef idx="0"/>
            <a:effectRef idx="0"/>
            <a:fontRef idx="minor"/>
          </p:style>
        </p:sp>
        <p:sp>
          <p:nvSpPr>
            <p:cNvPr id="7304" name="Freeform: Shape 928"/>
            <p:cNvSpPr/>
            <p:nvPr/>
          </p:nvSpPr>
          <p:spPr>
            <a:xfrm>
              <a:off x="10054440" y="6010560"/>
              <a:ext cx="14040" cy="14040"/>
            </a:xfrm>
            <a:custGeom>
              <a:avLst/>
              <a:gdLst/>
              <a:ah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a:noFill/>
            </a:ln>
          </p:spPr>
          <p:style>
            <a:lnRef idx="0"/>
            <a:fillRef idx="0"/>
            <a:effectRef idx="0"/>
            <a:fontRef idx="minor"/>
          </p:style>
        </p:sp>
        <p:sp>
          <p:nvSpPr>
            <p:cNvPr id="7305" name="Freeform: Shape 929"/>
            <p:cNvSpPr/>
            <p:nvPr/>
          </p:nvSpPr>
          <p:spPr>
            <a:xfrm>
              <a:off x="10049040" y="6019200"/>
              <a:ext cx="1440" cy="720"/>
            </a:xfrm>
            <a:custGeom>
              <a:avLst/>
              <a:gdLst/>
              <a:ahLst/>
              <a:rect l="l" t="t" r="r" b="b"/>
              <a:pathLst>
                <a:path w="3047" h="2158">
                  <a:moveTo>
                    <a:pt x="3047" y="2158"/>
                  </a:moveTo>
                  <a:lnTo>
                    <a:pt x="3047" y="1397"/>
                  </a:lnTo>
                  <a:cubicBezTo>
                    <a:pt x="1942" y="1141"/>
                    <a:pt x="914" y="667"/>
                    <a:pt x="0" y="0"/>
                  </a:cubicBezTo>
                  <a:lnTo>
                    <a:pt x="0" y="0"/>
                  </a:lnTo>
                  <a:close/>
                </a:path>
              </a:pathLst>
            </a:custGeom>
            <a:solidFill>
              <a:srgbClr val="000000"/>
            </a:solidFill>
            <a:ln w="12690">
              <a:noFill/>
            </a:ln>
          </p:spPr>
          <p:style>
            <a:lnRef idx="0"/>
            <a:fillRef idx="0"/>
            <a:effectRef idx="0"/>
            <a:fontRef idx="minor"/>
          </p:style>
        </p:sp>
        <p:sp>
          <p:nvSpPr>
            <p:cNvPr id="7306" name="Freeform: Shape 930"/>
            <p:cNvSpPr/>
            <p:nvPr/>
          </p:nvSpPr>
          <p:spPr>
            <a:xfrm>
              <a:off x="10047960" y="6017760"/>
              <a:ext cx="11160" cy="11160"/>
            </a:xfrm>
            <a:custGeom>
              <a:avLst/>
              <a:gdLst/>
              <a:ahLst/>
              <a:rect l="l" t="t" r="r" b="b"/>
              <a:pathLst>
                <a:path w="12696" h="12696">
                  <a:moveTo>
                    <a:pt x="0" y="0"/>
                  </a:moveTo>
                  <a:lnTo>
                    <a:pt x="0" y="0"/>
                  </a:lnTo>
                  <a:close/>
                </a:path>
              </a:pathLst>
            </a:custGeom>
            <a:solidFill>
              <a:srgbClr val="000000"/>
            </a:solidFill>
            <a:ln w="12690">
              <a:noFill/>
            </a:ln>
          </p:spPr>
          <p:style>
            <a:lnRef idx="0"/>
            <a:fillRef idx="0"/>
            <a:effectRef idx="0"/>
            <a:fontRef idx="minor"/>
          </p:style>
        </p:sp>
        <p:sp>
          <p:nvSpPr>
            <p:cNvPr id="7307" name="Freeform: Shape 931"/>
            <p:cNvSpPr/>
            <p:nvPr/>
          </p:nvSpPr>
          <p:spPr>
            <a:xfrm>
              <a:off x="11090160" y="6430680"/>
              <a:ext cx="68040" cy="360"/>
            </a:xfrm>
            <a:custGeom>
              <a:avLst/>
              <a:gdLst/>
              <a:ah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a:noFill/>
            </a:ln>
          </p:spPr>
          <p:style>
            <a:lnRef idx="0"/>
            <a:fillRef idx="0"/>
            <a:effectRef idx="0"/>
            <a:fontRef idx="minor"/>
          </p:style>
        </p:sp>
        <p:sp>
          <p:nvSpPr>
            <p:cNvPr id="7308" name="Freeform: Shape 932"/>
            <p:cNvSpPr/>
            <p:nvPr/>
          </p:nvSpPr>
          <p:spPr>
            <a:xfrm>
              <a:off x="9770400" y="6123600"/>
              <a:ext cx="12240" cy="112680"/>
            </a:xfrm>
            <a:custGeom>
              <a:avLst/>
              <a:gdLst/>
              <a:ah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a:noFill/>
            </a:ln>
          </p:spPr>
          <p:style>
            <a:lnRef idx="0"/>
            <a:fillRef idx="0"/>
            <a:effectRef idx="0"/>
            <a:fontRef idx="minor"/>
          </p:style>
        </p:sp>
        <p:sp>
          <p:nvSpPr>
            <p:cNvPr id="7309" name="Freeform: Shape 933"/>
            <p:cNvSpPr/>
            <p:nvPr/>
          </p:nvSpPr>
          <p:spPr>
            <a:xfrm>
              <a:off x="9789840" y="6237000"/>
              <a:ext cx="244080" cy="1080"/>
            </a:xfrm>
            <a:custGeom>
              <a:avLst/>
              <a:gdLst/>
              <a:ah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a:noFill/>
            </a:ln>
          </p:spPr>
          <p:style>
            <a:lnRef idx="0"/>
            <a:fillRef idx="0"/>
            <a:effectRef idx="0"/>
            <a:fontRef idx="minor"/>
          </p:style>
        </p:sp>
        <p:sp>
          <p:nvSpPr>
            <p:cNvPr id="7310" name="Freeform: Shape 934"/>
            <p:cNvSpPr/>
            <p:nvPr/>
          </p:nvSpPr>
          <p:spPr>
            <a:xfrm>
              <a:off x="9770400" y="6230520"/>
              <a:ext cx="12240" cy="12240"/>
            </a:xfrm>
            <a:custGeom>
              <a:avLst/>
              <a:gdLst/>
              <a:ah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a:noFill/>
            </a:ln>
          </p:spPr>
          <p:style>
            <a:lnRef idx="0"/>
            <a:fillRef idx="0"/>
            <a:effectRef idx="0"/>
            <a:fontRef idx="minor"/>
          </p:style>
        </p:sp>
        <p:sp>
          <p:nvSpPr>
            <p:cNvPr id="7311" name="Freeform: Shape 935"/>
            <p:cNvSpPr/>
            <p:nvPr/>
          </p:nvSpPr>
          <p:spPr>
            <a:xfrm>
              <a:off x="10493280" y="6120000"/>
              <a:ext cx="360" cy="1440"/>
            </a:xfrm>
            <a:custGeom>
              <a:avLst/>
              <a:gdLst/>
              <a:ah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a:noFill/>
            </a:ln>
          </p:spPr>
          <p:style>
            <a:lnRef idx="0"/>
            <a:fillRef idx="0"/>
            <a:effectRef idx="0"/>
            <a:fontRef idx="minor"/>
          </p:style>
        </p:sp>
        <p:sp>
          <p:nvSpPr>
            <p:cNvPr id="7312" name="Freeform: Shape 936"/>
            <p:cNvSpPr/>
            <p:nvPr/>
          </p:nvSpPr>
          <p:spPr>
            <a:xfrm>
              <a:off x="10059480" y="5011560"/>
              <a:ext cx="360" cy="360"/>
            </a:xfrm>
            <a:custGeom>
              <a:avLst/>
              <a:gdLst/>
              <a:ah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a:noFill/>
            </a:ln>
          </p:spPr>
          <p:style>
            <a:lnRef idx="0"/>
            <a:fillRef idx="0"/>
            <a:effectRef idx="0"/>
            <a:fontRef idx="minor"/>
          </p:style>
        </p:sp>
        <p:sp>
          <p:nvSpPr>
            <p:cNvPr id="7313" name="Freeform: Shape 937"/>
            <p:cNvSpPr/>
            <p:nvPr/>
          </p:nvSpPr>
          <p:spPr>
            <a:xfrm>
              <a:off x="10047240" y="4995360"/>
              <a:ext cx="10800" cy="14400"/>
            </a:xfrm>
            <a:custGeom>
              <a:avLst/>
              <a:gdLst/>
              <a:ah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a:noFill/>
            </a:ln>
          </p:spPr>
          <p:style>
            <a:lnRef idx="0"/>
            <a:fillRef idx="0"/>
            <a:effectRef idx="0"/>
            <a:fontRef idx="minor"/>
          </p:style>
        </p:sp>
        <p:sp>
          <p:nvSpPr>
            <p:cNvPr id="7314" name="Freeform: Shape 938"/>
            <p:cNvSpPr/>
            <p:nvPr/>
          </p:nvSpPr>
          <p:spPr>
            <a:xfrm>
              <a:off x="10041840" y="5005080"/>
              <a:ext cx="2160" cy="6840"/>
            </a:xfrm>
            <a:custGeom>
              <a:avLst/>
              <a:gdLst/>
              <a:ahLst/>
              <a:rect l="l" t="t" r="r" b="b"/>
              <a:pathLst>
                <a:path w="3428" h="8125">
                  <a:moveTo>
                    <a:pt x="0" y="0"/>
                  </a:moveTo>
                  <a:lnTo>
                    <a:pt x="3428" y="8126"/>
                  </a:lnTo>
                  <a:lnTo>
                    <a:pt x="3428" y="0"/>
                  </a:lnTo>
                  <a:lnTo>
                    <a:pt x="0" y="0"/>
                  </a:lnTo>
                  <a:close/>
                </a:path>
              </a:pathLst>
            </a:custGeom>
            <a:solidFill>
              <a:srgbClr val="000000"/>
            </a:solidFill>
            <a:ln w="12690">
              <a:noFill/>
            </a:ln>
          </p:spPr>
          <p:style>
            <a:lnRef idx="0"/>
            <a:fillRef idx="0"/>
            <a:effectRef idx="0"/>
            <a:fontRef idx="minor"/>
          </p:style>
        </p:sp>
        <p:sp>
          <p:nvSpPr>
            <p:cNvPr id="7315" name="Freeform: Shape 939"/>
            <p:cNvSpPr/>
            <p:nvPr/>
          </p:nvSpPr>
          <p:spPr>
            <a:xfrm>
              <a:off x="10045440" y="5004720"/>
              <a:ext cx="1080" cy="1110600"/>
            </a:xfrm>
            <a:custGeom>
              <a:avLst/>
              <a:gdLst/>
              <a:ah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a:noFill/>
            </a:ln>
          </p:spPr>
          <p:style>
            <a:lnRef idx="0"/>
            <a:fillRef idx="0"/>
            <a:effectRef idx="0"/>
            <a:fontRef idx="minor"/>
          </p:style>
        </p:sp>
        <p:sp>
          <p:nvSpPr>
            <p:cNvPr id="7316" name="Freeform: Shape 940"/>
            <p:cNvSpPr/>
            <p:nvPr/>
          </p:nvSpPr>
          <p:spPr>
            <a:xfrm>
              <a:off x="10051920" y="6020640"/>
              <a:ext cx="1080" cy="94680"/>
            </a:xfrm>
            <a:custGeom>
              <a:avLst/>
              <a:gdLst/>
              <a:ah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a:noFill/>
            </a:ln>
          </p:spPr>
          <p:style>
            <a:lnRef idx="0"/>
            <a:fillRef idx="0"/>
            <a:effectRef idx="0"/>
            <a:fontRef idx="minor"/>
          </p:style>
        </p:sp>
        <p:sp>
          <p:nvSpPr>
            <p:cNvPr id="7317" name="Freeform: Shape 941"/>
            <p:cNvSpPr/>
            <p:nvPr/>
          </p:nvSpPr>
          <p:spPr>
            <a:xfrm>
              <a:off x="11162880" y="6444360"/>
              <a:ext cx="1080" cy="360"/>
            </a:xfrm>
            <a:custGeom>
              <a:avLst/>
              <a:gdLst/>
              <a:ah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a:noFill/>
            </a:ln>
          </p:spPr>
          <p:style>
            <a:lnRef idx="0"/>
            <a:fillRef idx="0"/>
            <a:effectRef idx="0"/>
            <a:fontRef idx="minor"/>
          </p:style>
        </p:sp>
        <p:sp>
          <p:nvSpPr>
            <p:cNvPr id="7318" name="Freeform: Shape 942"/>
            <p:cNvSpPr/>
            <p:nvPr/>
          </p:nvSpPr>
          <p:spPr>
            <a:xfrm>
              <a:off x="11170080" y="6437880"/>
              <a:ext cx="360" cy="360"/>
            </a:xfrm>
            <a:custGeom>
              <a:avLst/>
              <a:gdLst/>
              <a:ahLst/>
              <a:rect l="l" t="t" r="r" b="b"/>
              <a:pathLst>
                <a:path w="47" h="1523">
                  <a:moveTo>
                    <a:pt x="0" y="0"/>
                  </a:moveTo>
                  <a:cubicBezTo>
                    <a:pt x="0" y="0"/>
                    <a:pt x="0" y="0"/>
                    <a:pt x="0" y="0"/>
                  </a:cubicBezTo>
                  <a:cubicBezTo>
                    <a:pt x="64" y="508"/>
                    <a:pt x="64" y="1016"/>
                    <a:pt x="0" y="1524"/>
                  </a:cubicBezTo>
                  <a:close/>
                </a:path>
              </a:pathLst>
            </a:custGeom>
            <a:solidFill>
              <a:srgbClr val="000000"/>
            </a:solidFill>
            <a:ln w="12690">
              <a:noFill/>
            </a:ln>
          </p:spPr>
          <p:style>
            <a:lnRef idx="0"/>
            <a:fillRef idx="0"/>
            <a:effectRef idx="0"/>
            <a:fontRef idx="minor"/>
          </p:style>
        </p:sp>
        <p:sp>
          <p:nvSpPr>
            <p:cNvPr id="7319" name="Freeform: Shape 943"/>
            <p:cNvSpPr/>
            <p:nvPr/>
          </p:nvSpPr>
          <p:spPr>
            <a:xfrm>
              <a:off x="11157840" y="6430680"/>
              <a:ext cx="5400" cy="11160"/>
            </a:xfrm>
            <a:custGeom>
              <a:avLst/>
              <a:gdLst/>
              <a:ah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a:noFill/>
            </a:ln>
          </p:spPr>
          <p:style>
            <a:lnRef idx="0"/>
            <a:fillRef idx="0"/>
            <a:effectRef idx="0"/>
            <a:fontRef idx="minor"/>
          </p:style>
        </p:sp>
        <p:sp>
          <p:nvSpPr>
            <p:cNvPr id="7320" name="Freeform: Shape 944"/>
            <p:cNvSpPr/>
            <p:nvPr/>
          </p:nvSpPr>
          <p:spPr>
            <a:xfrm>
              <a:off x="11090880" y="6431760"/>
              <a:ext cx="76320" cy="11520"/>
            </a:xfrm>
            <a:custGeom>
              <a:avLst/>
              <a:gdLst/>
              <a:ah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a:noFill/>
            </a:ln>
          </p:spPr>
          <p:style>
            <a:lnRef idx="0"/>
            <a:fillRef idx="0"/>
            <a:effectRef idx="0"/>
            <a:fontRef idx="minor"/>
          </p:style>
        </p:sp>
        <p:sp>
          <p:nvSpPr>
            <p:cNvPr id="7321" name="Freeform: Shape 945"/>
            <p:cNvSpPr/>
            <p:nvPr/>
          </p:nvSpPr>
          <p:spPr>
            <a:xfrm>
              <a:off x="11086920" y="6432120"/>
              <a:ext cx="12240" cy="431280"/>
            </a:xfrm>
            <a:custGeom>
              <a:avLst/>
              <a:gdLst/>
              <a:ah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a:noFill/>
            </a:ln>
          </p:spPr>
          <p:style>
            <a:lnRef idx="0"/>
            <a:fillRef idx="0"/>
            <a:effectRef idx="0"/>
            <a:fontRef idx="minor"/>
          </p:style>
        </p:sp>
        <p:sp>
          <p:nvSpPr>
            <p:cNvPr id="7322" name="Freeform: Shape 946"/>
            <p:cNvSpPr/>
            <p:nvPr/>
          </p:nvSpPr>
          <p:spPr>
            <a:xfrm>
              <a:off x="10049400" y="6436440"/>
              <a:ext cx="430200" cy="360"/>
            </a:xfrm>
            <a:custGeom>
              <a:avLst/>
              <a:gdLst/>
              <a:ah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a:noFill/>
            </a:ln>
          </p:spPr>
          <p:style>
            <a:lnRef idx="0"/>
            <a:fillRef idx="0"/>
            <a:effectRef idx="0"/>
            <a:fontRef idx="minor"/>
          </p:style>
        </p:sp>
        <p:sp>
          <p:nvSpPr>
            <p:cNvPr id="7323" name="Freeform: Shape 947"/>
            <p:cNvSpPr/>
            <p:nvPr/>
          </p:nvSpPr>
          <p:spPr>
            <a:xfrm>
              <a:off x="10035360" y="6440040"/>
              <a:ext cx="12240" cy="422640"/>
            </a:xfrm>
            <a:custGeom>
              <a:avLst/>
              <a:gdLst/>
              <a:ah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a:noFill/>
            </a:ln>
          </p:spPr>
          <p:style>
            <a:lnRef idx="0"/>
            <a:fillRef idx="0"/>
            <a:effectRef idx="0"/>
            <a:fontRef idx="minor"/>
          </p:style>
        </p:sp>
        <p:sp>
          <p:nvSpPr>
            <p:cNvPr id="7324" name="Freeform: Shape 948"/>
            <p:cNvSpPr/>
            <p:nvPr/>
          </p:nvSpPr>
          <p:spPr>
            <a:xfrm>
              <a:off x="11085120" y="6430680"/>
              <a:ext cx="5040" cy="360"/>
            </a:xfrm>
            <a:custGeom>
              <a:avLst/>
              <a:gdLst/>
              <a:ah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a:noFill/>
            </a:ln>
          </p:spPr>
          <p:style>
            <a:lnRef idx="0"/>
            <a:fillRef idx="0"/>
            <a:effectRef idx="0"/>
            <a:fontRef idx="minor"/>
          </p:style>
        </p:sp>
        <p:sp>
          <p:nvSpPr>
            <p:cNvPr id="7325" name="Freeform: Shape 949"/>
            <p:cNvSpPr/>
            <p:nvPr/>
          </p:nvSpPr>
          <p:spPr>
            <a:xfrm>
              <a:off x="11084040" y="6441840"/>
              <a:ext cx="5400" cy="360"/>
            </a:xfrm>
            <a:custGeom>
              <a:avLst/>
              <a:gdLst/>
              <a:ah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a:noFill/>
            </a:ln>
          </p:spPr>
          <p:style>
            <a:lnRef idx="0"/>
            <a:fillRef idx="0"/>
            <a:effectRef idx="0"/>
            <a:fontRef idx="minor"/>
          </p:style>
        </p:sp>
        <p:sp>
          <p:nvSpPr>
            <p:cNvPr id="7326" name="Freeform: Shape 950"/>
            <p:cNvSpPr/>
            <p:nvPr/>
          </p:nvSpPr>
          <p:spPr>
            <a:xfrm>
              <a:off x="11088360" y="6431400"/>
              <a:ext cx="10800" cy="11520"/>
            </a:xfrm>
            <a:custGeom>
              <a:avLst/>
              <a:gdLst/>
              <a:ah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a:noFill/>
            </a:ln>
          </p:spPr>
          <p:style>
            <a:lnRef idx="0"/>
            <a:fillRef idx="0"/>
            <a:effectRef idx="0"/>
            <a:fontRef idx="minor"/>
          </p:style>
        </p:sp>
        <p:sp>
          <p:nvSpPr>
            <p:cNvPr id="7327" name="Freeform: Shape 951"/>
            <p:cNvSpPr/>
            <p:nvPr/>
          </p:nvSpPr>
          <p:spPr>
            <a:xfrm>
              <a:off x="10048680" y="6438600"/>
              <a:ext cx="360" cy="360"/>
            </a:xfrm>
            <a:custGeom>
              <a:avLst/>
              <a:gdLst/>
              <a:ah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a:noFill/>
            </a:ln>
          </p:spPr>
          <p:style>
            <a:lnRef idx="0"/>
            <a:fillRef idx="0"/>
            <a:effectRef idx="0"/>
            <a:fontRef idx="minor"/>
          </p:style>
        </p:sp>
        <p:sp>
          <p:nvSpPr>
            <p:cNvPr id="7328" name="Freeform: Shape 952"/>
            <p:cNvSpPr/>
            <p:nvPr/>
          </p:nvSpPr>
          <p:spPr>
            <a:xfrm>
              <a:off x="10040040" y="6444000"/>
              <a:ext cx="2880" cy="360"/>
            </a:xfrm>
            <a:custGeom>
              <a:avLst/>
              <a:gdLst/>
              <a:ah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a:noFill/>
            </a:ln>
          </p:spPr>
          <p:style>
            <a:lnRef idx="0"/>
            <a:fillRef idx="0"/>
            <a:effectRef idx="0"/>
            <a:fontRef idx="minor"/>
          </p:style>
        </p:sp>
        <p:sp>
          <p:nvSpPr>
            <p:cNvPr id="7329" name="Freeform: Shape 953"/>
            <p:cNvSpPr/>
            <p:nvPr/>
          </p:nvSpPr>
          <p:spPr>
            <a:xfrm>
              <a:off x="11796120" y="6504840"/>
              <a:ext cx="12240" cy="358200"/>
            </a:xfrm>
            <a:custGeom>
              <a:avLst/>
              <a:gdLst/>
              <a:ah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a:noFill/>
            </a:ln>
          </p:spPr>
          <p:style>
            <a:lnRef idx="0"/>
            <a:fillRef idx="0"/>
            <a:effectRef idx="0"/>
            <a:fontRef idx="minor"/>
          </p:style>
        </p:sp>
        <p:sp>
          <p:nvSpPr>
            <p:cNvPr id="7330" name="Freeform: Shape 954"/>
            <p:cNvSpPr/>
            <p:nvPr/>
          </p:nvSpPr>
          <p:spPr>
            <a:xfrm>
              <a:off x="11796120" y="6498000"/>
              <a:ext cx="344880" cy="12240"/>
            </a:xfrm>
            <a:custGeom>
              <a:avLst/>
              <a:gdLst/>
              <a:ah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a:noFill/>
            </a:ln>
          </p:spPr>
          <p:style>
            <a:lnRef idx="0"/>
            <a:fillRef idx="0"/>
            <a:effectRef idx="0"/>
            <a:fontRef idx="minor"/>
          </p:style>
        </p:sp>
        <p:sp>
          <p:nvSpPr>
            <p:cNvPr id="7331" name="Freeform: Shape 955"/>
            <p:cNvSpPr/>
            <p:nvPr/>
          </p:nvSpPr>
          <p:spPr>
            <a:xfrm>
              <a:off x="12135600" y="6498000"/>
              <a:ext cx="38160" cy="12240"/>
            </a:xfrm>
            <a:custGeom>
              <a:avLst/>
              <a:gdLst/>
              <a:ah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a:noFill/>
            </a:ln>
          </p:spPr>
          <p:style>
            <a:lnRef idx="0"/>
            <a:fillRef idx="0"/>
            <a:effectRef idx="0"/>
            <a:fontRef idx="minor"/>
          </p:style>
        </p:sp>
        <p:sp>
          <p:nvSpPr>
            <p:cNvPr id="7332" name="Freeform: Shape 956"/>
            <p:cNvSpPr/>
            <p:nvPr/>
          </p:nvSpPr>
          <p:spPr>
            <a:xfrm>
              <a:off x="9409320" y="5604480"/>
              <a:ext cx="104040" cy="12240"/>
            </a:xfrm>
            <a:custGeom>
              <a:avLst/>
              <a:gdLst/>
              <a:ah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a:noFill/>
            </a:ln>
          </p:spPr>
          <p:style>
            <a:lnRef idx="0"/>
            <a:fillRef idx="0"/>
            <a:effectRef idx="0"/>
            <a:fontRef idx="minor"/>
          </p:style>
        </p:sp>
        <p:sp>
          <p:nvSpPr>
            <p:cNvPr id="7333" name="Freeform: Shape 957"/>
            <p:cNvSpPr/>
            <p:nvPr/>
          </p:nvSpPr>
          <p:spPr>
            <a:xfrm>
              <a:off x="9458640" y="5975280"/>
              <a:ext cx="12600" cy="117360"/>
            </a:xfrm>
            <a:custGeom>
              <a:avLst/>
              <a:gdLst/>
              <a:ah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a:noFill/>
            </a:ln>
          </p:spPr>
          <p:style>
            <a:lnRef idx="0"/>
            <a:fillRef idx="0"/>
            <a:effectRef idx="0"/>
            <a:fontRef idx="minor"/>
          </p:style>
        </p:sp>
        <p:sp>
          <p:nvSpPr>
            <p:cNvPr id="7334" name="Freeform: Shape 958"/>
            <p:cNvSpPr/>
            <p:nvPr/>
          </p:nvSpPr>
          <p:spPr>
            <a:xfrm>
              <a:off x="9458640" y="6087240"/>
              <a:ext cx="12240" cy="340920"/>
            </a:xfrm>
            <a:custGeom>
              <a:avLst/>
              <a:gdLst/>
              <a:ah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a:noFill/>
            </a:ln>
          </p:spPr>
          <p:style>
            <a:lnRef idx="0"/>
            <a:fillRef idx="0"/>
            <a:effectRef idx="0"/>
            <a:fontRef idx="minor"/>
          </p:style>
        </p:sp>
        <p:sp>
          <p:nvSpPr>
            <p:cNvPr id="7335" name="Freeform: Shape 959"/>
            <p:cNvSpPr/>
            <p:nvPr/>
          </p:nvSpPr>
          <p:spPr>
            <a:xfrm>
              <a:off x="12175200" y="6503040"/>
              <a:ext cx="11160" cy="360"/>
            </a:xfrm>
            <a:custGeom>
              <a:avLst/>
              <a:gdLst/>
              <a:ah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a:noFill/>
            </a:ln>
          </p:spPr>
          <p:style>
            <a:lnRef idx="0"/>
            <a:fillRef idx="0"/>
            <a:effectRef idx="0"/>
            <a:fontRef idx="minor"/>
          </p:style>
        </p:sp>
        <p:sp>
          <p:nvSpPr>
            <p:cNvPr id="7336" name="Freeform: Shape 960"/>
            <p:cNvSpPr/>
            <p:nvPr/>
          </p:nvSpPr>
          <p:spPr>
            <a:xfrm>
              <a:off x="9306000" y="6436800"/>
              <a:ext cx="104400" cy="11880"/>
            </a:xfrm>
            <a:custGeom>
              <a:avLst/>
              <a:gdLst/>
              <a:ah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a:noFill/>
            </a:ln>
          </p:spPr>
          <p:style>
            <a:lnRef idx="0"/>
            <a:fillRef idx="0"/>
            <a:effectRef idx="0"/>
            <a:fontRef idx="minor"/>
          </p:style>
        </p:sp>
        <p:sp>
          <p:nvSpPr>
            <p:cNvPr id="7337" name="Freeform: Shape 961"/>
            <p:cNvSpPr/>
            <p:nvPr/>
          </p:nvSpPr>
          <p:spPr>
            <a:xfrm>
              <a:off x="8867880" y="6444720"/>
              <a:ext cx="12600" cy="6840"/>
            </a:xfrm>
            <a:custGeom>
              <a:avLst/>
              <a:gdLst/>
              <a:ah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a:noFill/>
            </a:ln>
          </p:spPr>
          <p:style>
            <a:lnRef idx="0"/>
            <a:fillRef idx="0"/>
            <a:effectRef idx="0"/>
            <a:fontRef idx="minor"/>
          </p:style>
        </p:sp>
        <p:sp>
          <p:nvSpPr>
            <p:cNvPr id="7338" name="Freeform: Shape 962"/>
            <p:cNvSpPr/>
            <p:nvPr/>
          </p:nvSpPr>
          <p:spPr>
            <a:xfrm>
              <a:off x="9257760" y="6443640"/>
              <a:ext cx="9720" cy="7200"/>
            </a:xfrm>
            <a:custGeom>
              <a:avLst/>
              <a:gdLst/>
              <a:ah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a:noFill/>
            </a:ln>
          </p:spPr>
          <p:style>
            <a:lnRef idx="0"/>
            <a:fillRef idx="0"/>
            <a:effectRef idx="0"/>
            <a:fontRef idx="minor"/>
          </p:style>
        </p:sp>
        <p:sp>
          <p:nvSpPr>
            <p:cNvPr id="7339" name="Freeform: Shape 963"/>
            <p:cNvSpPr/>
            <p:nvPr/>
          </p:nvSpPr>
          <p:spPr>
            <a:xfrm>
              <a:off x="8716320" y="6443640"/>
              <a:ext cx="12240" cy="6840"/>
            </a:xfrm>
            <a:custGeom>
              <a:avLst/>
              <a:gdLst/>
              <a:ah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a:noFill/>
            </a:ln>
          </p:spPr>
          <p:style>
            <a:lnRef idx="0"/>
            <a:fillRef idx="0"/>
            <a:effectRef idx="0"/>
            <a:fontRef idx="minor"/>
          </p:style>
        </p:sp>
        <p:sp>
          <p:nvSpPr>
            <p:cNvPr id="7340" name="Freeform: Shape 964"/>
            <p:cNvSpPr/>
            <p:nvPr/>
          </p:nvSpPr>
          <p:spPr>
            <a:xfrm>
              <a:off x="9409320" y="6443640"/>
              <a:ext cx="8280" cy="6840"/>
            </a:xfrm>
            <a:custGeom>
              <a:avLst/>
              <a:gdLst/>
              <a:ah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a:noFill/>
            </a:ln>
          </p:spPr>
          <p:style>
            <a:lnRef idx="0"/>
            <a:fillRef idx="0"/>
            <a:effectRef idx="0"/>
            <a:fontRef idx="minor"/>
          </p:style>
        </p:sp>
        <p:sp>
          <p:nvSpPr>
            <p:cNvPr id="7341" name="Freeform: Shape 965"/>
            <p:cNvSpPr/>
            <p:nvPr/>
          </p:nvSpPr>
          <p:spPr>
            <a:xfrm>
              <a:off x="9451800" y="6428880"/>
              <a:ext cx="12960" cy="12240"/>
            </a:xfrm>
            <a:custGeom>
              <a:avLst/>
              <a:gdLst/>
              <a:ah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a:noFill/>
            </a:ln>
          </p:spPr>
          <p:style>
            <a:lnRef idx="0"/>
            <a:fillRef idx="0"/>
            <a:effectRef idx="0"/>
            <a:fontRef idx="minor"/>
          </p:style>
        </p:sp>
        <p:sp>
          <p:nvSpPr>
            <p:cNvPr id="7342" name="Freeform: Shape 966"/>
            <p:cNvSpPr/>
            <p:nvPr/>
          </p:nvSpPr>
          <p:spPr>
            <a:xfrm>
              <a:off x="9457560" y="6428520"/>
              <a:ext cx="317160" cy="12600"/>
            </a:xfrm>
            <a:custGeom>
              <a:avLst/>
              <a:gdLst/>
              <a:ah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a:noFill/>
            </a:ln>
          </p:spPr>
          <p:style>
            <a:lnRef idx="0"/>
            <a:fillRef idx="0"/>
            <a:effectRef idx="0"/>
            <a:fontRef idx="minor"/>
          </p:style>
        </p:sp>
        <p:sp>
          <p:nvSpPr>
            <p:cNvPr id="7343" name="Freeform: Shape 967"/>
            <p:cNvSpPr/>
            <p:nvPr/>
          </p:nvSpPr>
          <p:spPr>
            <a:xfrm>
              <a:off x="8607600" y="6443280"/>
              <a:ext cx="12240" cy="8640"/>
            </a:xfrm>
            <a:custGeom>
              <a:avLst/>
              <a:gdLst/>
              <a:ah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a:noFill/>
            </a:ln>
          </p:spPr>
          <p:style>
            <a:lnRef idx="0"/>
            <a:fillRef idx="0"/>
            <a:effectRef idx="0"/>
            <a:fontRef idx="minor"/>
          </p:style>
        </p:sp>
        <p:sp>
          <p:nvSpPr>
            <p:cNvPr id="7344" name="Freeform: Shape 968"/>
            <p:cNvSpPr/>
            <p:nvPr/>
          </p:nvSpPr>
          <p:spPr>
            <a:xfrm>
              <a:off x="10472040" y="5829120"/>
              <a:ext cx="321480" cy="12240"/>
            </a:xfrm>
            <a:custGeom>
              <a:avLst/>
              <a:gdLst/>
              <a:ah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a:noFill/>
            </a:ln>
          </p:spPr>
          <p:style>
            <a:lnRef idx="0"/>
            <a:fillRef idx="0"/>
            <a:effectRef idx="0"/>
            <a:fontRef idx="minor"/>
          </p:style>
        </p:sp>
        <p:sp>
          <p:nvSpPr>
            <p:cNvPr id="7345" name="Freeform: Shape 969"/>
            <p:cNvSpPr/>
            <p:nvPr/>
          </p:nvSpPr>
          <p:spPr>
            <a:xfrm>
              <a:off x="9669960" y="5571000"/>
              <a:ext cx="12600" cy="31320"/>
            </a:xfrm>
            <a:custGeom>
              <a:avLst/>
              <a:gdLst/>
              <a:ah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a:noFill/>
            </a:ln>
          </p:spPr>
          <p:style>
            <a:lnRef idx="0"/>
            <a:fillRef idx="0"/>
            <a:effectRef idx="0"/>
            <a:fontRef idx="minor"/>
          </p:style>
        </p:sp>
        <p:sp>
          <p:nvSpPr>
            <p:cNvPr id="7346" name="Freeform: Shape 970"/>
            <p:cNvSpPr/>
            <p:nvPr/>
          </p:nvSpPr>
          <p:spPr>
            <a:xfrm>
              <a:off x="10429920" y="5641920"/>
              <a:ext cx="12240" cy="187920"/>
            </a:xfrm>
            <a:custGeom>
              <a:avLst/>
              <a:gdLst/>
              <a:ah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a:noFill/>
            </a:ln>
          </p:spPr>
          <p:style>
            <a:lnRef idx="0"/>
            <a:fillRef idx="0"/>
            <a:effectRef idx="0"/>
            <a:fontRef idx="minor"/>
          </p:style>
        </p:sp>
        <p:sp>
          <p:nvSpPr>
            <p:cNvPr id="7347" name="Freeform: Shape 971"/>
            <p:cNvSpPr/>
            <p:nvPr/>
          </p:nvSpPr>
          <p:spPr>
            <a:xfrm>
              <a:off x="10429920" y="5618160"/>
              <a:ext cx="12240" cy="28800"/>
            </a:xfrm>
            <a:custGeom>
              <a:avLst/>
              <a:gdLst/>
              <a:ah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a:noFill/>
            </a:ln>
          </p:spPr>
          <p:style>
            <a:lnRef idx="0"/>
            <a:fillRef idx="0"/>
            <a:effectRef idx="0"/>
            <a:fontRef idx="minor"/>
          </p:style>
        </p:sp>
        <p:sp>
          <p:nvSpPr>
            <p:cNvPr id="7348" name="Freeform: Shape 972"/>
            <p:cNvSpPr/>
            <p:nvPr/>
          </p:nvSpPr>
          <p:spPr>
            <a:xfrm>
              <a:off x="10799280" y="5796360"/>
              <a:ext cx="181800" cy="12240"/>
            </a:xfrm>
            <a:custGeom>
              <a:avLst/>
              <a:gdLst/>
              <a:ah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a:noFill/>
            </a:ln>
          </p:spPr>
          <p:style>
            <a:lnRef idx="0"/>
            <a:fillRef idx="0"/>
            <a:effectRef idx="0"/>
            <a:fontRef idx="minor"/>
          </p:style>
        </p:sp>
        <p:sp>
          <p:nvSpPr>
            <p:cNvPr id="7349" name="Freeform: Shape 973"/>
            <p:cNvSpPr/>
            <p:nvPr/>
          </p:nvSpPr>
          <p:spPr>
            <a:xfrm>
              <a:off x="10974600" y="5796720"/>
              <a:ext cx="23400" cy="12240"/>
            </a:xfrm>
            <a:custGeom>
              <a:avLst/>
              <a:gdLst/>
              <a:ah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a:noFill/>
            </a:ln>
          </p:spPr>
          <p:style>
            <a:lnRef idx="0"/>
            <a:fillRef idx="0"/>
            <a:effectRef idx="0"/>
            <a:fontRef idx="minor"/>
          </p:style>
        </p:sp>
        <p:sp>
          <p:nvSpPr>
            <p:cNvPr id="7350" name="Freeform: Shape 974"/>
            <p:cNvSpPr/>
            <p:nvPr/>
          </p:nvSpPr>
          <p:spPr>
            <a:xfrm>
              <a:off x="11356560" y="6817680"/>
              <a:ext cx="12240" cy="44640"/>
            </a:xfrm>
            <a:custGeom>
              <a:avLst/>
              <a:gdLst/>
              <a:ah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a:noFill/>
            </a:ln>
          </p:spPr>
          <p:style>
            <a:lnRef idx="0"/>
            <a:fillRef idx="0"/>
            <a:effectRef idx="0"/>
            <a:fontRef idx="minor"/>
          </p:style>
        </p:sp>
        <p:sp>
          <p:nvSpPr>
            <p:cNvPr id="7351" name="Freeform: Shape 975"/>
            <p:cNvSpPr/>
            <p:nvPr/>
          </p:nvSpPr>
          <p:spPr>
            <a:xfrm>
              <a:off x="10992600" y="5796720"/>
              <a:ext cx="12240" cy="53640"/>
            </a:xfrm>
            <a:custGeom>
              <a:avLst/>
              <a:gdLst/>
              <a:ah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a:noFill/>
            </a:ln>
          </p:spPr>
          <p:style>
            <a:lnRef idx="0"/>
            <a:fillRef idx="0"/>
            <a:effectRef idx="0"/>
            <a:fontRef idx="minor"/>
          </p:style>
        </p:sp>
        <p:sp>
          <p:nvSpPr>
            <p:cNvPr id="7352" name="Freeform: Shape 976"/>
            <p:cNvSpPr/>
            <p:nvPr/>
          </p:nvSpPr>
          <p:spPr>
            <a:xfrm>
              <a:off x="10992600" y="5844960"/>
              <a:ext cx="12240" cy="583200"/>
            </a:xfrm>
            <a:custGeom>
              <a:avLst/>
              <a:gdLst/>
              <a:ah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a:noFill/>
            </a:ln>
          </p:spPr>
          <p:style>
            <a:lnRef idx="0"/>
            <a:fillRef idx="0"/>
            <a:effectRef idx="0"/>
            <a:fontRef idx="minor"/>
          </p:style>
        </p:sp>
        <p:sp>
          <p:nvSpPr>
            <p:cNvPr id="7353" name="Freeform: Shape 977"/>
            <p:cNvSpPr/>
            <p:nvPr/>
          </p:nvSpPr>
          <p:spPr>
            <a:xfrm>
              <a:off x="9777600" y="6234840"/>
              <a:ext cx="11160" cy="201960"/>
            </a:xfrm>
            <a:custGeom>
              <a:avLst/>
              <a:gdLst/>
              <a:ah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a:noFill/>
            </a:ln>
          </p:spPr>
          <p:style>
            <a:lnRef idx="0"/>
            <a:fillRef idx="0"/>
            <a:effectRef idx="0"/>
            <a:fontRef idx="minor"/>
          </p:style>
        </p:sp>
        <p:sp>
          <p:nvSpPr>
            <p:cNvPr id="7354" name="Freeform: Shape 978"/>
            <p:cNvSpPr/>
            <p:nvPr/>
          </p:nvSpPr>
          <p:spPr>
            <a:xfrm>
              <a:off x="9790200" y="6444000"/>
              <a:ext cx="1080" cy="360"/>
            </a:xfrm>
            <a:custGeom>
              <a:avLst/>
              <a:gdLst/>
              <a:ahLst/>
              <a:rect l="l" t="t" r="r" b="b"/>
              <a:pathLst>
                <a:path w="2665" h="142">
                  <a:moveTo>
                    <a:pt x="0" y="0"/>
                  </a:moveTo>
                  <a:lnTo>
                    <a:pt x="2666" y="0"/>
                  </a:lnTo>
                  <a:cubicBezTo>
                    <a:pt x="1790" y="190"/>
                    <a:pt x="876" y="190"/>
                    <a:pt x="0" y="0"/>
                  </a:cubicBezTo>
                  <a:close/>
                </a:path>
              </a:pathLst>
            </a:custGeom>
            <a:solidFill>
              <a:srgbClr val="000000"/>
            </a:solidFill>
            <a:ln w="12690">
              <a:noFill/>
            </a:ln>
          </p:spPr>
          <p:style>
            <a:lnRef idx="0"/>
            <a:fillRef idx="0"/>
            <a:effectRef idx="0"/>
            <a:fontRef idx="minor"/>
          </p:style>
        </p:sp>
        <p:sp>
          <p:nvSpPr>
            <p:cNvPr id="7355" name="Freeform: Shape 979"/>
            <p:cNvSpPr/>
            <p:nvPr/>
          </p:nvSpPr>
          <p:spPr>
            <a:xfrm>
              <a:off x="9787320" y="6430320"/>
              <a:ext cx="4320" cy="360"/>
            </a:xfrm>
            <a:custGeom>
              <a:avLst/>
              <a:gdLst/>
              <a:ah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a:noFill/>
            </a:ln>
          </p:spPr>
          <p:style>
            <a:lnRef idx="0"/>
            <a:fillRef idx="0"/>
            <a:effectRef idx="0"/>
            <a:fontRef idx="minor"/>
          </p:style>
        </p:sp>
        <p:sp>
          <p:nvSpPr>
            <p:cNvPr id="7356" name="Freeform: Shape 980"/>
            <p:cNvSpPr/>
            <p:nvPr/>
          </p:nvSpPr>
          <p:spPr>
            <a:xfrm>
              <a:off x="9788760" y="6429600"/>
              <a:ext cx="250560" cy="11880"/>
            </a:xfrm>
            <a:custGeom>
              <a:avLst/>
              <a:gdLst/>
              <a:ah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a:noFill/>
            </a:ln>
          </p:spPr>
          <p:style>
            <a:lnRef idx="0"/>
            <a:fillRef idx="0"/>
            <a:effectRef idx="0"/>
            <a:fontRef idx="minor"/>
          </p:style>
        </p:sp>
        <p:sp>
          <p:nvSpPr>
            <p:cNvPr id="7357" name="Freeform: Shape 981"/>
            <p:cNvSpPr/>
            <p:nvPr/>
          </p:nvSpPr>
          <p:spPr>
            <a:xfrm>
              <a:off x="9776520" y="5982120"/>
              <a:ext cx="12240" cy="133200"/>
            </a:xfrm>
            <a:custGeom>
              <a:avLst/>
              <a:gdLst/>
              <a:ah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a:noFill/>
            </a:ln>
          </p:spPr>
          <p:style>
            <a:lnRef idx="0"/>
            <a:fillRef idx="0"/>
            <a:effectRef idx="0"/>
            <a:fontRef idx="minor"/>
          </p:style>
        </p:sp>
        <p:sp>
          <p:nvSpPr>
            <p:cNvPr id="7358" name="Freeform: Shape 982"/>
            <p:cNvSpPr/>
            <p:nvPr/>
          </p:nvSpPr>
          <p:spPr>
            <a:xfrm>
              <a:off x="9783360" y="4991040"/>
              <a:ext cx="168480" cy="12240"/>
            </a:xfrm>
            <a:custGeom>
              <a:avLst/>
              <a:gdLst/>
              <a:ah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a:noFill/>
            </a:ln>
          </p:spPr>
          <p:style>
            <a:lnRef idx="0"/>
            <a:fillRef idx="0"/>
            <a:effectRef idx="0"/>
            <a:fontRef idx="minor"/>
          </p:style>
        </p:sp>
        <p:sp>
          <p:nvSpPr>
            <p:cNvPr id="7359" name="Freeform: Shape 983"/>
            <p:cNvSpPr/>
            <p:nvPr/>
          </p:nvSpPr>
          <p:spPr>
            <a:xfrm>
              <a:off x="9946800" y="4991760"/>
              <a:ext cx="105480" cy="12600"/>
            </a:xfrm>
            <a:custGeom>
              <a:avLst/>
              <a:gdLst/>
              <a:ah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a:noFill/>
            </a:ln>
          </p:spPr>
          <p:style>
            <a:lnRef idx="0"/>
            <a:fillRef idx="0"/>
            <a:effectRef idx="0"/>
            <a:fontRef idx="minor"/>
          </p:style>
        </p:sp>
        <p:sp>
          <p:nvSpPr>
            <p:cNvPr id="7360" name="Freeform: Shape 984"/>
            <p:cNvSpPr/>
            <p:nvPr/>
          </p:nvSpPr>
          <p:spPr>
            <a:xfrm>
              <a:off x="10072800" y="6112440"/>
              <a:ext cx="131760" cy="2880"/>
            </a:xfrm>
            <a:custGeom>
              <a:avLst/>
              <a:gdLst/>
              <a:ah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a:noFill/>
            </a:ln>
          </p:spPr>
          <p:style>
            <a:lnRef idx="0"/>
            <a:fillRef idx="0"/>
            <a:effectRef idx="0"/>
            <a:fontRef idx="minor"/>
          </p:style>
        </p:sp>
        <p:sp>
          <p:nvSpPr>
            <p:cNvPr id="7361" name="Freeform: Shape 985"/>
            <p:cNvSpPr/>
            <p:nvPr/>
          </p:nvSpPr>
          <p:spPr>
            <a:xfrm>
              <a:off x="10265040" y="6106680"/>
              <a:ext cx="11880" cy="8640"/>
            </a:xfrm>
            <a:custGeom>
              <a:avLst/>
              <a:gdLst/>
              <a:ah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a:noFill/>
            </a:ln>
          </p:spPr>
          <p:style>
            <a:lnRef idx="0"/>
            <a:fillRef idx="0"/>
            <a:effectRef idx="0"/>
            <a:fontRef idx="minor"/>
          </p:style>
        </p:sp>
        <p:sp>
          <p:nvSpPr>
            <p:cNvPr id="7362" name="Freeform: Shape 986"/>
            <p:cNvSpPr/>
            <p:nvPr/>
          </p:nvSpPr>
          <p:spPr>
            <a:xfrm>
              <a:off x="9358920" y="5777640"/>
              <a:ext cx="56160" cy="12240"/>
            </a:xfrm>
            <a:custGeom>
              <a:avLst/>
              <a:gdLst/>
              <a:ah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a:noFill/>
            </a:ln>
          </p:spPr>
          <p:style>
            <a:lnRef idx="0"/>
            <a:fillRef idx="0"/>
            <a:effectRef idx="0"/>
            <a:fontRef idx="minor"/>
          </p:style>
        </p:sp>
        <p:sp>
          <p:nvSpPr>
            <p:cNvPr id="7363" name="Freeform: Shape 987"/>
            <p:cNvSpPr/>
            <p:nvPr/>
          </p:nvSpPr>
          <p:spPr>
            <a:xfrm>
              <a:off x="9409320" y="5777640"/>
              <a:ext cx="365760" cy="12240"/>
            </a:xfrm>
            <a:custGeom>
              <a:avLst/>
              <a:gdLst/>
              <a:ah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a:noFill/>
            </a:ln>
          </p:spPr>
          <p:style>
            <a:lnRef idx="0"/>
            <a:fillRef idx="0"/>
            <a:effectRef idx="0"/>
            <a:fontRef idx="minor"/>
          </p:style>
        </p:sp>
        <p:sp>
          <p:nvSpPr>
            <p:cNvPr id="7364" name="Freeform: Shape 988"/>
            <p:cNvSpPr/>
            <p:nvPr/>
          </p:nvSpPr>
          <p:spPr>
            <a:xfrm>
              <a:off x="10060200" y="5777640"/>
              <a:ext cx="144360" cy="12240"/>
            </a:xfrm>
            <a:custGeom>
              <a:avLst/>
              <a:gdLst/>
              <a:ah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a:noFill/>
            </a:ln>
          </p:spPr>
          <p:style>
            <a:lnRef idx="0"/>
            <a:fillRef idx="0"/>
            <a:effectRef idx="0"/>
            <a:fontRef idx="minor"/>
          </p:style>
        </p:sp>
        <p:sp>
          <p:nvSpPr>
            <p:cNvPr id="7365" name="Freeform: Shape 989"/>
            <p:cNvSpPr/>
            <p:nvPr/>
          </p:nvSpPr>
          <p:spPr>
            <a:xfrm>
              <a:off x="11320920" y="6502320"/>
              <a:ext cx="12240" cy="6480"/>
            </a:xfrm>
            <a:custGeom>
              <a:avLst/>
              <a:gdLst/>
              <a:ah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a:noFill/>
            </a:ln>
          </p:spPr>
          <p:style>
            <a:lnRef idx="0"/>
            <a:fillRef idx="0"/>
            <a:effectRef idx="0"/>
            <a:fontRef idx="minor"/>
          </p:style>
        </p:sp>
        <p:sp>
          <p:nvSpPr>
            <p:cNvPr id="7366" name="Freeform: Shape 990"/>
            <p:cNvSpPr/>
            <p:nvPr/>
          </p:nvSpPr>
          <p:spPr>
            <a:xfrm>
              <a:off x="9770400" y="6116760"/>
              <a:ext cx="11520" cy="12240"/>
            </a:xfrm>
            <a:custGeom>
              <a:avLst/>
              <a:gdLst/>
              <a:ah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a:noFill/>
            </a:ln>
          </p:spPr>
          <p:style>
            <a:lnRef idx="0"/>
            <a:fillRef idx="0"/>
            <a:effectRef idx="0"/>
            <a:fontRef idx="minor"/>
          </p:style>
        </p:sp>
        <p:sp>
          <p:nvSpPr>
            <p:cNvPr id="7367" name="Freeform: Shape 991"/>
            <p:cNvSpPr/>
            <p:nvPr/>
          </p:nvSpPr>
          <p:spPr>
            <a:xfrm>
              <a:off x="10035360" y="6436800"/>
              <a:ext cx="12240" cy="5400"/>
            </a:xfrm>
            <a:custGeom>
              <a:avLst/>
              <a:gdLst/>
              <a:ah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a:noFill/>
            </a:ln>
          </p:spPr>
          <p:style>
            <a:lnRef idx="0"/>
            <a:fillRef idx="0"/>
            <a:effectRef idx="0"/>
            <a:fontRef idx="minor"/>
          </p:style>
        </p:sp>
        <p:sp>
          <p:nvSpPr>
            <p:cNvPr id="7368" name="Freeform: Shape 992"/>
            <p:cNvSpPr/>
            <p:nvPr/>
          </p:nvSpPr>
          <p:spPr>
            <a:xfrm>
              <a:off x="10046520" y="5007240"/>
              <a:ext cx="12240" cy="776160"/>
            </a:xfrm>
            <a:custGeom>
              <a:avLst/>
              <a:gdLst/>
              <a:ah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a:noFill/>
            </a:ln>
          </p:spPr>
          <p:style>
            <a:lnRef idx="0"/>
            <a:fillRef idx="0"/>
            <a:effectRef idx="0"/>
            <a:fontRef idx="minor"/>
          </p:style>
        </p:sp>
        <p:sp>
          <p:nvSpPr>
            <p:cNvPr id="7369" name="Freeform: Shape 993"/>
            <p:cNvSpPr/>
            <p:nvPr/>
          </p:nvSpPr>
          <p:spPr>
            <a:xfrm>
              <a:off x="10046520" y="5777640"/>
              <a:ext cx="12240" cy="241200"/>
            </a:xfrm>
            <a:custGeom>
              <a:avLst/>
              <a:gdLst/>
              <a:ah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a:noFill/>
            </a:ln>
          </p:spPr>
          <p:style>
            <a:lnRef idx="0"/>
            <a:fillRef idx="0"/>
            <a:effectRef idx="0"/>
            <a:fontRef idx="minor"/>
          </p:style>
        </p:sp>
        <p:sp>
          <p:nvSpPr>
            <p:cNvPr id="7370" name="Freeform: Shape 994"/>
            <p:cNvSpPr/>
            <p:nvPr/>
          </p:nvSpPr>
          <p:spPr>
            <a:xfrm>
              <a:off x="10481040" y="6121440"/>
              <a:ext cx="12240" cy="313920"/>
            </a:xfrm>
            <a:custGeom>
              <a:avLst/>
              <a:gdLst/>
              <a:ah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a:noFill/>
            </a:ln>
          </p:spPr>
          <p:style>
            <a:lnRef idx="0"/>
            <a:fillRef idx="0"/>
            <a:effectRef idx="0"/>
            <a:fontRef idx="minor"/>
          </p:style>
        </p:sp>
        <p:sp>
          <p:nvSpPr>
            <p:cNvPr id="7371" name="Freeform: Shape 995"/>
            <p:cNvSpPr/>
            <p:nvPr/>
          </p:nvSpPr>
          <p:spPr>
            <a:xfrm>
              <a:off x="10481040" y="6436080"/>
              <a:ext cx="360" cy="720"/>
            </a:xfrm>
            <a:custGeom>
              <a:avLst/>
              <a:gdLst/>
              <a:ah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a:noFill/>
            </a:ln>
          </p:spPr>
          <p:style>
            <a:lnRef idx="0"/>
            <a:fillRef idx="0"/>
            <a:effectRef idx="0"/>
            <a:fontRef idx="minor"/>
          </p:style>
        </p:sp>
        <p:sp>
          <p:nvSpPr>
            <p:cNvPr id="7372" name="Freeform: Shape 996"/>
            <p:cNvSpPr/>
            <p:nvPr/>
          </p:nvSpPr>
          <p:spPr>
            <a:xfrm>
              <a:off x="10481760" y="6439680"/>
              <a:ext cx="6840" cy="2880"/>
            </a:xfrm>
            <a:custGeom>
              <a:avLst/>
              <a:gdLst/>
              <a:ah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a:noFill/>
            </a:ln>
          </p:spPr>
          <p:style>
            <a:lnRef idx="0"/>
            <a:fillRef idx="0"/>
            <a:effectRef idx="0"/>
            <a:fontRef idx="minor"/>
          </p:style>
        </p:sp>
        <p:sp>
          <p:nvSpPr>
            <p:cNvPr id="7373" name="Freeform: Shape 997"/>
            <p:cNvSpPr/>
            <p:nvPr/>
          </p:nvSpPr>
          <p:spPr>
            <a:xfrm>
              <a:off x="9714960" y="5604480"/>
              <a:ext cx="59760" cy="12600"/>
            </a:xfrm>
            <a:custGeom>
              <a:avLst/>
              <a:gdLst/>
              <a:ah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a:noFill/>
            </a:ln>
          </p:spPr>
          <p:style>
            <a:lnRef idx="0"/>
            <a:fillRef idx="0"/>
            <a:effectRef idx="0"/>
            <a:fontRef idx="minor"/>
          </p:style>
        </p:sp>
        <p:sp>
          <p:nvSpPr>
            <p:cNvPr id="7374" name="Freeform: Shape 998"/>
            <p:cNvSpPr/>
            <p:nvPr/>
          </p:nvSpPr>
          <p:spPr>
            <a:xfrm>
              <a:off x="12175200" y="6502320"/>
              <a:ext cx="360" cy="360"/>
            </a:xfrm>
            <a:custGeom>
              <a:avLst/>
              <a:gdLst/>
              <a:ah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a:noFill/>
            </a:ln>
          </p:spPr>
          <p:style>
            <a:lnRef idx="0"/>
            <a:fillRef idx="0"/>
            <a:effectRef idx="0"/>
            <a:fontRef idx="minor"/>
          </p:style>
        </p:sp>
        <p:sp>
          <p:nvSpPr>
            <p:cNvPr id="7375" name="Freeform: Shape 999"/>
            <p:cNvSpPr/>
            <p:nvPr/>
          </p:nvSpPr>
          <p:spPr>
            <a:xfrm>
              <a:off x="9264240" y="6436440"/>
              <a:ext cx="18000" cy="12240"/>
            </a:xfrm>
            <a:custGeom>
              <a:avLst/>
              <a:gdLst/>
              <a:ah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a:noFill/>
            </a:ln>
          </p:spPr>
          <p:style>
            <a:lnRef idx="0"/>
            <a:fillRef idx="0"/>
            <a:effectRef idx="0"/>
            <a:fontRef idx="minor"/>
          </p:style>
        </p:sp>
        <p:sp>
          <p:nvSpPr>
            <p:cNvPr id="7376" name="Freeform: Shape 1000"/>
            <p:cNvSpPr/>
            <p:nvPr/>
          </p:nvSpPr>
          <p:spPr>
            <a:xfrm>
              <a:off x="9276840" y="6436800"/>
              <a:ext cx="34560" cy="12240"/>
            </a:xfrm>
            <a:custGeom>
              <a:avLst/>
              <a:gdLst/>
              <a:ah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a:noFill/>
            </a:ln>
          </p:spPr>
          <p:style>
            <a:lnRef idx="0"/>
            <a:fillRef idx="0"/>
            <a:effectRef idx="0"/>
            <a:fontRef idx="minor"/>
          </p:style>
        </p:sp>
        <p:sp>
          <p:nvSpPr>
            <p:cNvPr id="7377" name="Freeform: Shape 1001"/>
            <p:cNvSpPr/>
            <p:nvPr/>
          </p:nvSpPr>
          <p:spPr>
            <a:xfrm>
              <a:off x="8867880" y="5735520"/>
              <a:ext cx="12240" cy="714600"/>
            </a:xfrm>
            <a:custGeom>
              <a:avLst/>
              <a:gdLst/>
              <a:ah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a:noFill/>
            </a:ln>
          </p:spPr>
          <p:style>
            <a:lnRef idx="0"/>
            <a:fillRef idx="0"/>
            <a:effectRef idx="0"/>
            <a:fontRef idx="minor"/>
          </p:style>
        </p:sp>
        <p:sp>
          <p:nvSpPr>
            <p:cNvPr id="7378" name="Freeform: Shape 1002"/>
            <p:cNvSpPr/>
            <p:nvPr/>
          </p:nvSpPr>
          <p:spPr>
            <a:xfrm>
              <a:off x="8868240" y="5438520"/>
              <a:ext cx="12240" cy="302760"/>
            </a:xfrm>
            <a:custGeom>
              <a:avLst/>
              <a:gdLst/>
              <a:ah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a:noFill/>
            </a:ln>
          </p:spPr>
          <p:style>
            <a:lnRef idx="0"/>
            <a:fillRef idx="0"/>
            <a:effectRef idx="0"/>
            <a:fontRef idx="minor"/>
          </p:style>
        </p:sp>
        <p:sp>
          <p:nvSpPr>
            <p:cNvPr id="7379" name="Freeform: Shape 1003"/>
            <p:cNvSpPr/>
            <p:nvPr/>
          </p:nvSpPr>
          <p:spPr>
            <a:xfrm>
              <a:off x="9257760" y="5610240"/>
              <a:ext cx="12240" cy="838440"/>
            </a:xfrm>
            <a:custGeom>
              <a:avLst/>
              <a:gdLst/>
              <a:ah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a:noFill/>
            </a:ln>
          </p:spPr>
          <p:style>
            <a:lnRef idx="0"/>
            <a:fillRef idx="0"/>
            <a:effectRef idx="0"/>
            <a:fontRef idx="minor"/>
          </p:style>
        </p:sp>
        <p:sp>
          <p:nvSpPr>
            <p:cNvPr id="7380" name="Freeform: Shape 1004"/>
            <p:cNvSpPr/>
            <p:nvPr/>
          </p:nvSpPr>
          <p:spPr>
            <a:xfrm>
              <a:off x="9257760" y="5455080"/>
              <a:ext cx="12240" cy="160560"/>
            </a:xfrm>
            <a:custGeom>
              <a:avLst/>
              <a:gdLst/>
              <a:ah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a:noFill/>
            </a:ln>
          </p:spPr>
          <p:style>
            <a:lnRef idx="0"/>
            <a:fillRef idx="0"/>
            <a:effectRef idx="0"/>
            <a:fontRef idx="minor"/>
          </p:style>
        </p:sp>
        <p:sp>
          <p:nvSpPr>
            <p:cNvPr id="7381" name="Freeform: Shape 1005"/>
            <p:cNvSpPr/>
            <p:nvPr/>
          </p:nvSpPr>
          <p:spPr>
            <a:xfrm>
              <a:off x="8716320" y="6438960"/>
              <a:ext cx="12240" cy="10080"/>
            </a:xfrm>
            <a:custGeom>
              <a:avLst/>
              <a:gdLst/>
              <a:ah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a:noFill/>
            </a:ln>
          </p:spPr>
          <p:style>
            <a:lnRef idx="0"/>
            <a:fillRef idx="0"/>
            <a:effectRef idx="0"/>
            <a:fontRef idx="minor"/>
          </p:style>
        </p:sp>
        <p:sp>
          <p:nvSpPr>
            <p:cNvPr id="7382" name="Freeform: Shape 1006"/>
            <p:cNvSpPr/>
            <p:nvPr/>
          </p:nvSpPr>
          <p:spPr>
            <a:xfrm>
              <a:off x="9419400" y="6442200"/>
              <a:ext cx="12240" cy="420480"/>
            </a:xfrm>
            <a:custGeom>
              <a:avLst/>
              <a:gdLst/>
              <a:ah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a:noFill/>
            </a:ln>
          </p:spPr>
          <p:style>
            <a:lnRef idx="0"/>
            <a:fillRef idx="0"/>
            <a:effectRef idx="0"/>
            <a:fontRef idx="minor"/>
          </p:style>
        </p:sp>
        <p:sp>
          <p:nvSpPr>
            <p:cNvPr id="7383" name="Freeform: Shape 1007"/>
            <p:cNvSpPr/>
            <p:nvPr/>
          </p:nvSpPr>
          <p:spPr>
            <a:xfrm>
              <a:off x="9409320" y="6105600"/>
              <a:ext cx="12240" cy="343440"/>
            </a:xfrm>
            <a:custGeom>
              <a:avLst/>
              <a:gdLst/>
              <a:ah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a:noFill/>
            </a:ln>
          </p:spPr>
          <p:style>
            <a:lnRef idx="0"/>
            <a:fillRef idx="0"/>
            <a:effectRef idx="0"/>
            <a:fontRef idx="minor"/>
          </p:style>
        </p:sp>
        <p:sp>
          <p:nvSpPr>
            <p:cNvPr id="7384" name="Freeform: Shape 1008"/>
            <p:cNvSpPr/>
            <p:nvPr/>
          </p:nvSpPr>
          <p:spPr>
            <a:xfrm>
              <a:off x="9776520" y="6432840"/>
              <a:ext cx="12240" cy="430200"/>
            </a:xfrm>
            <a:custGeom>
              <a:avLst/>
              <a:gdLst/>
              <a:ah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a:noFill/>
            </a:ln>
          </p:spPr>
          <p:style>
            <a:lnRef idx="0"/>
            <a:fillRef idx="0"/>
            <a:effectRef idx="0"/>
            <a:fontRef idx="minor"/>
          </p:style>
        </p:sp>
        <p:sp>
          <p:nvSpPr>
            <p:cNvPr id="7385" name="Freeform: Shape 1009"/>
            <p:cNvSpPr/>
            <p:nvPr/>
          </p:nvSpPr>
          <p:spPr>
            <a:xfrm>
              <a:off x="8607600" y="6438960"/>
              <a:ext cx="12240" cy="10080"/>
            </a:xfrm>
            <a:custGeom>
              <a:avLst/>
              <a:gdLst/>
              <a:ah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a:noFill/>
            </a:ln>
          </p:spPr>
          <p:style>
            <a:lnRef idx="0"/>
            <a:fillRef idx="0"/>
            <a:effectRef idx="0"/>
            <a:fontRef idx="minor"/>
          </p:style>
        </p:sp>
        <p:sp>
          <p:nvSpPr>
            <p:cNvPr id="7386" name="Freeform: Shape 1010"/>
            <p:cNvSpPr/>
            <p:nvPr/>
          </p:nvSpPr>
          <p:spPr>
            <a:xfrm>
              <a:off x="10788480" y="5829480"/>
              <a:ext cx="5400" cy="12240"/>
            </a:xfrm>
            <a:custGeom>
              <a:avLst/>
              <a:gdLst/>
              <a:ah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a:noFill/>
            </a:ln>
          </p:spPr>
          <p:style>
            <a:lnRef idx="0"/>
            <a:fillRef idx="0"/>
            <a:effectRef idx="0"/>
            <a:fontRef idx="minor"/>
          </p:style>
        </p:sp>
        <p:sp>
          <p:nvSpPr>
            <p:cNvPr id="7387" name="Freeform: Shape 1011"/>
            <p:cNvSpPr/>
            <p:nvPr/>
          </p:nvSpPr>
          <p:spPr>
            <a:xfrm>
              <a:off x="9776520" y="6436800"/>
              <a:ext cx="12240" cy="5400"/>
            </a:xfrm>
            <a:custGeom>
              <a:avLst/>
              <a:gdLst/>
              <a:ah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a:noFill/>
            </a:ln>
          </p:spPr>
          <p:style>
            <a:lnRef idx="0"/>
            <a:fillRef idx="0"/>
            <a:effectRef idx="0"/>
            <a:fontRef idx="minor"/>
          </p:style>
        </p:sp>
        <p:sp>
          <p:nvSpPr>
            <p:cNvPr id="7388" name="Freeform: Shape 1012"/>
            <p:cNvSpPr/>
            <p:nvPr/>
          </p:nvSpPr>
          <p:spPr>
            <a:xfrm>
              <a:off x="9776520" y="6428880"/>
              <a:ext cx="12240" cy="13680"/>
            </a:xfrm>
            <a:custGeom>
              <a:avLst/>
              <a:gdLst/>
              <a:ah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a:noFill/>
            </a:ln>
          </p:spPr>
          <p:style>
            <a:lnRef idx="0"/>
            <a:fillRef idx="0"/>
            <a:effectRef idx="0"/>
            <a:fontRef idx="minor"/>
          </p:style>
        </p:sp>
        <p:sp>
          <p:nvSpPr>
            <p:cNvPr id="7389" name="Freeform: Shape 1013"/>
            <p:cNvSpPr/>
            <p:nvPr/>
          </p:nvSpPr>
          <p:spPr>
            <a:xfrm>
              <a:off x="10071360" y="6113160"/>
              <a:ext cx="360" cy="2160"/>
            </a:xfrm>
            <a:custGeom>
              <a:avLst/>
              <a:gdLst/>
              <a:ah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a:noFill/>
            </a:ln>
          </p:spPr>
          <p:style>
            <a:lnRef idx="0"/>
            <a:fillRef idx="0"/>
            <a:effectRef idx="0"/>
            <a:fontRef idx="minor"/>
          </p:style>
        </p:sp>
        <p:sp>
          <p:nvSpPr>
            <p:cNvPr id="7390" name="Freeform: Shape 1014"/>
            <p:cNvSpPr/>
            <p:nvPr/>
          </p:nvSpPr>
          <p:spPr>
            <a:xfrm>
              <a:off x="10059120" y="6113160"/>
              <a:ext cx="360" cy="2160"/>
            </a:xfrm>
            <a:custGeom>
              <a:avLst/>
              <a:gdLst/>
              <a:ahLst/>
              <a:rect l="l" t="t" r="r" b="b"/>
              <a:pathLst>
                <a:path w="1143" h="3682">
                  <a:moveTo>
                    <a:pt x="0" y="0"/>
                  </a:moveTo>
                  <a:lnTo>
                    <a:pt x="0" y="3682"/>
                  </a:lnTo>
                  <a:lnTo>
                    <a:pt x="1143" y="3682"/>
                  </a:lnTo>
                  <a:cubicBezTo>
                    <a:pt x="444" y="2577"/>
                    <a:pt x="51" y="1308"/>
                    <a:pt x="0" y="0"/>
                  </a:cubicBezTo>
                  <a:close/>
                </a:path>
              </a:pathLst>
            </a:custGeom>
            <a:solidFill>
              <a:srgbClr val="000000"/>
            </a:solidFill>
            <a:ln w="12690">
              <a:noFill/>
            </a:ln>
          </p:spPr>
          <p:style>
            <a:lnRef idx="0"/>
            <a:fillRef idx="0"/>
            <a:effectRef idx="0"/>
            <a:fontRef idx="minor"/>
          </p:style>
        </p:sp>
        <p:sp>
          <p:nvSpPr>
            <p:cNvPr id="7391" name="Freeform: Shape 1015"/>
            <p:cNvSpPr/>
            <p:nvPr/>
          </p:nvSpPr>
          <p:spPr>
            <a:xfrm>
              <a:off x="9776520" y="5784480"/>
              <a:ext cx="12240" cy="203040"/>
            </a:xfrm>
            <a:custGeom>
              <a:avLst/>
              <a:gdLst/>
              <a:ah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a:noFill/>
            </a:ln>
          </p:spPr>
          <p:style>
            <a:lnRef idx="0"/>
            <a:fillRef idx="0"/>
            <a:effectRef idx="0"/>
            <a:fontRef idx="minor"/>
          </p:style>
        </p:sp>
        <p:sp>
          <p:nvSpPr>
            <p:cNvPr id="7392" name="Freeform: Shape 1016"/>
            <p:cNvSpPr/>
            <p:nvPr/>
          </p:nvSpPr>
          <p:spPr>
            <a:xfrm>
              <a:off x="10199520" y="6112440"/>
              <a:ext cx="11880" cy="2880"/>
            </a:xfrm>
            <a:custGeom>
              <a:avLst/>
              <a:gdLst/>
              <a:ah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a:noFill/>
            </a:ln>
          </p:spPr>
          <p:style>
            <a:lnRef idx="0"/>
            <a:fillRef idx="0"/>
            <a:effectRef idx="0"/>
            <a:fontRef idx="minor"/>
          </p:style>
        </p:sp>
        <p:sp>
          <p:nvSpPr>
            <p:cNvPr id="7393" name="Freeform: Shape 1017"/>
            <p:cNvSpPr/>
            <p:nvPr/>
          </p:nvSpPr>
          <p:spPr>
            <a:xfrm>
              <a:off x="10206360" y="6112440"/>
              <a:ext cx="69840" cy="2880"/>
            </a:xfrm>
            <a:custGeom>
              <a:avLst/>
              <a:gdLst/>
              <a:ah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a:noFill/>
            </a:ln>
          </p:spPr>
          <p:style>
            <a:lnRef idx="0"/>
            <a:fillRef idx="0"/>
            <a:effectRef idx="0"/>
            <a:fontRef idx="minor"/>
          </p:style>
        </p:sp>
        <p:sp>
          <p:nvSpPr>
            <p:cNvPr id="7394" name="Freeform: Shape 1018"/>
            <p:cNvSpPr/>
            <p:nvPr/>
          </p:nvSpPr>
          <p:spPr>
            <a:xfrm>
              <a:off x="10198800" y="5777640"/>
              <a:ext cx="12600" cy="12240"/>
            </a:xfrm>
            <a:custGeom>
              <a:avLst/>
              <a:gdLst/>
              <a:ah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a:noFill/>
            </a:ln>
          </p:spPr>
          <p:style>
            <a:lnRef idx="0"/>
            <a:fillRef idx="0"/>
            <a:effectRef idx="0"/>
            <a:fontRef idx="minor"/>
          </p:style>
        </p:sp>
        <p:sp>
          <p:nvSpPr>
            <p:cNvPr id="7395" name="Freeform: Shape 1019"/>
            <p:cNvSpPr/>
            <p:nvPr/>
          </p:nvSpPr>
          <p:spPr>
            <a:xfrm>
              <a:off x="10206000" y="5779440"/>
              <a:ext cx="46440" cy="10800"/>
            </a:xfrm>
            <a:custGeom>
              <a:avLst/>
              <a:gdLst/>
              <a:ah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a:noFill/>
            </a:ln>
          </p:spPr>
          <p:style>
            <a:lnRef idx="0"/>
            <a:fillRef idx="0"/>
            <a:effectRef idx="0"/>
            <a:fontRef idx="minor"/>
          </p:style>
        </p:sp>
        <p:sp>
          <p:nvSpPr>
            <p:cNvPr id="7396" name="Freeform: Shape 1020"/>
            <p:cNvSpPr/>
            <p:nvPr/>
          </p:nvSpPr>
          <p:spPr>
            <a:xfrm>
              <a:off x="11321280" y="6501240"/>
              <a:ext cx="12240" cy="6120"/>
            </a:xfrm>
            <a:custGeom>
              <a:avLst/>
              <a:gdLst/>
              <a:ah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a:noFill/>
            </a:ln>
          </p:spPr>
          <p:style>
            <a:lnRef idx="0"/>
            <a:fillRef idx="0"/>
            <a:effectRef idx="0"/>
            <a:fontRef idx="minor"/>
          </p:style>
        </p:sp>
        <p:sp>
          <p:nvSpPr>
            <p:cNvPr id="7397" name="Freeform: Shape 1021"/>
            <p:cNvSpPr/>
            <p:nvPr/>
          </p:nvSpPr>
          <p:spPr>
            <a:xfrm>
              <a:off x="10035360" y="6239520"/>
              <a:ext cx="12240" cy="202680"/>
            </a:xfrm>
            <a:custGeom>
              <a:avLst/>
              <a:gdLst/>
              <a:ah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a:noFill/>
            </a:ln>
          </p:spPr>
          <p:style>
            <a:lnRef idx="0"/>
            <a:fillRef idx="0"/>
            <a:effectRef idx="0"/>
            <a:fontRef idx="minor"/>
          </p:style>
        </p:sp>
        <p:sp>
          <p:nvSpPr>
            <p:cNvPr id="7398" name="Freeform: Shape 1022"/>
            <p:cNvSpPr/>
            <p:nvPr/>
          </p:nvSpPr>
          <p:spPr>
            <a:xfrm>
              <a:off x="10035360" y="6231240"/>
              <a:ext cx="12240" cy="13680"/>
            </a:xfrm>
            <a:custGeom>
              <a:avLst/>
              <a:gdLst/>
              <a:ah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a:noFill/>
            </a:ln>
          </p:spPr>
          <p:style>
            <a:lnRef idx="0"/>
            <a:fillRef idx="0"/>
            <a:effectRef idx="0"/>
            <a:fontRef idx="minor"/>
          </p:style>
        </p:sp>
        <p:sp>
          <p:nvSpPr>
            <p:cNvPr id="7399" name="Freeform: Shape 1023"/>
            <p:cNvSpPr/>
            <p:nvPr/>
          </p:nvSpPr>
          <p:spPr>
            <a:xfrm>
              <a:off x="10480680" y="6429960"/>
              <a:ext cx="319320" cy="12240"/>
            </a:xfrm>
            <a:custGeom>
              <a:avLst/>
              <a:gdLst/>
              <a:ah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a:noFill/>
            </a:ln>
          </p:spPr>
          <p:style>
            <a:lnRef idx="0"/>
            <a:fillRef idx="0"/>
            <a:effectRef idx="0"/>
            <a:fontRef idx="minor"/>
          </p:style>
        </p:sp>
        <p:sp>
          <p:nvSpPr>
            <p:cNvPr id="7400" name="Freeform: Shape 1024"/>
            <p:cNvSpPr/>
            <p:nvPr/>
          </p:nvSpPr>
          <p:spPr>
            <a:xfrm>
              <a:off x="10794600" y="6429960"/>
              <a:ext cx="9360" cy="12240"/>
            </a:xfrm>
            <a:custGeom>
              <a:avLst/>
              <a:gdLst/>
              <a:ah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a:noFill/>
            </a:ln>
          </p:spPr>
          <p:style>
            <a:lnRef idx="0"/>
            <a:fillRef idx="0"/>
            <a:effectRef idx="0"/>
            <a:fontRef idx="minor"/>
          </p:style>
        </p:sp>
        <p:sp>
          <p:nvSpPr>
            <p:cNvPr id="7401" name="Freeform: Shape 1025"/>
            <p:cNvSpPr/>
            <p:nvPr/>
          </p:nvSpPr>
          <p:spPr>
            <a:xfrm>
              <a:off x="10798200" y="6429960"/>
              <a:ext cx="199800" cy="12240"/>
            </a:xfrm>
            <a:custGeom>
              <a:avLst/>
              <a:gdLst/>
              <a:ah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a:noFill/>
            </a:ln>
          </p:spPr>
          <p:style>
            <a:lnRef idx="0"/>
            <a:fillRef idx="0"/>
            <a:effectRef idx="0"/>
            <a:fontRef idx="minor"/>
          </p:style>
        </p:sp>
        <p:sp>
          <p:nvSpPr>
            <p:cNvPr id="7402" name="Freeform: Shape 1026"/>
            <p:cNvSpPr/>
            <p:nvPr/>
          </p:nvSpPr>
          <p:spPr>
            <a:xfrm>
              <a:off x="10992600" y="6429960"/>
              <a:ext cx="97200" cy="12240"/>
            </a:xfrm>
            <a:custGeom>
              <a:avLst/>
              <a:gdLst/>
              <a:ah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a:noFill/>
            </a:ln>
          </p:spPr>
          <p:style>
            <a:lnRef idx="0"/>
            <a:fillRef idx="0"/>
            <a:effectRef idx="0"/>
            <a:fontRef idx="minor"/>
          </p:style>
        </p:sp>
        <p:sp>
          <p:nvSpPr>
            <p:cNvPr id="7403" name="Freeform: Shape 1027"/>
            <p:cNvSpPr/>
            <p:nvPr/>
          </p:nvSpPr>
          <p:spPr>
            <a:xfrm>
              <a:off x="9507960" y="5604480"/>
              <a:ext cx="51120" cy="12240"/>
            </a:xfrm>
            <a:custGeom>
              <a:avLst/>
              <a:gdLst/>
              <a:ah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a:noFill/>
            </a:ln>
          </p:spPr>
          <p:style>
            <a:lnRef idx="0"/>
            <a:fillRef idx="0"/>
            <a:effectRef idx="0"/>
            <a:fontRef idx="minor"/>
          </p:style>
        </p:sp>
        <p:sp>
          <p:nvSpPr>
            <p:cNvPr id="7404" name="Freeform: Shape 1028"/>
            <p:cNvSpPr/>
            <p:nvPr/>
          </p:nvSpPr>
          <p:spPr>
            <a:xfrm>
              <a:off x="8224200" y="5884200"/>
              <a:ext cx="12240" cy="979200"/>
            </a:xfrm>
            <a:custGeom>
              <a:avLst/>
              <a:gdLst/>
              <a:ah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a:noFill/>
            </a:ln>
          </p:spPr>
          <p:style>
            <a:lnRef idx="0"/>
            <a:fillRef idx="0"/>
            <a:effectRef idx="0"/>
            <a:fontRef idx="minor"/>
          </p:style>
        </p:sp>
        <p:sp>
          <p:nvSpPr>
            <p:cNvPr id="7405" name="Freeform: Shape 1029"/>
            <p:cNvSpPr/>
            <p:nvPr/>
          </p:nvSpPr>
          <p:spPr>
            <a:xfrm>
              <a:off x="12175920" y="6501600"/>
              <a:ext cx="360" cy="360"/>
            </a:xfrm>
            <a:custGeom>
              <a:avLst/>
              <a:gdLst/>
              <a:ah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a:noFill/>
            </a:ln>
          </p:spPr>
          <p:style>
            <a:lnRef idx="0"/>
            <a:fillRef idx="0"/>
            <a:effectRef idx="0"/>
            <a:fontRef idx="minor"/>
          </p:style>
        </p:sp>
        <p:sp>
          <p:nvSpPr>
            <p:cNvPr id="7406" name="Freeform: Shape 1030"/>
            <p:cNvSpPr/>
            <p:nvPr/>
          </p:nvSpPr>
          <p:spPr>
            <a:xfrm>
              <a:off x="11766240" y="6503040"/>
              <a:ext cx="12240" cy="360000"/>
            </a:xfrm>
            <a:custGeom>
              <a:avLst/>
              <a:gdLst/>
              <a:ah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7407" name="Freeform: Shape 1031"/>
            <p:cNvSpPr/>
            <p:nvPr/>
          </p:nvSpPr>
          <p:spPr>
            <a:xfrm>
              <a:off x="8716320" y="6437520"/>
              <a:ext cx="12240" cy="6840"/>
            </a:xfrm>
            <a:custGeom>
              <a:avLst/>
              <a:gdLst/>
              <a:ah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a:noFill/>
            </a:ln>
          </p:spPr>
          <p:style>
            <a:lnRef idx="0"/>
            <a:fillRef idx="0"/>
            <a:effectRef idx="0"/>
            <a:fontRef idx="minor"/>
          </p:style>
        </p:sp>
        <p:sp>
          <p:nvSpPr>
            <p:cNvPr id="7408" name="Freeform: Shape 1032"/>
            <p:cNvSpPr/>
            <p:nvPr/>
          </p:nvSpPr>
          <p:spPr>
            <a:xfrm>
              <a:off x="8716320" y="5728680"/>
              <a:ext cx="12240" cy="714240"/>
            </a:xfrm>
            <a:custGeom>
              <a:avLst/>
              <a:gdLst/>
              <a:ah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a:noFill/>
            </a:ln>
          </p:spPr>
          <p:style>
            <a:lnRef idx="0"/>
            <a:fillRef idx="0"/>
            <a:effectRef idx="0"/>
            <a:fontRef idx="minor"/>
          </p:style>
        </p:sp>
        <p:sp>
          <p:nvSpPr>
            <p:cNvPr id="7409" name="Freeform: Shape 1033"/>
            <p:cNvSpPr/>
            <p:nvPr/>
          </p:nvSpPr>
          <p:spPr>
            <a:xfrm>
              <a:off x="9419040" y="6445080"/>
              <a:ext cx="12240" cy="7200"/>
            </a:xfrm>
            <a:custGeom>
              <a:avLst/>
              <a:gdLst/>
              <a:ah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a:noFill/>
            </a:ln>
          </p:spPr>
          <p:style>
            <a:lnRef idx="0"/>
            <a:fillRef idx="0"/>
            <a:effectRef idx="0"/>
            <a:fontRef idx="minor"/>
          </p:style>
        </p:sp>
        <p:sp>
          <p:nvSpPr>
            <p:cNvPr id="7410" name="Freeform: Shape 1034"/>
            <p:cNvSpPr/>
            <p:nvPr/>
          </p:nvSpPr>
          <p:spPr>
            <a:xfrm>
              <a:off x="9419400" y="6429960"/>
              <a:ext cx="12240" cy="20520"/>
            </a:xfrm>
            <a:custGeom>
              <a:avLst/>
              <a:gdLst/>
              <a:ah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a:noFill/>
            </a:ln>
          </p:spPr>
          <p:style>
            <a:lnRef idx="0"/>
            <a:fillRef idx="0"/>
            <a:effectRef idx="0"/>
            <a:fontRef idx="minor"/>
          </p:style>
        </p:sp>
        <p:sp>
          <p:nvSpPr>
            <p:cNvPr id="7411" name="Freeform: Shape 1035"/>
            <p:cNvSpPr/>
            <p:nvPr/>
          </p:nvSpPr>
          <p:spPr>
            <a:xfrm>
              <a:off x="11217960" y="6820920"/>
              <a:ext cx="12240" cy="42120"/>
            </a:xfrm>
            <a:custGeom>
              <a:avLst/>
              <a:gdLst/>
              <a:ah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a:noFill/>
            </a:ln>
          </p:spPr>
          <p:style>
            <a:lnRef idx="0"/>
            <a:fillRef idx="0"/>
            <a:effectRef idx="0"/>
            <a:fontRef idx="minor"/>
          </p:style>
        </p:sp>
        <p:sp>
          <p:nvSpPr>
            <p:cNvPr id="7412" name="Freeform: Shape 1036"/>
            <p:cNvSpPr/>
            <p:nvPr/>
          </p:nvSpPr>
          <p:spPr>
            <a:xfrm>
              <a:off x="8607600" y="6437880"/>
              <a:ext cx="12240" cy="6480"/>
            </a:xfrm>
            <a:custGeom>
              <a:avLst/>
              <a:gdLst/>
              <a:ah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a:noFill/>
            </a:ln>
          </p:spPr>
          <p:style>
            <a:lnRef idx="0"/>
            <a:fillRef idx="0"/>
            <a:effectRef idx="0"/>
            <a:fontRef idx="minor"/>
          </p:style>
        </p:sp>
        <p:sp>
          <p:nvSpPr>
            <p:cNvPr id="7413" name="Freeform: Shape 1037"/>
            <p:cNvSpPr/>
            <p:nvPr/>
          </p:nvSpPr>
          <p:spPr>
            <a:xfrm>
              <a:off x="8607600" y="5903640"/>
              <a:ext cx="12240" cy="539640"/>
            </a:xfrm>
            <a:custGeom>
              <a:avLst/>
              <a:gdLst/>
              <a:ah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a:noFill/>
            </a:ln>
          </p:spPr>
          <p:style>
            <a:lnRef idx="0"/>
            <a:fillRef idx="0"/>
            <a:effectRef idx="0"/>
            <a:fontRef idx="minor"/>
          </p:style>
        </p:sp>
        <p:sp>
          <p:nvSpPr>
            <p:cNvPr id="7414" name="Freeform: Shape 1038"/>
            <p:cNvSpPr/>
            <p:nvPr/>
          </p:nvSpPr>
          <p:spPr>
            <a:xfrm>
              <a:off x="10788480" y="5829480"/>
              <a:ext cx="6840" cy="12240"/>
            </a:xfrm>
            <a:custGeom>
              <a:avLst/>
              <a:gdLst/>
              <a:ah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a:noFill/>
            </a:ln>
          </p:spPr>
          <p:style>
            <a:lnRef idx="0"/>
            <a:fillRef idx="0"/>
            <a:effectRef idx="0"/>
            <a:fontRef idx="minor"/>
          </p:style>
        </p:sp>
        <p:sp>
          <p:nvSpPr>
            <p:cNvPr id="7415" name="Freeform: Shape 1039"/>
            <p:cNvSpPr/>
            <p:nvPr/>
          </p:nvSpPr>
          <p:spPr>
            <a:xfrm>
              <a:off x="10789560" y="5830200"/>
              <a:ext cx="16920" cy="12240"/>
            </a:xfrm>
            <a:custGeom>
              <a:avLst/>
              <a:gdLst/>
              <a:ah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a:noFill/>
            </a:ln>
          </p:spPr>
          <p:style>
            <a:lnRef idx="0"/>
            <a:fillRef idx="0"/>
            <a:effectRef idx="0"/>
            <a:fontRef idx="minor"/>
          </p:style>
        </p:sp>
        <p:sp>
          <p:nvSpPr>
            <p:cNvPr id="7416" name="Freeform: Shape 1040"/>
            <p:cNvSpPr/>
            <p:nvPr/>
          </p:nvSpPr>
          <p:spPr>
            <a:xfrm>
              <a:off x="10059120" y="6016320"/>
              <a:ext cx="12240" cy="76320"/>
            </a:xfrm>
            <a:custGeom>
              <a:avLst/>
              <a:gdLst/>
              <a:ah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a:noFill/>
            </a:ln>
          </p:spPr>
          <p:style>
            <a:lnRef idx="0"/>
            <a:fillRef idx="0"/>
            <a:effectRef idx="0"/>
            <a:fontRef idx="minor"/>
          </p:style>
        </p:sp>
        <p:sp>
          <p:nvSpPr>
            <p:cNvPr id="7417" name="Freeform: Shape 1041"/>
            <p:cNvSpPr/>
            <p:nvPr/>
          </p:nvSpPr>
          <p:spPr>
            <a:xfrm>
              <a:off x="9776520" y="4991040"/>
              <a:ext cx="12240" cy="619200"/>
            </a:xfrm>
            <a:custGeom>
              <a:avLst/>
              <a:gdLst/>
              <a:ah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a:noFill/>
            </a:ln>
          </p:spPr>
          <p:style>
            <a:lnRef idx="0"/>
            <a:fillRef idx="0"/>
            <a:effectRef idx="0"/>
            <a:fontRef idx="minor"/>
          </p:style>
        </p:sp>
        <p:sp>
          <p:nvSpPr>
            <p:cNvPr id="7418" name="Freeform: Shape 1042"/>
            <p:cNvSpPr/>
            <p:nvPr/>
          </p:nvSpPr>
          <p:spPr>
            <a:xfrm>
              <a:off x="9776520" y="5604480"/>
              <a:ext cx="12240" cy="185400"/>
            </a:xfrm>
            <a:custGeom>
              <a:avLst/>
              <a:gdLst/>
              <a:ah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a:noFill/>
            </a:ln>
          </p:spPr>
          <p:style>
            <a:lnRef idx="0"/>
            <a:fillRef idx="0"/>
            <a:effectRef idx="0"/>
            <a:fontRef idx="minor"/>
          </p:style>
        </p:sp>
        <p:sp>
          <p:nvSpPr>
            <p:cNvPr id="7419" name="Freeform: Shape 1043"/>
            <p:cNvSpPr/>
            <p:nvPr/>
          </p:nvSpPr>
          <p:spPr>
            <a:xfrm>
              <a:off x="1132128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7420" name="Freeform: Shape 1044"/>
            <p:cNvSpPr/>
            <p:nvPr/>
          </p:nvSpPr>
          <p:spPr>
            <a:xfrm>
              <a:off x="9776520" y="6116760"/>
              <a:ext cx="268560" cy="12240"/>
            </a:xfrm>
            <a:custGeom>
              <a:avLst/>
              <a:gdLst/>
              <a:ah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a:noFill/>
            </a:ln>
          </p:spPr>
          <p:style>
            <a:lnRef idx="0"/>
            <a:fillRef idx="0"/>
            <a:effectRef idx="0"/>
            <a:fontRef idx="minor"/>
          </p:style>
        </p:sp>
        <p:sp>
          <p:nvSpPr>
            <p:cNvPr id="7421" name="Freeform: Shape 1045"/>
            <p:cNvSpPr/>
            <p:nvPr/>
          </p:nvSpPr>
          <p:spPr>
            <a:xfrm>
              <a:off x="10205640" y="6129360"/>
              <a:ext cx="5760" cy="360"/>
            </a:xfrm>
            <a:custGeom>
              <a:avLst/>
              <a:gdLst/>
              <a:ah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a:noFill/>
            </a:ln>
          </p:spPr>
          <p:style>
            <a:lnRef idx="0"/>
            <a:fillRef idx="0"/>
            <a:effectRef idx="0"/>
            <a:fontRef idx="minor"/>
          </p:style>
        </p:sp>
        <p:sp>
          <p:nvSpPr>
            <p:cNvPr id="7422" name="Freeform: Shape 1046"/>
            <p:cNvSpPr/>
            <p:nvPr/>
          </p:nvSpPr>
          <p:spPr>
            <a:xfrm>
              <a:off x="10205640" y="6116760"/>
              <a:ext cx="5760" cy="360"/>
            </a:xfrm>
            <a:custGeom>
              <a:avLst/>
              <a:gdLst/>
              <a:ah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a:noFill/>
            </a:ln>
          </p:spPr>
          <p:style>
            <a:lnRef idx="0"/>
            <a:fillRef idx="0"/>
            <a:effectRef idx="0"/>
            <a:fontRef idx="minor"/>
          </p:style>
        </p:sp>
        <p:sp>
          <p:nvSpPr>
            <p:cNvPr id="7423" name="Freeform: Shape 1047"/>
            <p:cNvSpPr/>
            <p:nvPr/>
          </p:nvSpPr>
          <p:spPr>
            <a:xfrm>
              <a:off x="12175560" y="6503040"/>
              <a:ext cx="11160" cy="360000"/>
            </a:xfrm>
            <a:custGeom>
              <a:avLst/>
              <a:gdLst/>
              <a:ah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a:noFill/>
            </a:ln>
          </p:spPr>
          <p:style>
            <a:lnRef idx="0"/>
            <a:fillRef idx="0"/>
            <a:effectRef idx="0"/>
            <a:fontRef idx="minor"/>
          </p:style>
        </p:sp>
        <p:sp>
          <p:nvSpPr>
            <p:cNvPr id="7424" name="Freeform: Shape 1048"/>
            <p:cNvSpPr/>
            <p:nvPr/>
          </p:nvSpPr>
          <p:spPr>
            <a:xfrm>
              <a:off x="9553320" y="5604480"/>
              <a:ext cx="121680" cy="12240"/>
            </a:xfrm>
            <a:custGeom>
              <a:avLst/>
              <a:gdLst/>
              <a:ah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a:noFill/>
            </a:ln>
          </p:spPr>
          <p:style>
            <a:lnRef idx="0"/>
            <a:fillRef idx="0"/>
            <a:effectRef idx="0"/>
            <a:fontRef idx="minor"/>
          </p:style>
        </p:sp>
        <p:sp>
          <p:nvSpPr>
            <p:cNvPr id="7425" name="Freeform: Shape 1049"/>
            <p:cNvSpPr/>
            <p:nvPr/>
          </p:nvSpPr>
          <p:spPr>
            <a:xfrm>
              <a:off x="9669600" y="5604480"/>
              <a:ext cx="50400" cy="12240"/>
            </a:xfrm>
            <a:custGeom>
              <a:avLst/>
              <a:gdLst/>
              <a:ah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a:noFill/>
            </a:ln>
          </p:spPr>
          <p:style>
            <a:lnRef idx="0"/>
            <a:fillRef idx="0"/>
            <a:effectRef idx="0"/>
            <a:fontRef idx="minor"/>
          </p:style>
        </p:sp>
        <p:sp>
          <p:nvSpPr>
            <p:cNvPr id="7426" name="Freeform: Shape 1050"/>
            <p:cNvSpPr/>
            <p:nvPr/>
          </p:nvSpPr>
          <p:spPr>
            <a:xfrm>
              <a:off x="12175200" y="6500160"/>
              <a:ext cx="11160" cy="6480"/>
            </a:xfrm>
            <a:custGeom>
              <a:avLst/>
              <a:gdLst/>
              <a:ah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a:noFill/>
            </a:ln>
          </p:spPr>
          <p:style>
            <a:lnRef idx="0"/>
            <a:fillRef idx="0"/>
            <a:effectRef idx="0"/>
            <a:fontRef idx="minor"/>
          </p:style>
        </p:sp>
        <p:sp>
          <p:nvSpPr>
            <p:cNvPr id="7427" name="Freeform: Shape 1051"/>
            <p:cNvSpPr/>
            <p:nvPr/>
          </p:nvSpPr>
          <p:spPr>
            <a:xfrm>
              <a:off x="12176280" y="6417720"/>
              <a:ext cx="11520" cy="87480"/>
            </a:xfrm>
            <a:custGeom>
              <a:avLst/>
              <a:gdLst/>
              <a:ah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a:noFill/>
            </a:ln>
          </p:spPr>
          <p:style>
            <a:lnRef idx="0"/>
            <a:fillRef idx="0"/>
            <a:effectRef idx="0"/>
            <a:fontRef idx="minor"/>
          </p:style>
        </p:sp>
        <p:sp>
          <p:nvSpPr>
            <p:cNvPr id="7428" name="Freeform: Shape 1052"/>
            <p:cNvSpPr/>
            <p:nvPr/>
          </p:nvSpPr>
          <p:spPr>
            <a:xfrm>
              <a:off x="11766240" y="6501960"/>
              <a:ext cx="12240" cy="6480"/>
            </a:xfrm>
            <a:custGeom>
              <a:avLst/>
              <a:gdLst/>
              <a:ah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a:noFill/>
            </a:ln>
          </p:spPr>
          <p:style>
            <a:lnRef idx="0"/>
            <a:fillRef idx="0"/>
            <a:effectRef idx="0"/>
            <a:fontRef idx="minor"/>
          </p:style>
        </p:sp>
        <p:sp>
          <p:nvSpPr>
            <p:cNvPr id="7429" name="Freeform: Shape 1053"/>
            <p:cNvSpPr/>
            <p:nvPr/>
          </p:nvSpPr>
          <p:spPr>
            <a:xfrm>
              <a:off x="11217960" y="6805080"/>
              <a:ext cx="12240" cy="25920"/>
            </a:xfrm>
            <a:custGeom>
              <a:avLst/>
              <a:gdLst/>
              <a:ah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a:noFill/>
            </a:ln>
          </p:spPr>
          <p:style>
            <a:lnRef idx="0"/>
            <a:fillRef idx="0"/>
            <a:effectRef idx="0"/>
            <a:fontRef idx="minor"/>
          </p:style>
        </p:sp>
        <p:sp>
          <p:nvSpPr>
            <p:cNvPr id="7430" name="Freeform: Shape 1054"/>
            <p:cNvSpPr/>
            <p:nvPr/>
          </p:nvSpPr>
          <p:spPr>
            <a:xfrm>
              <a:off x="10059120" y="6111000"/>
              <a:ext cx="1800" cy="4320"/>
            </a:xfrm>
            <a:custGeom>
              <a:avLst/>
              <a:gdLst/>
              <a:ah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a:noFill/>
            </a:ln>
          </p:spPr>
          <p:style>
            <a:lnRef idx="0"/>
            <a:fillRef idx="0"/>
            <a:effectRef idx="0"/>
            <a:fontRef idx="minor"/>
          </p:style>
        </p:sp>
        <p:sp>
          <p:nvSpPr>
            <p:cNvPr id="7431" name="Freeform: Shape 1055"/>
            <p:cNvSpPr/>
            <p:nvPr/>
          </p:nvSpPr>
          <p:spPr>
            <a:xfrm>
              <a:off x="10069560" y="6111000"/>
              <a:ext cx="1800" cy="4320"/>
            </a:xfrm>
            <a:custGeom>
              <a:avLst/>
              <a:gdLst/>
              <a:ah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a:noFill/>
            </a:ln>
          </p:spPr>
          <p:style>
            <a:lnRef idx="0"/>
            <a:fillRef idx="0"/>
            <a:effectRef idx="0"/>
            <a:fontRef idx="minor"/>
          </p:style>
        </p:sp>
        <p:sp>
          <p:nvSpPr>
            <p:cNvPr id="7432" name="Freeform: Shape 1056"/>
            <p:cNvSpPr/>
            <p:nvPr/>
          </p:nvSpPr>
          <p:spPr>
            <a:xfrm>
              <a:off x="10059120" y="6087240"/>
              <a:ext cx="12240" cy="28440"/>
            </a:xfrm>
            <a:custGeom>
              <a:avLst/>
              <a:gdLst/>
              <a:ah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a:noFill/>
            </a:ln>
          </p:spPr>
          <p:style>
            <a:lnRef idx="0"/>
            <a:fillRef idx="0"/>
            <a:effectRef idx="0"/>
            <a:fontRef idx="minor"/>
          </p:style>
        </p:sp>
        <p:sp>
          <p:nvSpPr>
            <p:cNvPr id="7433" name="Freeform: Shape 1057"/>
            <p:cNvSpPr/>
            <p:nvPr/>
          </p:nvSpPr>
          <p:spPr>
            <a:xfrm>
              <a:off x="10065960" y="6116760"/>
              <a:ext cx="141840" cy="12240"/>
            </a:xfrm>
            <a:custGeom>
              <a:avLst/>
              <a:gdLst/>
              <a:ah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a:noFill/>
            </a:ln>
          </p:spPr>
          <p:style>
            <a:lnRef idx="0"/>
            <a:fillRef idx="0"/>
            <a:effectRef idx="0"/>
            <a:fontRef idx="minor"/>
          </p:style>
        </p:sp>
        <p:sp>
          <p:nvSpPr>
            <p:cNvPr id="7434" name="Freeform: Shape 1058"/>
            <p:cNvSpPr/>
            <p:nvPr/>
          </p:nvSpPr>
          <p:spPr>
            <a:xfrm>
              <a:off x="11766240" y="6501240"/>
              <a:ext cx="12240" cy="6120"/>
            </a:xfrm>
            <a:custGeom>
              <a:avLst/>
              <a:gdLst/>
              <a:ah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a:noFill/>
            </a:ln>
          </p:spPr>
          <p:style>
            <a:lnRef idx="0"/>
            <a:fillRef idx="0"/>
            <a:effectRef idx="0"/>
            <a:fontRef idx="minor"/>
          </p:style>
        </p:sp>
        <p:sp>
          <p:nvSpPr>
            <p:cNvPr id="7435" name="Freeform: Shape 1059"/>
            <p:cNvSpPr/>
            <p:nvPr/>
          </p:nvSpPr>
          <p:spPr>
            <a:xfrm>
              <a:off x="11217960" y="6429960"/>
              <a:ext cx="12240" cy="71640"/>
            </a:xfrm>
            <a:custGeom>
              <a:avLst/>
              <a:gdLst/>
              <a:ah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a:noFill/>
            </a:ln>
          </p:spPr>
          <p:style>
            <a:lnRef idx="0"/>
            <a:fillRef idx="0"/>
            <a:effectRef idx="0"/>
            <a:fontRef idx="minor"/>
          </p:style>
        </p:sp>
        <p:sp>
          <p:nvSpPr>
            <p:cNvPr id="7436" name="Freeform: Shape 1060"/>
            <p:cNvSpPr/>
            <p:nvPr/>
          </p:nvSpPr>
          <p:spPr>
            <a:xfrm>
              <a:off x="11217960" y="6496200"/>
              <a:ext cx="12240" cy="313920"/>
            </a:xfrm>
            <a:custGeom>
              <a:avLst/>
              <a:gdLst/>
              <a:ah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a:noFill/>
            </a:ln>
          </p:spPr>
          <p:style>
            <a:lnRef idx="0"/>
            <a:fillRef idx="0"/>
            <a:effectRef idx="0"/>
            <a:fontRef idx="minor"/>
          </p:style>
        </p:sp>
        <p:sp>
          <p:nvSpPr>
            <p:cNvPr id="7437" name="Freeform: Shape 1061"/>
            <p:cNvSpPr/>
            <p:nvPr/>
          </p:nvSpPr>
          <p:spPr>
            <a:xfrm>
              <a:off x="10039680" y="6116760"/>
              <a:ext cx="12240" cy="12240"/>
            </a:xfrm>
            <a:custGeom>
              <a:avLst/>
              <a:gdLst/>
              <a:ah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a:noFill/>
            </a:ln>
          </p:spPr>
          <p:style>
            <a:lnRef idx="0"/>
            <a:fillRef idx="0"/>
            <a:effectRef idx="0"/>
            <a:fontRef idx="minor"/>
          </p:style>
        </p:sp>
        <p:sp>
          <p:nvSpPr>
            <p:cNvPr id="7438" name="Freeform: Shape 1062"/>
            <p:cNvSpPr/>
            <p:nvPr/>
          </p:nvSpPr>
          <p:spPr>
            <a:xfrm>
              <a:off x="10046160" y="6116760"/>
              <a:ext cx="25200" cy="12240"/>
            </a:xfrm>
            <a:custGeom>
              <a:avLst/>
              <a:gdLst/>
              <a:ah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a:noFill/>
            </a:ln>
          </p:spPr>
          <p:style>
            <a:lnRef idx="0"/>
            <a:fillRef idx="0"/>
            <a:effectRef idx="0"/>
            <a:fontRef idx="minor"/>
          </p:style>
        </p:sp>
        <p:sp>
          <p:nvSpPr>
            <p:cNvPr id="7439" name="Freeform: Shape 1063"/>
            <p:cNvSpPr/>
            <p:nvPr/>
          </p:nvSpPr>
          <p:spPr>
            <a:xfrm>
              <a:off x="10206000" y="6116760"/>
              <a:ext cx="64080" cy="12240"/>
            </a:xfrm>
            <a:custGeom>
              <a:avLst/>
              <a:gdLst/>
              <a:ah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a:noFill/>
            </a:ln>
          </p:spPr>
          <p:style>
            <a:lnRef idx="0"/>
            <a:fillRef idx="0"/>
            <a:effectRef idx="0"/>
            <a:fontRef idx="minor"/>
          </p:style>
        </p:sp>
        <p:sp>
          <p:nvSpPr>
            <p:cNvPr id="7440" name="Freeform: Shape 1064"/>
            <p:cNvSpPr/>
            <p:nvPr/>
          </p:nvSpPr>
          <p:spPr>
            <a:xfrm>
              <a:off x="10264680" y="6116760"/>
              <a:ext cx="12960" cy="12240"/>
            </a:xfrm>
            <a:custGeom>
              <a:avLst/>
              <a:gdLst/>
              <a:ah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a:noFill/>
            </a:ln>
          </p:spPr>
          <p:style>
            <a:lnRef idx="0"/>
            <a:fillRef idx="0"/>
            <a:effectRef idx="0"/>
            <a:fontRef idx="minor"/>
          </p:style>
        </p:sp>
        <p:sp>
          <p:nvSpPr>
            <p:cNvPr id="7441" name="Freeform: Shape 1065"/>
            <p:cNvSpPr/>
            <p:nvPr/>
          </p:nvSpPr>
          <p:spPr>
            <a:xfrm>
              <a:off x="10271520" y="6116760"/>
              <a:ext cx="163440" cy="12240"/>
            </a:xfrm>
            <a:custGeom>
              <a:avLst/>
              <a:gdLst/>
              <a:ah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a:noFill/>
            </a:ln>
          </p:spPr>
          <p:style>
            <a:lnRef idx="0"/>
            <a:fillRef idx="0"/>
            <a:effectRef idx="0"/>
            <a:fontRef idx="minor"/>
          </p:style>
        </p:sp>
        <p:sp>
          <p:nvSpPr>
            <p:cNvPr id="7442" name="Freeform: Shape 1066"/>
            <p:cNvSpPr/>
            <p:nvPr/>
          </p:nvSpPr>
          <p:spPr>
            <a:xfrm>
              <a:off x="11766240" y="6500520"/>
              <a:ext cx="12240" cy="6480"/>
            </a:xfrm>
            <a:custGeom>
              <a:avLst/>
              <a:gdLst/>
              <a:ah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a:noFill/>
            </a:ln>
          </p:spPr>
          <p:style>
            <a:lnRef idx="0"/>
            <a:fillRef idx="0"/>
            <a:effectRef idx="0"/>
            <a:fontRef idx="minor"/>
          </p:style>
        </p:sp>
        <p:sp>
          <p:nvSpPr>
            <p:cNvPr id="7443" name="Freeform: Shape 1067"/>
            <p:cNvSpPr/>
            <p:nvPr/>
          </p:nvSpPr>
          <p:spPr>
            <a:xfrm>
              <a:off x="11766240" y="6415920"/>
              <a:ext cx="12240" cy="89640"/>
            </a:xfrm>
            <a:custGeom>
              <a:avLst/>
              <a:gdLst/>
              <a:ah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a:noFill/>
            </a:ln>
          </p:spPr>
          <p:style>
            <a:lnRef idx="0"/>
            <a:fillRef idx="0"/>
            <a:effectRef idx="0"/>
            <a:fontRef idx="minor"/>
          </p:style>
        </p:sp>
        <p:sp>
          <p:nvSpPr>
            <p:cNvPr id="7444" name="Freeform: Shape 1068"/>
            <p:cNvSpPr/>
            <p:nvPr/>
          </p:nvSpPr>
          <p:spPr>
            <a:xfrm>
              <a:off x="10430280" y="6116760"/>
              <a:ext cx="44280" cy="12240"/>
            </a:xfrm>
            <a:custGeom>
              <a:avLst/>
              <a:gdLst/>
              <a:ah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a:noFill/>
            </a:ln>
          </p:spPr>
          <p:style>
            <a:lnRef idx="0"/>
            <a:fillRef idx="0"/>
            <a:effectRef idx="0"/>
            <a:fontRef idx="minor"/>
          </p:style>
        </p:sp>
        <p:sp>
          <p:nvSpPr>
            <p:cNvPr id="7445" name="Freeform: Shape 1069"/>
            <p:cNvSpPr/>
            <p:nvPr/>
          </p:nvSpPr>
          <p:spPr>
            <a:xfrm>
              <a:off x="10468800" y="6116760"/>
              <a:ext cx="8640" cy="12240"/>
            </a:xfrm>
            <a:custGeom>
              <a:avLst/>
              <a:gdLst/>
              <a:ah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a:noFill/>
            </a:ln>
          </p:spPr>
          <p:style>
            <a:lnRef idx="0"/>
            <a:fillRef idx="0"/>
            <a:effectRef idx="0"/>
            <a:fontRef idx="minor"/>
          </p:style>
        </p:sp>
        <p:sp>
          <p:nvSpPr>
            <p:cNvPr id="7446" name="Freeform: Shape 1070"/>
            <p:cNvSpPr/>
            <p:nvPr/>
          </p:nvSpPr>
          <p:spPr>
            <a:xfrm>
              <a:off x="10472040" y="6117120"/>
              <a:ext cx="20880" cy="11880"/>
            </a:xfrm>
            <a:custGeom>
              <a:avLst/>
              <a:gdLst/>
              <a:ah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a:noFill/>
            </a:ln>
          </p:spPr>
          <p:style>
            <a:lnRef idx="0"/>
            <a:fillRef idx="0"/>
            <a:effectRef idx="0"/>
            <a:fontRef idx="minor"/>
          </p:style>
        </p:sp>
        <p:sp>
          <p:nvSpPr>
            <p:cNvPr id="7447" name="Freeform: Shape 1071"/>
            <p:cNvSpPr/>
            <p:nvPr/>
          </p:nvSpPr>
          <p:spPr>
            <a:xfrm>
              <a:off x="11321280" y="5844960"/>
              <a:ext cx="12240" cy="660960"/>
            </a:xfrm>
            <a:custGeom>
              <a:avLst/>
              <a:gdLst/>
              <a:ah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a:noFill/>
            </a:ln>
          </p:spPr>
          <p:style>
            <a:lnRef idx="0"/>
            <a:fillRef idx="0"/>
            <a:effectRef idx="0"/>
            <a:fontRef idx="minor"/>
          </p:style>
        </p:sp>
        <p:sp>
          <p:nvSpPr>
            <p:cNvPr id="7448" name="Freeform: Shape 1072"/>
            <p:cNvSpPr/>
            <p:nvPr/>
          </p:nvSpPr>
          <p:spPr>
            <a:xfrm>
              <a:off x="9409320" y="6090120"/>
              <a:ext cx="12240" cy="19800"/>
            </a:xfrm>
            <a:custGeom>
              <a:avLst/>
              <a:gdLst/>
              <a:ah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a:noFill/>
            </a:ln>
          </p:spPr>
          <p:style>
            <a:lnRef idx="0"/>
            <a:fillRef idx="0"/>
            <a:effectRef idx="0"/>
            <a:fontRef idx="minor"/>
          </p:style>
        </p:sp>
        <p:sp>
          <p:nvSpPr>
            <p:cNvPr id="7449" name="Freeform: Shape 1073"/>
            <p:cNvSpPr/>
            <p:nvPr/>
          </p:nvSpPr>
          <p:spPr>
            <a:xfrm>
              <a:off x="6063120" y="6299640"/>
              <a:ext cx="435960" cy="563400"/>
            </a:xfrm>
            <a:custGeom>
              <a:avLst/>
              <a:gdLst/>
              <a:ah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a:noFill/>
            </a:ln>
          </p:spPr>
          <p:style>
            <a:lnRef idx="0"/>
            <a:fillRef idx="0"/>
            <a:effectRef idx="0"/>
            <a:fontRef idx="minor"/>
          </p:style>
        </p:sp>
        <p:sp>
          <p:nvSpPr>
            <p:cNvPr id="7450" name="Freeform: Shape 1074"/>
            <p:cNvSpPr/>
            <p:nvPr/>
          </p:nvSpPr>
          <p:spPr>
            <a:xfrm>
              <a:off x="6055200" y="6803640"/>
              <a:ext cx="44640" cy="29520"/>
            </a:xfrm>
            <a:custGeom>
              <a:avLst/>
              <a:gdLst/>
              <a:ah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a:noFill/>
            </a:ln>
          </p:spPr>
          <p:style>
            <a:lnRef idx="0"/>
            <a:fillRef idx="0"/>
            <a:effectRef idx="0"/>
            <a:fontRef idx="minor"/>
          </p:style>
        </p:sp>
        <p:sp>
          <p:nvSpPr>
            <p:cNvPr id="7451" name="Freeform: Shape 1075"/>
            <p:cNvSpPr/>
            <p:nvPr/>
          </p:nvSpPr>
          <p:spPr>
            <a:xfrm>
              <a:off x="6090840" y="6824520"/>
              <a:ext cx="12240" cy="39240"/>
            </a:xfrm>
            <a:custGeom>
              <a:avLst/>
              <a:gdLst/>
              <a:ah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a:noFill/>
            </a:ln>
          </p:spPr>
          <p:style>
            <a:lnRef idx="0"/>
            <a:fillRef idx="0"/>
            <a:effectRef idx="0"/>
            <a:fontRef idx="minor"/>
          </p:style>
        </p:sp>
      </p:grpSp>
      <p:sp>
        <p:nvSpPr>
          <p:cNvPr id="7452" name="PlaceHolder 1"/>
          <p:cNvSpPr>
            <a:spLocks noGrp="1"/>
          </p:cNvSpPr>
          <p:nvPr>
            <p:ph type="ftr" idx="22"/>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&lt;footer&gt;</a:t>
            </a:r>
            <a:endParaRPr b="0" lang="en-US" sz="1000" spc="-1" strike="noStrike">
              <a:latin typeface="Times New Roman"/>
            </a:endParaRPr>
          </a:p>
        </p:txBody>
      </p:sp>
      <p:sp>
        <p:nvSpPr>
          <p:cNvPr id="7453" name="PlaceHolder 2"/>
          <p:cNvSpPr>
            <a:spLocks noGrp="1"/>
          </p:cNvSpPr>
          <p:nvPr>
            <p:ph type="sldNum" idx="23"/>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EF3A3E38-2F27-418C-85AC-F4704C51FA34}" type="slidenum">
              <a:rPr b="0" lang="en-US" sz="1000" spc="-1" strike="noStrike">
                <a:solidFill>
                  <a:srgbClr val="ffffff"/>
                </a:solidFill>
                <a:latin typeface="Avenir Next LT Pro Light"/>
              </a:rPr>
              <a:t>&lt;number&gt;</a:t>
            </a:fld>
            <a:endParaRPr b="0" lang="en-US" sz="1000" spc="-1" strike="noStrike">
              <a:latin typeface="Times New Roman"/>
            </a:endParaRPr>
          </a:p>
        </p:txBody>
      </p:sp>
      <p:sp>
        <p:nvSpPr>
          <p:cNvPr id="7454" name="PlaceHolder 3"/>
          <p:cNvSpPr>
            <a:spLocks noGrp="1"/>
          </p:cNvSpPr>
          <p:nvPr>
            <p:ph type="dt" idx="24"/>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745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45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21.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chart" Target="../charts/chart11.xml"/><Relationship Id="rId2" Type="http://schemas.openxmlformats.org/officeDocument/2006/relationships/slideLayout" Target="../slideLayouts/slideLayout18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17.xml"/>
</Relationships>
</file>

<file path=ppt/slides/_rels/slide2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slideLayout" Target="../slideLayouts/slideLayout229.xml"/>
</Relationships>
</file>

<file path=ppt/slides/_rels/slide22.xml.rels><?xml version="1.0" encoding="UTF-8"?>
<Relationships xmlns="http://schemas.openxmlformats.org/package/2006/relationships"><Relationship Id="rId1" Type="http://schemas.openxmlformats.org/officeDocument/2006/relationships/chart" Target="../charts/chart12.xml"/><Relationship Id="rId2" Type="http://schemas.openxmlformats.org/officeDocument/2006/relationships/chart" Target="../charts/chart13.xml"/><Relationship Id="rId3" Type="http://schemas.openxmlformats.org/officeDocument/2006/relationships/chart" Target="../charts/chart14.xml"/><Relationship Id="rId4" Type="http://schemas.openxmlformats.org/officeDocument/2006/relationships/chart" Target="../charts/chart15.xml"/><Relationship Id="rId5" Type="http://schemas.openxmlformats.org/officeDocument/2006/relationships/slideLayout" Target="../slideLayouts/slideLayout24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24.xml.rels><?xml version="1.0" encoding="UTF-8"?>
<Relationships xmlns="http://schemas.openxmlformats.org/package/2006/relationships"><Relationship Id="rId1" Type="http://schemas.openxmlformats.org/officeDocument/2006/relationships/hyperlink" Target="mailto:info@roostercoop.ninja" TargetMode="External"/><Relationship Id="rId2" Type="http://schemas.openxmlformats.org/officeDocument/2006/relationships/slideLayout" Target="../slideLayouts/slideLayout26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1" name="PlaceHolder 1"/>
          <p:cNvSpPr>
            <a:spLocks noGrp="1"/>
          </p:cNvSpPr>
          <p:nvPr>
            <p:ph type="title"/>
          </p:nvPr>
        </p:nvSpPr>
        <p:spPr>
          <a:xfrm>
            <a:off x="6437520" y="1874520"/>
            <a:ext cx="4378680" cy="1546200"/>
          </a:xfrm>
          <a:prstGeom prst="rect">
            <a:avLst/>
          </a:prstGeom>
          <a:noFill/>
          <a:ln w="0">
            <a:noFill/>
          </a:ln>
        </p:spPr>
        <p:txBody>
          <a:bodyPr lIns="90000" rIns="90000" tIns="45000" bIns="45000" anchor="b">
            <a:normAutofit fontScale="93000"/>
          </a:bodyPr>
          <a:p>
            <a:pPr>
              <a:lnSpc>
                <a:spcPct val="90000"/>
              </a:lnSpc>
              <a:buNone/>
            </a:pPr>
            <a:r>
              <a:rPr b="1" lang="en-US" sz="3800" spc="-1" strike="noStrike" cap="all">
                <a:solidFill>
                  <a:srgbClr val="000000"/>
                </a:solidFill>
                <a:latin typeface="Posterama"/>
                <a:ea typeface="Meiryo"/>
              </a:rPr>
              <a:t>dsmarket POlygon: PITCH DECK</a:t>
            </a:r>
            <a:endParaRPr b="0" lang="en-US" sz="3800" spc="-1" strike="noStrike">
              <a:latin typeface="Arial"/>
            </a:endParaRPr>
          </a:p>
        </p:txBody>
      </p:sp>
      <p:sp>
        <p:nvSpPr>
          <p:cNvPr id="11312" name="PlaceHolder 2"/>
          <p:cNvSpPr>
            <a:spLocks noGrp="1"/>
          </p:cNvSpPr>
          <p:nvPr>
            <p:ph type="subTitle"/>
          </p:nvPr>
        </p:nvSpPr>
        <p:spPr>
          <a:xfrm>
            <a:off x="6437520" y="3483720"/>
            <a:ext cx="4378680" cy="612000"/>
          </a:xfrm>
          <a:prstGeom prst="rect">
            <a:avLst/>
          </a:prstGeom>
          <a:noFill/>
          <a:ln w="0">
            <a:noFill/>
          </a:ln>
        </p:spPr>
        <p:txBody>
          <a:bodyPr lIns="0" rIns="0" tIns="0" bIns="0" anchor="t">
            <a:noAutofit/>
          </a:bodyPr>
          <a:p>
            <a:pPr>
              <a:lnSpc>
                <a:spcPct val="90000"/>
              </a:lnSpc>
              <a:spcBef>
                <a:spcPts val="1001"/>
              </a:spcBef>
              <a:buNone/>
              <a:tabLst>
                <a:tab algn="l" pos="0"/>
              </a:tabLst>
            </a:pPr>
            <a:r>
              <a:rPr b="0" lang="en-US" sz="1800" spc="-1" strike="noStrike">
                <a:solidFill>
                  <a:srgbClr val="000000"/>
                </a:solidFill>
                <a:latin typeface="Avenir Next LT Pro Light"/>
              </a:rPr>
              <a:t>Derek Hahn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9"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Close out and compensation</a:t>
            </a:r>
            <a:endParaRPr b="0" lang="en-US" sz="3800" spc="-1" strike="noStrike">
              <a:latin typeface="Arial"/>
            </a:endParaRPr>
          </a:p>
        </p:txBody>
      </p:sp>
      <p:sp>
        <p:nvSpPr>
          <p:cNvPr id="11380" name="PlaceHolder 2"/>
          <p:cNvSpPr>
            <a:spLocks noGrp="1"/>
          </p:cNvSpPr>
          <p:nvPr>
            <p:ph type="dt" idx="94"/>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81" name="PlaceHolder 3"/>
          <p:cNvSpPr>
            <a:spLocks noGrp="1"/>
          </p:cNvSpPr>
          <p:nvPr>
            <p:ph type="ftr" idx="95"/>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82" name="PlaceHolder 4"/>
          <p:cNvSpPr>
            <a:spLocks noGrp="1"/>
          </p:cNvSpPr>
          <p:nvPr>
            <p:ph type="sldNum" idx="96"/>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BA03058F-2534-4463-8441-929DF853A4AB}" type="slidenum">
              <a:rPr b="0" lang="en-US" sz="1000" spc="-1" strike="noStrike">
                <a:solidFill>
                  <a:srgbClr val="ffffff"/>
                </a:solidFill>
                <a:latin typeface="Avenir Next LT Pro Light"/>
              </a:rPr>
              <a:t>6</a:t>
            </a:fld>
            <a:endParaRPr b="0" lang="en-US" sz="1000" spc="-1" strike="noStrike">
              <a:latin typeface="Times New Roman"/>
            </a:endParaRPr>
          </a:p>
        </p:txBody>
      </p:sp>
      <p:sp>
        <p:nvSpPr>
          <p:cNvPr id="11383" name=""/>
          <p:cNvSpPr txBox="1"/>
          <p:nvPr/>
        </p:nvSpPr>
        <p:spPr>
          <a:xfrm>
            <a:off x="457560" y="1600200"/>
            <a:ext cx="5715000" cy="2905920"/>
          </a:xfrm>
          <a:prstGeom prst="rect">
            <a:avLst/>
          </a:prstGeom>
          <a:noFill/>
          <a:ln w="0">
            <a:noFill/>
          </a:ln>
        </p:spPr>
        <p:txBody>
          <a:bodyPr lIns="90000" rIns="90000" tIns="45000" bIns="45000" anchor="t">
            <a:noAutofit/>
          </a:bodyPr>
          <a:p>
            <a:r>
              <a:rPr b="0" lang="en-US" sz="1800" spc="-1" strike="noStrike">
                <a:latin typeface="Arial"/>
              </a:rPr>
              <a:t>Job Closeout Contracts are artifacts that provide a means for the job solicitor to accept the completed work and release the agreed upon Token to the wallet that provided the agreed upon negotiation terms. </a:t>
            </a:r>
            <a:endParaRPr b="0" lang="en-US" sz="1800" spc="-1" strike="noStrike">
              <a:latin typeface="Arial"/>
            </a:endParaRPr>
          </a:p>
          <a:p>
            <a:endParaRPr b="0" lang="en-US" sz="1800" spc="-1" strike="noStrike">
              <a:latin typeface="Arial"/>
            </a:endParaRPr>
          </a:p>
          <a:p>
            <a:r>
              <a:rPr b="0" lang="en-US" sz="1800" spc="-1" strike="noStrike">
                <a:latin typeface="Arial"/>
              </a:rPr>
              <a:t>The idea being that if at this point, there is record of if the contractor or the solicitor have not fulfilled the negotiations terms namely the work with payment. </a:t>
            </a:r>
            <a:endParaRPr b="0" lang="en-US" sz="1800" spc="-1" strike="noStrike">
              <a:latin typeface="Arial"/>
            </a:endParaRPr>
          </a:p>
          <a:p>
            <a:endParaRPr b="0" lang="en-US" sz="1800" spc="-1" strike="noStrike">
              <a:latin typeface="Arial"/>
            </a:endParaRPr>
          </a:p>
          <a:p>
            <a:r>
              <a:rPr b="0" lang="en-US" sz="1800" spc="-1" strike="noStrike">
                <a:latin typeface="Arial"/>
              </a:rPr>
              <a:t>When the contract status is moved to the “completion” step, a job rating contract is created.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4"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Profile Artifacts and Reviews</a:t>
            </a:r>
            <a:endParaRPr b="0" lang="en-US" sz="3800" spc="-1" strike="noStrike">
              <a:latin typeface="Arial"/>
            </a:endParaRPr>
          </a:p>
        </p:txBody>
      </p:sp>
      <p:sp>
        <p:nvSpPr>
          <p:cNvPr id="11385" name="PlaceHolder 2"/>
          <p:cNvSpPr>
            <a:spLocks noGrp="1"/>
          </p:cNvSpPr>
          <p:nvPr>
            <p:ph type="dt" idx="97"/>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86" name="PlaceHolder 3"/>
          <p:cNvSpPr>
            <a:spLocks noGrp="1"/>
          </p:cNvSpPr>
          <p:nvPr>
            <p:ph type="ftr" idx="98"/>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87" name="PlaceHolder 4"/>
          <p:cNvSpPr>
            <a:spLocks noGrp="1"/>
          </p:cNvSpPr>
          <p:nvPr>
            <p:ph type="sldNum" idx="99"/>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D5E15920-32B6-4680-B518-5F254712AD0C}" type="slidenum">
              <a:rPr b="0" lang="en-US" sz="1000" spc="-1" strike="noStrike">
                <a:solidFill>
                  <a:srgbClr val="ffffff"/>
                </a:solidFill>
                <a:latin typeface="Avenir Next LT Pro Light"/>
              </a:rPr>
              <a:t>6</a:t>
            </a:fld>
            <a:endParaRPr b="0" lang="en-US" sz="1000" spc="-1" strike="noStrike">
              <a:latin typeface="Times New Roman"/>
            </a:endParaRPr>
          </a:p>
        </p:txBody>
      </p:sp>
      <p:sp>
        <p:nvSpPr>
          <p:cNvPr id="11388" name=""/>
          <p:cNvSpPr txBox="1"/>
          <p:nvPr/>
        </p:nvSpPr>
        <p:spPr>
          <a:xfrm>
            <a:off x="457200" y="1600200"/>
            <a:ext cx="5715000" cy="2394000"/>
          </a:xfrm>
          <a:prstGeom prst="rect">
            <a:avLst/>
          </a:prstGeom>
          <a:noFill/>
          <a:ln w="0">
            <a:noFill/>
          </a:ln>
        </p:spPr>
        <p:txBody>
          <a:bodyPr lIns="90000" rIns="90000" tIns="45000" bIns="45000" anchor="t">
            <a:noAutofit/>
          </a:bodyPr>
          <a:p>
            <a:r>
              <a:rPr b="0" lang="en-US" sz="1800" spc="-1" strike="noStrike">
                <a:latin typeface="Arial"/>
              </a:rPr>
              <a:t>The Profile Contract provides a means to prove the viability of the work provided from a contractor. Since the wallets provide a means to remain anonymous, the profile contract allows for completed jobs to be attached to it. </a:t>
            </a:r>
            <a:endParaRPr b="0" lang="en-US" sz="1800" spc="-1" strike="noStrike">
              <a:latin typeface="Arial"/>
            </a:endParaRPr>
          </a:p>
          <a:p>
            <a:endParaRPr b="0" lang="en-US" sz="1800" spc="-1" strike="noStrike">
              <a:latin typeface="Arial"/>
            </a:endParaRPr>
          </a:p>
          <a:p>
            <a:r>
              <a:rPr b="0" lang="en-US" sz="1800" spc="-1" strike="noStrike">
                <a:latin typeface="Arial"/>
              </a:rPr>
              <a:t>This way solicitors are able to have more confidence that they are not going to either have a contractor stop work mid job, or question the quality of their work.</a:t>
            </a:r>
            <a:endParaRPr b="0" lang="en-US" sz="1800" spc="-1" strike="noStrike">
              <a:latin typeface="Arial"/>
            </a:endParaRPr>
          </a:p>
        </p:txBody>
      </p:sp>
      <p:sp>
        <p:nvSpPr>
          <p:cNvPr id="11389" name=""/>
          <p:cNvSpPr txBox="1"/>
          <p:nvPr/>
        </p:nvSpPr>
        <p:spPr>
          <a:xfrm>
            <a:off x="6172560" y="1600200"/>
            <a:ext cx="5715000" cy="2649960"/>
          </a:xfrm>
          <a:prstGeom prst="rect">
            <a:avLst/>
          </a:prstGeom>
          <a:noFill/>
          <a:ln w="0">
            <a:noFill/>
          </a:ln>
        </p:spPr>
        <p:txBody>
          <a:bodyPr lIns="90000" rIns="90000" tIns="45000" bIns="45000" anchor="t">
            <a:noAutofit/>
          </a:bodyPr>
          <a:p>
            <a:r>
              <a:rPr b="0" lang="en-US" sz="1800" spc="-1" strike="noStrike">
                <a:latin typeface="Arial"/>
              </a:rPr>
              <a:t>The Ratings Contract provides a means to document the satisfaction of the jobs assigned to a profile. This implicitly provides a “star” rating to a profile since the profile contract will have the rating contracts, optionally, completed for the jobs that the profile has done. </a:t>
            </a:r>
            <a:endParaRPr b="0" lang="en-US" sz="1800" spc="-1" strike="noStrike">
              <a:latin typeface="Arial"/>
            </a:endParaRPr>
          </a:p>
          <a:p>
            <a:endParaRPr b="0" lang="en-US" sz="1800" spc="-1" strike="noStrike">
              <a:latin typeface="Arial"/>
            </a:endParaRPr>
          </a:p>
          <a:p>
            <a:r>
              <a:rPr b="0" lang="en-US" sz="1800" spc="-1" strike="noStrike">
                <a:latin typeface="Arial"/>
              </a:rPr>
              <a:t>This contract is created and completed by the solicitor and is meant as a social check and balance for how well a community should trust the work of a profile.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rmAutofit/>
          </a:bodyPr>
          <a:p>
            <a:pPr algn="ctr">
              <a:lnSpc>
                <a:spcPct val="90000"/>
              </a:lnSpc>
              <a:buNone/>
            </a:pPr>
            <a:r>
              <a:rPr b="1" lang="en-US" sz="3800" spc="-1" strike="noStrike" cap="all">
                <a:solidFill>
                  <a:srgbClr val="000000"/>
                </a:solidFill>
                <a:latin typeface="Posterama"/>
              </a:rPr>
              <a:t>PRODUCT BENEFITS</a:t>
            </a:r>
            <a:endParaRPr b="0" lang="en-US" sz="3800" spc="-1" strike="noStrike">
              <a:latin typeface="Arial"/>
            </a:endParaRPr>
          </a:p>
        </p:txBody>
      </p:sp>
      <p:pic>
        <p:nvPicPr>
          <p:cNvPr id="11391" name="Content Placeholder 25" descr="Building outline"/>
          <p:cNvPicPr/>
          <p:nvPr/>
        </p:nvPicPr>
        <p:blipFill>
          <a:blip r:embed="rId1"/>
          <a:stretch/>
        </p:blipFill>
        <p:spPr>
          <a:xfrm>
            <a:off x="2593800" y="2554920"/>
            <a:ext cx="912960" cy="912960"/>
          </a:xfrm>
          <a:prstGeom prst="rect">
            <a:avLst/>
          </a:prstGeom>
          <a:ln w="0">
            <a:noFill/>
          </a:ln>
        </p:spPr>
      </p:pic>
      <p:sp>
        <p:nvSpPr>
          <p:cNvPr id="11392" name="PlaceHolder 2"/>
          <p:cNvSpPr>
            <a:spLocks noGrp="1"/>
          </p:cNvSpPr>
          <p:nvPr>
            <p:ph/>
          </p:nvPr>
        </p:nvSpPr>
        <p:spPr>
          <a:xfrm>
            <a:off x="1905120" y="2170080"/>
            <a:ext cx="2283120" cy="2741760"/>
          </a:xfrm>
          <a:prstGeom prst="rect">
            <a:avLst/>
          </a:prstGeom>
          <a:noFill/>
          <a:ln w="22320">
            <a:solidFill>
              <a:srgbClr val="000000"/>
            </a:solidFill>
            <a:round/>
          </a:ln>
        </p:spPr>
        <p:txBody>
          <a:bodyPr lIns="365760" rIns="365760" tIns="1554480" bIns="45000" anchor="t">
            <a:normAutofit fontScale="94000"/>
          </a:bodyPr>
          <a:p>
            <a:pPr algn="ctr">
              <a:lnSpc>
                <a:spcPts val="2001"/>
              </a:lnSpc>
              <a:buNone/>
              <a:tabLst>
                <a:tab algn="l" pos="0"/>
              </a:tabLst>
            </a:pPr>
            <a:r>
              <a:rPr b="0" lang="en-ZA" sz="1400" spc="-1" strike="noStrike">
                <a:solidFill>
                  <a:srgbClr val="000000"/>
                </a:solidFill>
                <a:latin typeface="Avenir Next LT Pro Light"/>
              </a:rPr>
              <a:t>As a contractor, Search for jobs that enable your chosen lifestyle direct.</a:t>
            </a:r>
            <a:endParaRPr b="0" lang="en-US" sz="1400" spc="-1" strike="noStrike">
              <a:latin typeface="Arial"/>
            </a:endParaRPr>
          </a:p>
        </p:txBody>
      </p:sp>
      <p:pic>
        <p:nvPicPr>
          <p:cNvPr id="11393" name="Content Placeholder 27" descr="Group outline"/>
          <p:cNvPicPr/>
          <p:nvPr/>
        </p:nvPicPr>
        <p:blipFill>
          <a:blip r:embed="rId2"/>
          <a:stretch/>
        </p:blipFill>
        <p:spPr>
          <a:xfrm>
            <a:off x="5638680" y="2557440"/>
            <a:ext cx="912960" cy="912960"/>
          </a:xfrm>
          <a:prstGeom prst="rect">
            <a:avLst/>
          </a:prstGeom>
          <a:ln w="0">
            <a:noFill/>
          </a:ln>
        </p:spPr>
      </p:pic>
      <p:sp>
        <p:nvSpPr>
          <p:cNvPr id="11394" name="PlaceHolder 3"/>
          <p:cNvSpPr>
            <a:spLocks noGrp="1"/>
          </p:cNvSpPr>
          <p:nvPr>
            <p:ph/>
          </p:nvPr>
        </p:nvSpPr>
        <p:spPr>
          <a:xfrm>
            <a:off x="4951440" y="2173320"/>
            <a:ext cx="2281320" cy="2741760"/>
          </a:xfrm>
          <a:prstGeom prst="rect">
            <a:avLst/>
          </a:prstGeom>
          <a:noFill/>
          <a:ln w="22320">
            <a:solidFill>
              <a:srgbClr val="000000"/>
            </a:solidFill>
            <a:round/>
          </a:ln>
        </p:spPr>
        <p:txBody>
          <a:bodyPr lIns="365760" rIns="365760" tIns="1554480" bIns="45000" anchor="t">
            <a:normAutofit fontScale="88000"/>
          </a:bodyPr>
          <a:p>
            <a:pPr algn="ctr">
              <a:lnSpc>
                <a:spcPts val="2001"/>
              </a:lnSpc>
              <a:buNone/>
              <a:tabLst>
                <a:tab algn="l" pos="0"/>
              </a:tabLst>
            </a:pPr>
            <a:r>
              <a:rPr b="0" lang="en-ZA" sz="1400" spc="-1" strike="noStrike">
                <a:solidFill>
                  <a:srgbClr val="000000"/>
                </a:solidFill>
                <a:latin typeface="Avenir Next LT Pro Light"/>
              </a:rPr>
              <a:t>As a solicitor, connect with professionals who have the skills, expertise, and price you want.</a:t>
            </a:r>
            <a:endParaRPr b="0" lang="en-US" sz="1400" spc="-1" strike="noStrike">
              <a:latin typeface="Arial"/>
            </a:endParaRPr>
          </a:p>
        </p:txBody>
      </p:sp>
      <p:sp>
        <p:nvSpPr>
          <p:cNvPr id="11395" name="PlaceHolder 4"/>
          <p:cNvSpPr>
            <a:spLocks noGrp="1"/>
          </p:cNvSpPr>
          <p:nvPr>
            <p:ph/>
          </p:nvPr>
        </p:nvSpPr>
        <p:spPr>
          <a:xfrm>
            <a:off x="8003160" y="2167920"/>
            <a:ext cx="2282400" cy="2741760"/>
          </a:xfrm>
          <a:prstGeom prst="rect">
            <a:avLst/>
          </a:prstGeom>
          <a:noFill/>
          <a:ln w="22320">
            <a:solidFill>
              <a:srgbClr val="000000"/>
            </a:solidFill>
            <a:round/>
          </a:ln>
        </p:spPr>
        <p:txBody>
          <a:bodyPr lIns="365760" rIns="365760" tIns="1554480" bIns="45000" anchor="t">
            <a:noAutofit/>
          </a:bodyPr>
          <a:p>
            <a:pPr marL="432000" indent="-324000">
              <a:lnSpc>
                <a:spcPct val="90000"/>
              </a:lnSpc>
              <a:spcBef>
                <a:spcPts val="530"/>
              </a:spcBef>
              <a:buClr>
                <a:srgbClr val="000000"/>
              </a:buClr>
              <a:buSzPct val="45000"/>
              <a:buFont typeface="Wingdings" charset="2"/>
              <a:buChar char=""/>
            </a:pPr>
            <a:r>
              <a:rPr b="0" lang="en-US" sz="1050" spc="-1" strike="noStrike">
                <a:solidFill>
                  <a:srgbClr val="000000"/>
                </a:solidFill>
                <a:latin typeface="Avenir Next LT Pro Light"/>
              </a:rPr>
              <a:t>Use Crypto in the same way tat you would cash!</a:t>
            </a:r>
            <a:endParaRPr b="0" lang="en-US" sz="1050" spc="-1" strike="noStrike">
              <a:latin typeface="Arial"/>
            </a:endParaRPr>
          </a:p>
        </p:txBody>
      </p:sp>
      <p:pic>
        <p:nvPicPr>
          <p:cNvPr id="11396" name="Content Placeholder 29" descr="Open hand with plant outline"/>
          <p:cNvPicPr/>
          <p:nvPr/>
        </p:nvPicPr>
        <p:blipFill>
          <a:blip r:embed="rId3"/>
          <a:stretch/>
        </p:blipFill>
        <p:spPr>
          <a:xfrm>
            <a:off x="8691480" y="2553480"/>
            <a:ext cx="912960" cy="912960"/>
          </a:xfrm>
          <a:prstGeom prst="rect">
            <a:avLst/>
          </a:prstGeom>
          <a:ln w="0">
            <a:noFill/>
          </a:ln>
        </p:spPr>
      </p:pic>
      <p:sp>
        <p:nvSpPr>
          <p:cNvPr id="11397" name="Rectangle 2"/>
          <p:cNvSpPr/>
          <p:nvPr/>
        </p:nvSpPr>
        <p:spPr>
          <a:xfrm>
            <a:off x="1905120" y="2170440"/>
            <a:ext cx="2284560" cy="2741760"/>
          </a:xfrm>
          <a:prstGeom prst="rect">
            <a:avLst/>
          </a:prstGeom>
          <a:no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398" name="Rectangle 5"/>
          <p:cNvSpPr/>
          <p:nvPr/>
        </p:nvSpPr>
        <p:spPr>
          <a:xfrm>
            <a:off x="4950720" y="2172600"/>
            <a:ext cx="2284560" cy="2741760"/>
          </a:xfrm>
          <a:prstGeom prst="rect">
            <a:avLst/>
          </a:prstGeom>
          <a:no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399" name="Rectangle 6"/>
          <p:cNvSpPr/>
          <p:nvPr/>
        </p:nvSpPr>
        <p:spPr>
          <a:xfrm>
            <a:off x="8003160" y="2167920"/>
            <a:ext cx="2284560" cy="2741760"/>
          </a:xfrm>
          <a:prstGeom prst="rect">
            <a:avLst/>
          </a:prstGeom>
          <a:no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00" name="Rectangle 40"/>
          <p:cNvSpPr/>
          <p:nvPr/>
        </p:nvSpPr>
        <p:spPr>
          <a:xfrm>
            <a:off x="8001000" y="2170440"/>
            <a:ext cx="2284560" cy="2741760"/>
          </a:xfrm>
          <a:prstGeom prst="rect">
            <a:avLst/>
          </a:prstGeom>
          <a:no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01" name="PlaceHolder 5"/>
          <p:cNvSpPr>
            <a:spLocks noGrp="1"/>
          </p:cNvSpPr>
          <p:nvPr>
            <p:ph type="dt" idx="100"/>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402" name="PlaceHolder 6"/>
          <p:cNvSpPr>
            <a:spLocks noGrp="1"/>
          </p:cNvSpPr>
          <p:nvPr>
            <p:ph type="ftr" idx="101"/>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403" name="PlaceHolder 7"/>
          <p:cNvSpPr>
            <a:spLocks noGrp="1"/>
          </p:cNvSpPr>
          <p:nvPr>
            <p:ph type="sldNum" idx="10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7DA60669-DF5B-4F7A-90FD-CD2502849045}" type="slidenum">
              <a:rPr b="0" lang="en-US" sz="1000" spc="-1" strike="noStrike">
                <a:solidFill>
                  <a:srgbClr val="000000"/>
                </a:solidFill>
                <a:latin typeface="Avenir Next LT Pro Light"/>
              </a:rPr>
              <a:t>12</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04"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lnSpc>
                <a:spcPct val="90000"/>
              </a:lnSpc>
              <a:buNone/>
            </a:pPr>
            <a:r>
              <a:rPr b="1" lang="en-ZA" sz="3800" spc="-1" strike="noStrike" cap="all">
                <a:solidFill>
                  <a:srgbClr val="000000"/>
                </a:solidFill>
                <a:latin typeface="Posterama"/>
              </a:rPr>
              <a:t>Application Ecosystem</a:t>
            </a:r>
            <a:endParaRPr b="0" lang="en-US" sz="3800" spc="-1" strike="noStrike">
              <a:latin typeface="Arial"/>
            </a:endParaRPr>
          </a:p>
        </p:txBody>
      </p:sp>
      <p:pic>
        <p:nvPicPr>
          <p:cNvPr id="11405" name="Content Placeholder 68" descr="Research outline"/>
          <p:cNvPicPr/>
          <p:nvPr/>
        </p:nvPicPr>
        <p:blipFill>
          <a:blip r:embed="rId1"/>
          <a:stretch/>
        </p:blipFill>
        <p:spPr>
          <a:xfrm>
            <a:off x="2584440" y="2247120"/>
            <a:ext cx="912960" cy="912960"/>
          </a:xfrm>
          <a:prstGeom prst="rect">
            <a:avLst/>
          </a:prstGeom>
          <a:ln w="0">
            <a:noFill/>
          </a:ln>
        </p:spPr>
      </p:pic>
      <p:sp>
        <p:nvSpPr>
          <p:cNvPr id="11406" name="PlaceHolder 2"/>
          <p:cNvSpPr>
            <a:spLocks noGrp="1"/>
          </p:cNvSpPr>
          <p:nvPr>
            <p:ph/>
          </p:nvPr>
        </p:nvSpPr>
        <p:spPr>
          <a:xfrm>
            <a:off x="2063520" y="3800160"/>
            <a:ext cx="1978560" cy="3585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ZA" sz="1800" spc="-1" strike="noStrike">
                <a:solidFill>
                  <a:srgbClr val="808080"/>
                </a:solidFill>
                <a:latin typeface="Posterama"/>
              </a:rPr>
              <a:t>RESEARCH</a:t>
            </a:r>
            <a:endParaRPr b="0" lang="en-US" sz="1800" spc="-1" strike="noStrike">
              <a:latin typeface="Arial"/>
            </a:endParaRPr>
          </a:p>
        </p:txBody>
      </p:sp>
      <p:sp>
        <p:nvSpPr>
          <p:cNvPr id="11407" name="PlaceHolder 3"/>
          <p:cNvSpPr>
            <a:spLocks noGrp="1"/>
          </p:cNvSpPr>
          <p:nvPr>
            <p:ph/>
          </p:nvPr>
        </p:nvSpPr>
        <p:spPr>
          <a:xfrm>
            <a:off x="1996920" y="4243680"/>
            <a:ext cx="2101680" cy="118728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We based our research on market trends and commercial sales</a:t>
            </a:r>
            <a:endParaRPr b="0" lang="en-US" sz="1400" spc="-1" strike="noStrike">
              <a:latin typeface="Arial"/>
            </a:endParaRPr>
          </a:p>
        </p:txBody>
      </p:sp>
      <p:pic>
        <p:nvPicPr>
          <p:cNvPr id="11408" name="Content Placeholder 81" descr="Group outline"/>
          <p:cNvPicPr/>
          <p:nvPr/>
        </p:nvPicPr>
        <p:blipFill>
          <a:blip r:embed="rId2"/>
          <a:stretch/>
        </p:blipFill>
        <p:spPr>
          <a:xfrm>
            <a:off x="5640840" y="2249640"/>
            <a:ext cx="912960" cy="912960"/>
          </a:xfrm>
          <a:prstGeom prst="rect">
            <a:avLst/>
          </a:prstGeom>
          <a:ln w="0">
            <a:noFill/>
          </a:ln>
        </p:spPr>
      </p:pic>
      <p:sp>
        <p:nvSpPr>
          <p:cNvPr id="11409" name="PlaceHolder 4"/>
          <p:cNvSpPr>
            <a:spLocks noGrp="1"/>
          </p:cNvSpPr>
          <p:nvPr>
            <p:ph/>
          </p:nvPr>
        </p:nvSpPr>
        <p:spPr>
          <a:xfrm>
            <a:off x="5108400" y="3800160"/>
            <a:ext cx="1978560" cy="3585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ZA" sz="1800" spc="-1" strike="noStrike">
                <a:solidFill>
                  <a:srgbClr val="808080"/>
                </a:solidFill>
                <a:latin typeface="Posterama"/>
              </a:rPr>
              <a:t>DESIGN</a:t>
            </a:r>
            <a:endParaRPr b="0" lang="en-US" sz="1800" spc="-1" strike="noStrike">
              <a:latin typeface="Arial"/>
            </a:endParaRPr>
          </a:p>
        </p:txBody>
      </p:sp>
      <p:sp>
        <p:nvSpPr>
          <p:cNvPr id="11410" name="PlaceHolder 5"/>
          <p:cNvSpPr>
            <a:spLocks noGrp="1"/>
          </p:cNvSpPr>
          <p:nvPr>
            <p:ph/>
          </p:nvPr>
        </p:nvSpPr>
        <p:spPr>
          <a:xfrm>
            <a:off x="5046120" y="4245840"/>
            <a:ext cx="2101680" cy="118728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We believe people need energy efficient buildings</a:t>
            </a:r>
            <a:endParaRPr b="0" lang="en-US" sz="1400" spc="-1" strike="noStrike">
              <a:latin typeface="Arial"/>
            </a:endParaRPr>
          </a:p>
        </p:txBody>
      </p:sp>
      <p:pic>
        <p:nvPicPr>
          <p:cNvPr id="11411" name="Content Placeholder 83" descr="Architecture outline"/>
          <p:cNvPicPr/>
          <p:nvPr/>
        </p:nvPicPr>
        <p:blipFill>
          <a:blip r:embed="rId3"/>
          <a:stretch/>
        </p:blipFill>
        <p:spPr>
          <a:xfrm>
            <a:off x="8682120" y="2245680"/>
            <a:ext cx="912960" cy="912960"/>
          </a:xfrm>
          <a:prstGeom prst="rect">
            <a:avLst/>
          </a:prstGeom>
          <a:ln w="0">
            <a:noFill/>
          </a:ln>
        </p:spPr>
      </p:pic>
      <p:sp>
        <p:nvSpPr>
          <p:cNvPr id="11412" name="PlaceHolder 6"/>
          <p:cNvSpPr>
            <a:spLocks noGrp="1"/>
          </p:cNvSpPr>
          <p:nvPr>
            <p:ph/>
          </p:nvPr>
        </p:nvSpPr>
        <p:spPr>
          <a:xfrm>
            <a:off x="8153280" y="3800160"/>
            <a:ext cx="1978560" cy="35856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800" spc="-1" strike="noStrike">
                <a:solidFill>
                  <a:srgbClr val="808080"/>
                </a:solidFill>
                <a:latin typeface="Posterama"/>
              </a:rPr>
              <a:t>ABSTRACT</a:t>
            </a:r>
            <a:endParaRPr b="0" lang="en-US" sz="1800" spc="-1" strike="noStrike">
              <a:latin typeface="Arial"/>
            </a:endParaRPr>
          </a:p>
        </p:txBody>
      </p:sp>
      <p:sp>
        <p:nvSpPr>
          <p:cNvPr id="11413" name="PlaceHolder 7"/>
          <p:cNvSpPr>
            <a:spLocks noGrp="1"/>
          </p:cNvSpPr>
          <p:nvPr>
            <p:ph/>
          </p:nvPr>
        </p:nvSpPr>
        <p:spPr>
          <a:xfrm>
            <a:off x="8088840" y="4241520"/>
            <a:ext cx="2101680" cy="118728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Minimalist design and easy to build</a:t>
            </a:r>
            <a:endParaRPr b="0" lang="en-US" sz="1400" spc="-1" strike="noStrike">
              <a:latin typeface="Arial"/>
            </a:endParaRPr>
          </a:p>
        </p:txBody>
      </p:sp>
      <p:sp>
        <p:nvSpPr>
          <p:cNvPr id="11414" name="PlaceHolder 8"/>
          <p:cNvSpPr>
            <a:spLocks noGrp="1"/>
          </p:cNvSpPr>
          <p:nvPr>
            <p:ph type="dt" idx="103"/>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415" name="PlaceHolder 9"/>
          <p:cNvSpPr>
            <a:spLocks noGrp="1"/>
          </p:cNvSpPr>
          <p:nvPr>
            <p:ph type="ftr" idx="10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Pitch deck title</a:t>
            </a:r>
            <a:endParaRPr b="0" lang="en-US" sz="1000" spc="-1" strike="noStrike">
              <a:latin typeface="Times New Roman"/>
            </a:endParaRPr>
          </a:p>
        </p:txBody>
      </p:sp>
      <p:sp>
        <p:nvSpPr>
          <p:cNvPr id="11416" name="PlaceHolder 10"/>
          <p:cNvSpPr>
            <a:spLocks noGrp="1"/>
          </p:cNvSpPr>
          <p:nvPr>
            <p:ph type="sldNum" idx="10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BA3DABF9-3863-4AED-BA78-AC95EBC9DA6F}" type="slidenum">
              <a:rPr b="0" lang="en-US" sz="1000" spc="-1" strike="noStrike">
                <a:solidFill>
                  <a:srgbClr val="000000"/>
                </a:solidFill>
                <a:latin typeface="Avenir Next LT Pro Light"/>
              </a:rPr>
              <a:t>13</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17"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MARKET OVERVIEW</a:t>
            </a:r>
            <a:endParaRPr b="0" lang="en-US" sz="3800" spc="-1" strike="noStrike">
              <a:latin typeface="Arial"/>
            </a:endParaRPr>
          </a:p>
        </p:txBody>
      </p:sp>
      <p:sp>
        <p:nvSpPr>
          <p:cNvPr id="11418" name="PlaceHolder 2"/>
          <p:cNvSpPr>
            <a:spLocks noGrp="1"/>
          </p:cNvSpPr>
          <p:nvPr>
            <p:ph/>
          </p:nvPr>
        </p:nvSpPr>
        <p:spPr>
          <a:xfrm>
            <a:off x="2135160" y="2043720"/>
            <a:ext cx="1827360" cy="1370160"/>
          </a:xfrm>
          <a:prstGeom prst="rect">
            <a:avLst/>
          </a:prstGeom>
          <a:noFill/>
          <a:ln w="22320">
            <a:solidFill>
              <a:srgbClr val="0a4054"/>
            </a:solidFill>
            <a:round/>
          </a:ln>
        </p:spPr>
        <p:txBody>
          <a:bodyPr lIns="90000" rIns="90000" tIns="45000" bIns="45000" anchor="ctr" anchorCtr="1">
            <a:noAutofit/>
          </a:bodyPr>
          <a:p>
            <a:pPr algn="ctr">
              <a:lnSpc>
                <a:spcPct val="90000"/>
              </a:lnSpc>
              <a:buNone/>
              <a:tabLst>
                <a:tab algn="l" pos="0"/>
              </a:tabLst>
            </a:pPr>
            <a:r>
              <a:rPr b="1" lang="en-US" sz="2800" spc="-1" strike="noStrike">
                <a:solidFill>
                  <a:srgbClr val="000000"/>
                </a:solidFill>
                <a:latin typeface="Posterama"/>
              </a:rPr>
              <a:t>$3B</a:t>
            </a:r>
            <a:endParaRPr b="0" lang="en-US" sz="2800" spc="-1" strike="noStrike">
              <a:latin typeface="Arial"/>
            </a:endParaRPr>
          </a:p>
        </p:txBody>
      </p:sp>
      <p:sp>
        <p:nvSpPr>
          <p:cNvPr id="11419" name="PlaceHolder 3"/>
          <p:cNvSpPr>
            <a:spLocks noGrp="1"/>
          </p:cNvSpPr>
          <p:nvPr>
            <p:ph/>
          </p:nvPr>
        </p:nvSpPr>
        <p:spPr>
          <a:xfrm>
            <a:off x="1677960" y="3862440"/>
            <a:ext cx="2741760" cy="1600200"/>
          </a:xfrm>
          <a:prstGeom prst="rect">
            <a:avLst/>
          </a:prstGeom>
          <a:noFill/>
          <a:ln w="0">
            <a:noFill/>
          </a:ln>
        </p:spPr>
        <p:txBody>
          <a:bodyPr lIns="90000" rIns="90000" tIns="45000" bIns="45000" anchor="t">
            <a:noAutofit/>
          </a:bodyPr>
          <a:p>
            <a:pPr algn="ctr">
              <a:lnSpc>
                <a:spcPts val="2401"/>
              </a:lnSpc>
              <a:spcBef>
                <a:spcPts val="1001"/>
              </a:spcBef>
              <a:buNone/>
              <a:tabLst>
                <a:tab algn="l" pos="0"/>
              </a:tabLst>
            </a:pPr>
            <a:r>
              <a:rPr b="0" lang="en-ZA" sz="1400" spc="-1" strike="noStrike">
                <a:solidFill>
                  <a:srgbClr val="000000"/>
                </a:solidFill>
                <a:latin typeface="Avenir Next LT Pro Light"/>
              </a:rPr>
              <a:t>Opportunity to build</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Fully inclusive market</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Total addressable market</a:t>
            </a:r>
            <a:endParaRPr b="0" lang="en-US" sz="1400" spc="-1" strike="noStrike">
              <a:latin typeface="Arial"/>
            </a:endParaRPr>
          </a:p>
        </p:txBody>
      </p:sp>
      <p:sp>
        <p:nvSpPr>
          <p:cNvPr id="11420" name="PlaceHolder 4"/>
          <p:cNvSpPr>
            <a:spLocks noGrp="1"/>
          </p:cNvSpPr>
          <p:nvPr>
            <p:ph/>
          </p:nvPr>
        </p:nvSpPr>
        <p:spPr>
          <a:xfrm>
            <a:off x="5178600" y="2043720"/>
            <a:ext cx="1827360" cy="1370160"/>
          </a:xfrm>
          <a:prstGeom prst="rect">
            <a:avLst/>
          </a:prstGeom>
          <a:noFill/>
          <a:ln w="22320">
            <a:solidFill>
              <a:srgbClr val="f2494c"/>
            </a:solidFill>
            <a:round/>
          </a:ln>
        </p:spPr>
        <p:txBody>
          <a:bodyPr lIns="0" rIns="0" tIns="0" bIns="0" anchor="ctr" anchorCtr="1">
            <a:noAutofit/>
          </a:bodyPr>
          <a:p>
            <a:pPr algn="ctr">
              <a:lnSpc>
                <a:spcPct val="90000"/>
              </a:lnSpc>
              <a:buNone/>
              <a:tabLst>
                <a:tab algn="l" pos="0"/>
              </a:tabLst>
            </a:pPr>
            <a:r>
              <a:rPr b="1" lang="en-US" sz="2800" spc="-1" strike="noStrike">
                <a:solidFill>
                  <a:srgbClr val="000000"/>
                </a:solidFill>
                <a:latin typeface="Posterama"/>
              </a:rPr>
              <a:t>$2B</a:t>
            </a:r>
            <a:endParaRPr b="0" lang="en-US" sz="2800" spc="-1" strike="noStrike">
              <a:latin typeface="Arial"/>
            </a:endParaRPr>
          </a:p>
        </p:txBody>
      </p:sp>
      <p:sp>
        <p:nvSpPr>
          <p:cNvPr id="11421" name="PlaceHolder 5"/>
          <p:cNvSpPr>
            <a:spLocks noGrp="1"/>
          </p:cNvSpPr>
          <p:nvPr>
            <p:ph/>
          </p:nvPr>
        </p:nvSpPr>
        <p:spPr>
          <a:xfrm>
            <a:off x="4721400" y="3862440"/>
            <a:ext cx="2741760" cy="1598760"/>
          </a:xfrm>
          <a:prstGeom prst="rect">
            <a:avLst/>
          </a:prstGeom>
          <a:noFill/>
          <a:ln w="0">
            <a:noFill/>
          </a:ln>
        </p:spPr>
        <p:txBody>
          <a:bodyPr lIns="90000" rIns="90000" tIns="45000" bIns="45000" anchor="t">
            <a:noAutofit/>
          </a:bodyPr>
          <a:p>
            <a:pPr algn="ctr">
              <a:lnSpc>
                <a:spcPts val="2401"/>
              </a:lnSpc>
              <a:spcBef>
                <a:spcPts val="1001"/>
              </a:spcBef>
              <a:buNone/>
              <a:tabLst>
                <a:tab algn="l" pos="0"/>
              </a:tabLst>
            </a:pPr>
            <a:r>
              <a:rPr b="0" lang="en-US" sz="1400" spc="-1" strike="noStrike">
                <a:solidFill>
                  <a:srgbClr val="000000"/>
                </a:solidFill>
                <a:latin typeface="Avenir Next LT Pro Light"/>
              </a:rPr>
              <a:t>Freedom to invent</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Selectively inclusive market</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Serviceable available market</a:t>
            </a:r>
            <a:endParaRPr b="0" lang="en-US" sz="1400" spc="-1" strike="noStrike">
              <a:latin typeface="Arial"/>
            </a:endParaRPr>
          </a:p>
        </p:txBody>
      </p:sp>
      <p:sp>
        <p:nvSpPr>
          <p:cNvPr id="11422" name="PlaceHolder 6"/>
          <p:cNvSpPr>
            <a:spLocks noGrp="1"/>
          </p:cNvSpPr>
          <p:nvPr>
            <p:ph/>
          </p:nvPr>
        </p:nvSpPr>
        <p:spPr>
          <a:xfrm>
            <a:off x="8232840" y="2043720"/>
            <a:ext cx="1827360" cy="1370160"/>
          </a:xfrm>
          <a:prstGeom prst="rect">
            <a:avLst/>
          </a:prstGeom>
          <a:noFill/>
          <a:ln w="22320">
            <a:solidFill>
              <a:srgbClr val="f9aa19"/>
            </a:solidFill>
            <a:round/>
          </a:ln>
        </p:spPr>
        <p:txBody>
          <a:bodyPr lIns="0" rIns="0" tIns="0" bIns="0" anchor="ctr" anchorCtr="1">
            <a:noAutofit/>
          </a:bodyPr>
          <a:p>
            <a:pPr algn="ctr">
              <a:lnSpc>
                <a:spcPct val="90000"/>
              </a:lnSpc>
              <a:buNone/>
              <a:tabLst>
                <a:tab algn="l" pos="0"/>
              </a:tabLst>
            </a:pPr>
            <a:r>
              <a:rPr b="1" lang="en-US" sz="2800" spc="-1" strike="noStrike">
                <a:solidFill>
                  <a:srgbClr val="000000"/>
                </a:solidFill>
                <a:latin typeface="Posterama"/>
              </a:rPr>
              <a:t>$1B</a:t>
            </a:r>
            <a:endParaRPr b="0" lang="en-US" sz="2800" spc="-1" strike="noStrike">
              <a:latin typeface="Arial"/>
            </a:endParaRPr>
          </a:p>
        </p:txBody>
      </p:sp>
      <p:sp>
        <p:nvSpPr>
          <p:cNvPr id="11423" name="PlaceHolder 7"/>
          <p:cNvSpPr>
            <a:spLocks noGrp="1"/>
          </p:cNvSpPr>
          <p:nvPr>
            <p:ph/>
          </p:nvPr>
        </p:nvSpPr>
        <p:spPr>
          <a:xfrm>
            <a:off x="7775640" y="3862440"/>
            <a:ext cx="2741760" cy="1598760"/>
          </a:xfrm>
          <a:prstGeom prst="rect">
            <a:avLst/>
          </a:prstGeom>
          <a:noFill/>
          <a:ln w="0">
            <a:noFill/>
          </a:ln>
        </p:spPr>
        <p:txBody>
          <a:bodyPr lIns="90000" rIns="90000" tIns="45000" bIns="45000" anchor="t">
            <a:noAutofit/>
          </a:bodyPr>
          <a:p>
            <a:pPr algn="ctr">
              <a:lnSpc>
                <a:spcPts val="2401"/>
              </a:lnSpc>
              <a:spcBef>
                <a:spcPts val="1001"/>
              </a:spcBef>
              <a:buNone/>
              <a:tabLst>
                <a:tab algn="l" pos="0"/>
              </a:tabLst>
            </a:pPr>
            <a:r>
              <a:rPr b="0" lang="en-ZA" sz="1400" spc="-1" strike="noStrike">
                <a:solidFill>
                  <a:srgbClr val="000000"/>
                </a:solidFill>
                <a:latin typeface="Avenir Next LT Pro Light"/>
              </a:rPr>
              <a:t>Few competitors</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Specifically targeted market</a:t>
            </a:r>
            <a:endParaRPr b="0" lang="en-US" sz="1400" spc="-1" strike="noStrike">
              <a:latin typeface="Arial"/>
            </a:endParaRPr>
          </a:p>
          <a:p>
            <a:pPr algn="ctr">
              <a:lnSpc>
                <a:spcPts val="2401"/>
              </a:lnSpc>
              <a:spcBef>
                <a:spcPts val="1001"/>
              </a:spcBef>
              <a:buNone/>
              <a:tabLst>
                <a:tab algn="l" pos="0"/>
              </a:tabLst>
            </a:pPr>
            <a:r>
              <a:rPr b="0" lang="en-ZA" sz="1400" spc="-1" strike="noStrike">
                <a:solidFill>
                  <a:srgbClr val="000000"/>
                </a:solidFill>
                <a:latin typeface="Avenir Next LT Pro Light"/>
              </a:rPr>
              <a:t>Serviceable obtainable market</a:t>
            </a:r>
            <a:endParaRPr b="0" lang="en-US" sz="1400" spc="-1" strike="noStrike">
              <a:latin typeface="Arial"/>
            </a:endParaRPr>
          </a:p>
        </p:txBody>
      </p:sp>
      <p:sp>
        <p:nvSpPr>
          <p:cNvPr id="11424" name="PlaceHolder 8"/>
          <p:cNvSpPr>
            <a:spLocks noGrp="1"/>
          </p:cNvSpPr>
          <p:nvPr>
            <p:ph type="dt" idx="106"/>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425" name="PlaceHolder 9"/>
          <p:cNvSpPr>
            <a:spLocks noGrp="1"/>
          </p:cNvSpPr>
          <p:nvPr>
            <p:ph type="ftr" idx="107"/>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Pitch deck title</a:t>
            </a:r>
            <a:endParaRPr b="0" lang="en-US" sz="1000" spc="-1" strike="noStrike">
              <a:latin typeface="Times New Roman"/>
            </a:endParaRPr>
          </a:p>
        </p:txBody>
      </p:sp>
      <p:sp>
        <p:nvSpPr>
          <p:cNvPr id="11426" name="PlaceHolder 10"/>
          <p:cNvSpPr>
            <a:spLocks noGrp="1"/>
          </p:cNvSpPr>
          <p:nvPr>
            <p:ph type="sldNum" idx="108"/>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fld id="{35A2A0D9-A534-4C85-835B-87CB7A3F897C}" type="slidenum">
              <a:rPr b="0" lang="en-ZA" sz="1000" spc="-1" strike="noStrike">
                <a:solidFill>
                  <a:srgbClr val="000000"/>
                </a:solidFill>
                <a:latin typeface="Avenir Next LT Pro Light"/>
              </a:rPr>
              <a:t>13</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27"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lnSpc>
                <a:spcPct val="90000"/>
              </a:lnSpc>
              <a:buNone/>
            </a:pPr>
            <a:r>
              <a:rPr b="1" lang="en-ZA" sz="3800" spc="-1" strike="noStrike" cap="all">
                <a:solidFill>
                  <a:srgbClr val="000000"/>
                </a:solidFill>
                <a:latin typeface="Posterama"/>
              </a:rPr>
              <a:t>MARKET COMPARISON</a:t>
            </a:r>
            <a:endParaRPr b="0" lang="en-US" sz="3800" spc="-1" strike="noStrike">
              <a:latin typeface="Arial"/>
            </a:endParaRPr>
          </a:p>
        </p:txBody>
      </p:sp>
      <p:sp>
        <p:nvSpPr>
          <p:cNvPr id="11428" name="PlaceHolder 2"/>
          <p:cNvSpPr>
            <a:spLocks noGrp="1"/>
          </p:cNvSpPr>
          <p:nvPr>
            <p:ph/>
          </p:nvPr>
        </p:nvSpPr>
        <p:spPr>
          <a:xfrm>
            <a:off x="1671480" y="2149200"/>
            <a:ext cx="2741760" cy="2997720"/>
          </a:xfrm>
          <a:prstGeom prst="rect">
            <a:avLst/>
          </a:prstGeom>
          <a:solidFill>
            <a:srgbClr val="66b2b0"/>
          </a:solidFill>
          <a:ln w="22320">
            <a:solidFill>
              <a:srgbClr val="000000"/>
            </a:solidFill>
            <a:round/>
          </a:ln>
        </p:spPr>
        <p:txBody>
          <a:bodyPr lIns="90000" rIns="90000" tIns="621720" bIns="45000" anchor="t">
            <a:normAutofit/>
          </a:bodyPr>
          <a:p>
            <a:pPr algn="ctr">
              <a:lnSpc>
                <a:spcPct val="90000"/>
              </a:lnSpc>
              <a:buNone/>
              <a:tabLst>
                <a:tab algn="l" pos="0"/>
              </a:tabLst>
            </a:pPr>
            <a:r>
              <a:rPr b="1" lang="en-ZA" sz="3800" spc="-1" strike="noStrike">
                <a:solidFill>
                  <a:srgbClr val="000000"/>
                </a:solidFill>
                <a:latin typeface="Posterama"/>
              </a:rPr>
              <a:t>$3B</a:t>
            </a:r>
            <a:endParaRPr b="0" lang="en-US" sz="3800" spc="-1" strike="noStrike">
              <a:latin typeface="Arial"/>
            </a:endParaRPr>
          </a:p>
        </p:txBody>
      </p:sp>
      <p:sp>
        <p:nvSpPr>
          <p:cNvPr id="11429" name="PlaceHolder 3"/>
          <p:cNvSpPr>
            <a:spLocks noGrp="1"/>
          </p:cNvSpPr>
          <p:nvPr>
            <p:ph/>
          </p:nvPr>
        </p:nvSpPr>
        <p:spPr>
          <a:xfrm>
            <a:off x="1902960" y="3511440"/>
            <a:ext cx="2284560" cy="730080"/>
          </a:xfrm>
          <a:prstGeom prst="rect">
            <a:avLst/>
          </a:prstGeom>
          <a:noFill/>
          <a:ln w="0">
            <a:noFill/>
          </a:ln>
        </p:spPr>
        <p:txBody>
          <a:bodyPr lIns="90000" rIns="90000" tIns="45000" bIns="45000" anchor="t">
            <a:noAutofit/>
          </a:bodyPr>
          <a:p>
            <a:pPr algn="ctr">
              <a:lnSpc>
                <a:spcPct val="100000"/>
              </a:lnSpc>
              <a:buNone/>
              <a:tabLst>
                <a:tab algn="l" pos="0"/>
              </a:tabLst>
            </a:pPr>
            <a:r>
              <a:rPr b="0" lang="en-ZA" sz="1800" spc="-1" strike="noStrike">
                <a:solidFill>
                  <a:srgbClr val="000000"/>
                </a:solidFill>
                <a:latin typeface="Posterama"/>
              </a:rPr>
              <a:t>OPPORTUNITY TO BUILD </a:t>
            </a:r>
            <a:endParaRPr b="0" lang="en-US" sz="1800" spc="-1" strike="noStrike">
              <a:latin typeface="Arial"/>
            </a:endParaRPr>
          </a:p>
        </p:txBody>
      </p:sp>
      <p:sp>
        <p:nvSpPr>
          <p:cNvPr id="11430" name="PlaceHolder 4"/>
          <p:cNvSpPr>
            <a:spLocks noGrp="1"/>
          </p:cNvSpPr>
          <p:nvPr>
            <p:ph/>
          </p:nvPr>
        </p:nvSpPr>
        <p:spPr>
          <a:xfrm>
            <a:off x="1901880" y="4279320"/>
            <a:ext cx="2284560" cy="63864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Addressable market</a:t>
            </a:r>
            <a:endParaRPr b="0" lang="en-US" sz="1400" spc="-1" strike="noStrike">
              <a:latin typeface="Arial"/>
            </a:endParaRPr>
          </a:p>
        </p:txBody>
      </p:sp>
      <p:sp>
        <p:nvSpPr>
          <p:cNvPr id="11431" name="PlaceHolder 5"/>
          <p:cNvSpPr>
            <a:spLocks noGrp="1"/>
          </p:cNvSpPr>
          <p:nvPr>
            <p:ph/>
          </p:nvPr>
        </p:nvSpPr>
        <p:spPr>
          <a:xfrm>
            <a:off x="4724280" y="2149200"/>
            <a:ext cx="2741760" cy="2997720"/>
          </a:xfrm>
          <a:prstGeom prst="rect">
            <a:avLst/>
          </a:prstGeom>
          <a:solidFill>
            <a:srgbClr val="f39891"/>
          </a:solidFill>
          <a:ln w="22320">
            <a:solidFill>
              <a:srgbClr val="000000"/>
            </a:solidFill>
            <a:round/>
          </a:ln>
        </p:spPr>
        <p:txBody>
          <a:bodyPr lIns="0" rIns="0" tIns="621720" bIns="0" anchor="t">
            <a:noAutofit/>
          </a:bodyPr>
          <a:p>
            <a:pPr algn="ctr">
              <a:lnSpc>
                <a:spcPct val="90000"/>
              </a:lnSpc>
              <a:buNone/>
              <a:tabLst>
                <a:tab algn="l" pos="0"/>
              </a:tabLst>
            </a:pPr>
            <a:r>
              <a:rPr b="1" lang="en-ZA" sz="3800" spc="-1" strike="noStrike">
                <a:solidFill>
                  <a:srgbClr val="000000"/>
                </a:solidFill>
                <a:latin typeface="Posterama"/>
              </a:rPr>
              <a:t>$2B</a:t>
            </a:r>
            <a:endParaRPr b="0" lang="en-US" sz="3800" spc="-1" strike="noStrike">
              <a:latin typeface="Arial"/>
            </a:endParaRPr>
          </a:p>
        </p:txBody>
      </p:sp>
      <p:sp>
        <p:nvSpPr>
          <p:cNvPr id="11432" name="PlaceHolder 6"/>
          <p:cNvSpPr>
            <a:spLocks noGrp="1"/>
          </p:cNvSpPr>
          <p:nvPr>
            <p:ph/>
          </p:nvPr>
        </p:nvSpPr>
        <p:spPr>
          <a:xfrm>
            <a:off x="4964400" y="3511440"/>
            <a:ext cx="2284560" cy="730080"/>
          </a:xfrm>
          <a:prstGeom prst="rect">
            <a:avLst/>
          </a:prstGeom>
          <a:noFill/>
          <a:ln w="0">
            <a:noFill/>
          </a:ln>
        </p:spPr>
        <p:txBody>
          <a:bodyPr lIns="90000" rIns="90000" tIns="45000" bIns="45000" anchor="t">
            <a:noAutofit/>
          </a:bodyPr>
          <a:p>
            <a:pPr algn="ctr">
              <a:lnSpc>
                <a:spcPct val="100000"/>
              </a:lnSpc>
              <a:buNone/>
              <a:tabLst>
                <a:tab algn="l" pos="0"/>
              </a:tabLst>
            </a:pPr>
            <a:r>
              <a:rPr b="0" lang="en-ZA" sz="1800" spc="-1" strike="noStrike">
                <a:solidFill>
                  <a:srgbClr val="000000"/>
                </a:solidFill>
                <a:latin typeface="Posterama"/>
              </a:rPr>
              <a:t>FREEDOM TO INVENT</a:t>
            </a:r>
            <a:endParaRPr b="0" lang="en-US" sz="1800" spc="-1" strike="noStrike">
              <a:latin typeface="Arial"/>
            </a:endParaRPr>
          </a:p>
        </p:txBody>
      </p:sp>
      <p:sp>
        <p:nvSpPr>
          <p:cNvPr id="11433" name="PlaceHolder 7"/>
          <p:cNvSpPr>
            <a:spLocks noGrp="1"/>
          </p:cNvSpPr>
          <p:nvPr>
            <p:ph/>
          </p:nvPr>
        </p:nvSpPr>
        <p:spPr>
          <a:xfrm>
            <a:off x="4964400" y="4279320"/>
            <a:ext cx="2284560" cy="638640"/>
          </a:xfrm>
          <a:prstGeom prst="rect">
            <a:avLst/>
          </a:prstGeom>
          <a:noFill/>
          <a:ln w="0">
            <a:noFill/>
          </a:ln>
        </p:spPr>
        <p:txBody>
          <a:bodyPr lIns="90000" rIns="90000" tIns="45000" bIns="45000" anchor="t">
            <a:normAutofit/>
          </a:bodyPr>
          <a:p>
            <a:pPr algn="ctr">
              <a:lnSpc>
                <a:spcPts val="2001"/>
              </a:lnSpc>
              <a:buNone/>
              <a:tabLst>
                <a:tab algn="l" pos="0"/>
              </a:tabLst>
            </a:pPr>
            <a:r>
              <a:rPr b="0" lang="en-US" sz="1400" spc="-1" strike="noStrike">
                <a:solidFill>
                  <a:srgbClr val="000000"/>
                </a:solidFill>
                <a:latin typeface="Avenir Next LT Pro Light"/>
              </a:rPr>
              <a:t>Serviceable market</a:t>
            </a:r>
            <a:endParaRPr b="0" lang="en-US" sz="1400" spc="-1" strike="noStrike">
              <a:latin typeface="Arial"/>
            </a:endParaRPr>
          </a:p>
        </p:txBody>
      </p:sp>
      <p:sp>
        <p:nvSpPr>
          <p:cNvPr id="11434" name="PlaceHolder 8"/>
          <p:cNvSpPr>
            <a:spLocks noGrp="1"/>
          </p:cNvSpPr>
          <p:nvPr>
            <p:ph/>
          </p:nvPr>
        </p:nvSpPr>
        <p:spPr>
          <a:xfrm>
            <a:off x="7769880" y="2149200"/>
            <a:ext cx="2741760" cy="2995560"/>
          </a:xfrm>
          <a:prstGeom prst="rect">
            <a:avLst/>
          </a:prstGeom>
          <a:solidFill>
            <a:srgbClr val="f9aa19"/>
          </a:solidFill>
          <a:ln w="22320">
            <a:solidFill>
              <a:srgbClr val="000000"/>
            </a:solidFill>
            <a:round/>
          </a:ln>
        </p:spPr>
        <p:txBody>
          <a:bodyPr lIns="0" rIns="0" tIns="621720" bIns="0" anchor="t">
            <a:noAutofit/>
          </a:bodyPr>
          <a:p>
            <a:pPr algn="ctr">
              <a:lnSpc>
                <a:spcPct val="90000"/>
              </a:lnSpc>
              <a:buNone/>
              <a:tabLst>
                <a:tab algn="l" pos="0"/>
              </a:tabLst>
            </a:pPr>
            <a:r>
              <a:rPr b="1" lang="en-ZA" sz="3800" spc="-1" strike="noStrike">
                <a:solidFill>
                  <a:srgbClr val="000000"/>
                </a:solidFill>
                <a:latin typeface="Posterama"/>
              </a:rPr>
              <a:t>$1B</a:t>
            </a:r>
            <a:endParaRPr b="0" lang="en-US" sz="3800" spc="-1" strike="noStrike">
              <a:latin typeface="Arial"/>
            </a:endParaRPr>
          </a:p>
        </p:txBody>
      </p:sp>
      <p:sp>
        <p:nvSpPr>
          <p:cNvPr id="11435" name="PlaceHolder 9"/>
          <p:cNvSpPr>
            <a:spLocks noGrp="1"/>
          </p:cNvSpPr>
          <p:nvPr>
            <p:ph/>
          </p:nvPr>
        </p:nvSpPr>
        <p:spPr>
          <a:xfrm>
            <a:off x="8012880" y="3511440"/>
            <a:ext cx="2284560" cy="730080"/>
          </a:xfrm>
          <a:prstGeom prst="rect">
            <a:avLst/>
          </a:prstGeom>
          <a:noFill/>
          <a:ln w="0">
            <a:noFill/>
          </a:ln>
        </p:spPr>
        <p:txBody>
          <a:bodyPr lIns="90000" rIns="90000" tIns="45000" bIns="45000" anchor="t">
            <a:noAutofit/>
          </a:bodyPr>
          <a:p>
            <a:pPr algn="ctr">
              <a:lnSpc>
                <a:spcPct val="100000"/>
              </a:lnSpc>
              <a:buNone/>
              <a:tabLst>
                <a:tab algn="l" pos="0"/>
              </a:tabLst>
            </a:pPr>
            <a:r>
              <a:rPr b="0" lang="en-ZA" sz="1800" spc="-1" strike="noStrike">
                <a:solidFill>
                  <a:srgbClr val="000000"/>
                </a:solidFill>
                <a:latin typeface="Posterama"/>
              </a:rPr>
              <a:t>FEW </a:t>
            </a:r>
            <a:endParaRPr b="0" lang="en-US" sz="1800" spc="-1" strike="noStrike">
              <a:latin typeface="Arial"/>
            </a:endParaRPr>
          </a:p>
          <a:p>
            <a:pPr algn="ctr">
              <a:lnSpc>
                <a:spcPct val="100000"/>
              </a:lnSpc>
              <a:buNone/>
              <a:tabLst>
                <a:tab algn="l" pos="0"/>
              </a:tabLst>
            </a:pPr>
            <a:r>
              <a:rPr b="0" lang="en-ZA" sz="1800" spc="-1" strike="noStrike">
                <a:solidFill>
                  <a:srgbClr val="000000"/>
                </a:solidFill>
                <a:latin typeface="Posterama"/>
              </a:rPr>
              <a:t>COMPETITORS</a:t>
            </a:r>
            <a:endParaRPr b="0" lang="en-US" sz="1800" spc="-1" strike="noStrike">
              <a:latin typeface="Arial"/>
            </a:endParaRPr>
          </a:p>
          <a:p>
            <a:pPr algn="ctr">
              <a:lnSpc>
                <a:spcPct val="100000"/>
              </a:lnSpc>
              <a:buNone/>
              <a:tabLst>
                <a:tab algn="l" pos="0"/>
              </a:tabLst>
            </a:pPr>
            <a:endParaRPr b="0" lang="en-US" sz="1800" spc="-1" strike="noStrike">
              <a:latin typeface="Arial"/>
            </a:endParaRPr>
          </a:p>
        </p:txBody>
      </p:sp>
      <p:sp>
        <p:nvSpPr>
          <p:cNvPr id="11436" name="PlaceHolder 10"/>
          <p:cNvSpPr>
            <a:spLocks noGrp="1"/>
          </p:cNvSpPr>
          <p:nvPr>
            <p:ph/>
          </p:nvPr>
        </p:nvSpPr>
        <p:spPr>
          <a:xfrm>
            <a:off x="8012880" y="4279320"/>
            <a:ext cx="2284560" cy="638640"/>
          </a:xfrm>
          <a:prstGeom prst="rect">
            <a:avLst/>
          </a:prstGeom>
          <a:noFill/>
          <a:ln w="0">
            <a:noFill/>
          </a:ln>
        </p:spPr>
        <p:txBody>
          <a:bodyPr lIns="90000" rIns="90000" tIns="45000" bIns="45000" anchor="t">
            <a:normAutofit/>
          </a:bodyPr>
          <a:p>
            <a:pPr algn="ctr">
              <a:lnSpc>
                <a:spcPts val="2001"/>
              </a:lnSpc>
              <a:buNone/>
              <a:tabLst>
                <a:tab algn="l" pos="0"/>
              </a:tabLst>
            </a:pPr>
            <a:r>
              <a:rPr b="0" lang="en-ZA" sz="1400" spc="-1" strike="noStrike">
                <a:solidFill>
                  <a:srgbClr val="000000"/>
                </a:solidFill>
                <a:latin typeface="Avenir Next LT Pro Light"/>
              </a:rPr>
              <a:t>Obtainable market</a:t>
            </a:r>
            <a:endParaRPr b="0" lang="en-US" sz="1400" spc="-1" strike="noStrike">
              <a:latin typeface="Arial"/>
            </a:endParaRPr>
          </a:p>
        </p:txBody>
      </p:sp>
      <p:sp>
        <p:nvSpPr>
          <p:cNvPr id="11437" name="PlaceHolder 11"/>
          <p:cNvSpPr>
            <a:spLocks noGrp="1"/>
          </p:cNvSpPr>
          <p:nvPr>
            <p:ph type="dt" idx="109"/>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438" name="PlaceHolder 12"/>
          <p:cNvSpPr>
            <a:spLocks noGrp="1"/>
          </p:cNvSpPr>
          <p:nvPr>
            <p:ph type="ftr" idx="110"/>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ZA" sz="1000" spc="-1" strike="noStrike">
                <a:solidFill>
                  <a:srgbClr val="000000"/>
                </a:solidFill>
                <a:latin typeface="Avenir Next LT Pro Light"/>
              </a:defRPr>
            </a:lvl1pPr>
          </a:lstStyle>
          <a:p>
            <a:pPr algn="ctr">
              <a:lnSpc>
                <a:spcPct val="100000"/>
              </a:lnSpc>
              <a:buNone/>
            </a:pPr>
            <a:r>
              <a:rPr b="0" lang="en-ZA" sz="1000" spc="-1" strike="noStrike">
                <a:solidFill>
                  <a:srgbClr val="000000"/>
                </a:solidFill>
                <a:latin typeface="Avenir Next LT Pro Light"/>
              </a:rPr>
              <a:t>Pitch deck title</a:t>
            </a:r>
            <a:endParaRPr b="0" lang="en-US" sz="1000" spc="-1" strike="noStrike">
              <a:latin typeface="Times New Roman"/>
            </a:endParaRPr>
          </a:p>
        </p:txBody>
      </p:sp>
      <p:sp>
        <p:nvSpPr>
          <p:cNvPr id="11439" name="PlaceHolder 13"/>
          <p:cNvSpPr>
            <a:spLocks noGrp="1"/>
          </p:cNvSpPr>
          <p:nvPr>
            <p:ph type="sldNum" idx="11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fld id="{5EF22294-D3FE-4DCB-8CAA-5FAEDC5B7E8D}" type="slidenum">
              <a:rPr b="0" lang="en-ZA" sz="1000" spc="-1" strike="noStrike">
                <a:solidFill>
                  <a:srgbClr val="000000"/>
                </a:solidFill>
                <a:latin typeface="Avenir Next LT Pro Light"/>
              </a:rPr>
              <a:t>15</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0" name="PlaceHolder 1"/>
          <p:cNvSpPr>
            <a:spLocks noGrp="1"/>
          </p:cNvSpPr>
          <p:nvPr>
            <p:ph type="title"/>
          </p:nvPr>
        </p:nvSpPr>
        <p:spPr>
          <a:xfrm>
            <a:off x="1571040" y="704160"/>
            <a:ext cx="9048960" cy="6386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Future features</a:t>
            </a:r>
            <a:endParaRPr b="0" lang="en-US" sz="3800" spc="-1" strike="noStrike">
              <a:latin typeface="Arial"/>
            </a:endParaRPr>
          </a:p>
        </p:txBody>
      </p:sp>
      <p:sp>
        <p:nvSpPr>
          <p:cNvPr id="11441" name="PlaceHolder 2"/>
          <p:cNvSpPr>
            <a:spLocks noGrp="1"/>
          </p:cNvSpPr>
          <p:nvPr>
            <p:ph/>
          </p:nvPr>
        </p:nvSpPr>
        <p:spPr>
          <a:xfrm>
            <a:off x="1572840" y="1389960"/>
            <a:ext cx="9051120" cy="394560"/>
          </a:xfrm>
          <a:prstGeom prst="rect">
            <a:avLst/>
          </a:prstGeom>
          <a:noFill/>
          <a:ln w="0">
            <a:noFill/>
          </a:ln>
        </p:spPr>
        <p:txBody>
          <a:bodyPr lIns="90000" rIns="90000" tIns="45000" bIns="45000" anchor="t">
            <a:noAutofit/>
          </a:bodyPr>
          <a:p>
            <a:pPr algn="ctr">
              <a:lnSpc>
                <a:spcPts val="2599"/>
              </a:lnSpc>
              <a:buNone/>
              <a:tabLst>
                <a:tab algn="l" pos="0"/>
              </a:tabLst>
            </a:pPr>
            <a:r>
              <a:rPr b="0" lang="en-ZA" sz="1800" spc="-1" strike="noStrike">
                <a:solidFill>
                  <a:srgbClr val="000000"/>
                </a:solidFill>
                <a:latin typeface="Posterama"/>
              </a:rPr>
              <a:t>How we’ll scale in the future</a:t>
            </a:r>
            <a:endParaRPr b="0" lang="en-US" sz="1800" spc="-1" strike="noStrike">
              <a:latin typeface="Arial"/>
            </a:endParaRPr>
          </a:p>
        </p:txBody>
      </p:sp>
      <p:sp>
        <p:nvSpPr>
          <p:cNvPr id="11442" name="PlaceHolder 3"/>
          <p:cNvSpPr>
            <a:spLocks noGrp="1"/>
          </p:cNvSpPr>
          <p:nvPr>
            <p:ph/>
          </p:nvPr>
        </p:nvSpPr>
        <p:spPr>
          <a:xfrm>
            <a:off x="685800" y="2450520"/>
            <a:ext cx="3198960" cy="2565720"/>
          </a:xfrm>
          <a:prstGeom prst="rect">
            <a:avLst/>
          </a:prstGeom>
          <a:noFill/>
          <a:ln w="22320">
            <a:noFill/>
          </a:ln>
        </p:spPr>
        <p:txBody>
          <a:bodyPr lIns="90000" rIns="90000" tIns="420480" bIns="45000" anchor="t">
            <a:noAutofit/>
          </a:bodyPr>
          <a:p>
            <a:pPr algn="ctr">
              <a:lnSpc>
                <a:spcPts val="2599"/>
              </a:lnSpc>
              <a:buNone/>
              <a:tabLst>
                <a:tab algn="l" pos="0"/>
              </a:tabLst>
            </a:pPr>
            <a:r>
              <a:rPr b="0" lang="en-US" sz="1800" spc="-1" strike="noStrike">
                <a:solidFill>
                  <a:srgbClr val="000000"/>
                </a:solidFill>
                <a:latin typeface="Posterama"/>
              </a:rPr>
              <a:t>FEB 2023</a:t>
            </a:r>
            <a:endParaRPr b="0" lang="en-US" sz="1800" spc="-1" strike="noStrike">
              <a:latin typeface="Arial"/>
            </a:endParaRPr>
          </a:p>
        </p:txBody>
      </p:sp>
      <p:sp>
        <p:nvSpPr>
          <p:cNvPr id="11443" name="PlaceHolder 4"/>
          <p:cNvSpPr>
            <a:spLocks noGrp="1"/>
          </p:cNvSpPr>
          <p:nvPr>
            <p:ph/>
          </p:nvPr>
        </p:nvSpPr>
        <p:spPr>
          <a:xfrm>
            <a:off x="939960" y="3392280"/>
            <a:ext cx="2741760" cy="1461600"/>
          </a:xfrm>
          <a:prstGeom prst="rect">
            <a:avLst/>
          </a:prstGeom>
          <a:noFill/>
          <a:ln w="0">
            <a:noFill/>
          </a:ln>
        </p:spPr>
        <p:txBody>
          <a:bodyPr lIns="90000" rIns="90000" tIns="45000" bIns="45000" anchor="t">
            <a:normAutofit/>
          </a:bodyPr>
          <a:p>
            <a:pPr algn="ctr">
              <a:lnSpc>
                <a:spcPts val="2001"/>
              </a:lnSpc>
              <a:buNone/>
              <a:tabLst>
                <a:tab algn="l" pos="0"/>
              </a:tabLst>
            </a:pPr>
            <a:r>
              <a:rPr b="0" lang="en-US" sz="1400" spc="-1" strike="noStrike">
                <a:solidFill>
                  <a:srgbClr val="000000"/>
                </a:solidFill>
                <a:latin typeface="Avenir Next LT Pro Light"/>
              </a:rPr>
              <a:t>Search, prioritize, and auto alert on new jobs that may be interesting</a:t>
            </a:r>
            <a:endParaRPr b="0" lang="en-US" sz="1400" spc="-1" strike="noStrike">
              <a:latin typeface="Arial"/>
            </a:endParaRPr>
          </a:p>
          <a:p>
            <a:pPr algn="ctr">
              <a:lnSpc>
                <a:spcPts val="2001"/>
              </a:lnSpc>
              <a:buNone/>
              <a:tabLst>
                <a:tab algn="l" pos="0"/>
              </a:tabLst>
            </a:pPr>
            <a:endParaRPr b="0" lang="en-US" sz="1400" spc="-1" strike="noStrike">
              <a:latin typeface="Arial"/>
            </a:endParaRPr>
          </a:p>
        </p:txBody>
      </p:sp>
      <p:sp>
        <p:nvSpPr>
          <p:cNvPr id="11444" name="PlaceHolder 5"/>
          <p:cNvSpPr>
            <a:spLocks noGrp="1"/>
          </p:cNvSpPr>
          <p:nvPr>
            <p:ph/>
          </p:nvPr>
        </p:nvSpPr>
        <p:spPr>
          <a:xfrm>
            <a:off x="4499280" y="2450520"/>
            <a:ext cx="3198960" cy="2565720"/>
          </a:xfrm>
          <a:prstGeom prst="rect">
            <a:avLst/>
          </a:prstGeom>
          <a:noFill/>
          <a:ln w="22320">
            <a:noFill/>
          </a:ln>
        </p:spPr>
        <p:txBody>
          <a:bodyPr lIns="90000" rIns="90000" tIns="420480" bIns="45000" anchor="t">
            <a:noAutofit/>
          </a:bodyPr>
          <a:p>
            <a:pPr algn="ctr">
              <a:lnSpc>
                <a:spcPts val="2599"/>
              </a:lnSpc>
              <a:buNone/>
              <a:tabLst>
                <a:tab algn="l" pos="0"/>
              </a:tabLst>
            </a:pPr>
            <a:r>
              <a:rPr b="0" lang="en-US" sz="1800" spc="-1" strike="noStrike">
                <a:solidFill>
                  <a:srgbClr val="000000"/>
                </a:solidFill>
                <a:latin typeface="Posterama"/>
              </a:rPr>
              <a:t>MAY 2024</a:t>
            </a:r>
            <a:endParaRPr b="0" lang="en-US" sz="1800" spc="-1" strike="noStrike">
              <a:latin typeface="Arial"/>
            </a:endParaRPr>
          </a:p>
        </p:txBody>
      </p:sp>
      <p:sp>
        <p:nvSpPr>
          <p:cNvPr id="11445" name="PlaceHolder 6"/>
          <p:cNvSpPr>
            <a:spLocks noGrp="1"/>
          </p:cNvSpPr>
          <p:nvPr>
            <p:ph/>
          </p:nvPr>
        </p:nvSpPr>
        <p:spPr>
          <a:xfrm>
            <a:off x="4731480" y="3392280"/>
            <a:ext cx="2741760" cy="1461600"/>
          </a:xfrm>
          <a:prstGeom prst="rect">
            <a:avLst/>
          </a:prstGeom>
          <a:noFill/>
          <a:ln w="0">
            <a:noFill/>
          </a:ln>
        </p:spPr>
        <p:txBody>
          <a:bodyPr lIns="90000" rIns="90000" tIns="45000" bIns="45000" anchor="t">
            <a:noAutofit/>
          </a:bodyPr>
          <a:p>
            <a:pPr algn="ctr">
              <a:lnSpc>
                <a:spcPts val="2001"/>
              </a:lnSpc>
              <a:buNone/>
              <a:tabLst>
                <a:tab algn="l" pos="0"/>
              </a:tabLst>
            </a:pPr>
            <a:r>
              <a:rPr b="0" lang="en-US" sz="1400" spc="-1" strike="noStrike">
                <a:solidFill>
                  <a:srgbClr val="000000"/>
                </a:solidFill>
                <a:latin typeface="Avenir Next LT Pro Light"/>
              </a:rPr>
              <a:t>Implement the ability to transact in 5 major tokens.</a:t>
            </a:r>
            <a:endParaRPr b="0" lang="en-US" sz="1400" spc="-1" strike="noStrike">
              <a:latin typeface="Arial"/>
            </a:endParaRPr>
          </a:p>
          <a:p>
            <a:pPr algn="ctr">
              <a:lnSpc>
                <a:spcPts val="2001"/>
              </a:lnSpc>
              <a:buNone/>
              <a:tabLst>
                <a:tab algn="l" pos="0"/>
              </a:tabLst>
            </a:pPr>
            <a:endParaRPr b="0" lang="en-US" sz="1400" spc="-1" strike="noStrike">
              <a:latin typeface="Arial"/>
            </a:endParaRPr>
          </a:p>
        </p:txBody>
      </p:sp>
      <p:sp>
        <p:nvSpPr>
          <p:cNvPr id="11446" name="PlaceHolder 7"/>
          <p:cNvSpPr>
            <a:spLocks noGrp="1"/>
          </p:cNvSpPr>
          <p:nvPr>
            <p:ph/>
          </p:nvPr>
        </p:nvSpPr>
        <p:spPr>
          <a:xfrm>
            <a:off x="8333280" y="2450520"/>
            <a:ext cx="3198960" cy="2565720"/>
          </a:xfrm>
          <a:prstGeom prst="rect">
            <a:avLst/>
          </a:prstGeom>
          <a:noFill/>
          <a:ln w="22320">
            <a:noFill/>
          </a:ln>
        </p:spPr>
        <p:txBody>
          <a:bodyPr lIns="90000" rIns="90000" tIns="420480" bIns="45000" anchor="t">
            <a:noAutofit/>
          </a:bodyPr>
          <a:p>
            <a:pPr algn="ctr">
              <a:lnSpc>
                <a:spcPts val="2599"/>
              </a:lnSpc>
              <a:buNone/>
              <a:tabLst>
                <a:tab algn="l" pos="0"/>
              </a:tabLst>
            </a:pPr>
            <a:r>
              <a:rPr b="0" lang="en-US" sz="1800" spc="-1" strike="noStrike">
                <a:solidFill>
                  <a:srgbClr val="000000"/>
                </a:solidFill>
                <a:latin typeface="Posterama"/>
              </a:rPr>
              <a:t>OCT 2023</a:t>
            </a:r>
            <a:endParaRPr b="0" lang="en-US" sz="1800" spc="-1" strike="noStrike">
              <a:latin typeface="Arial"/>
            </a:endParaRPr>
          </a:p>
        </p:txBody>
      </p:sp>
      <p:sp>
        <p:nvSpPr>
          <p:cNvPr id="11447" name="PlaceHolder 8"/>
          <p:cNvSpPr>
            <a:spLocks noGrp="1"/>
          </p:cNvSpPr>
          <p:nvPr>
            <p:ph/>
          </p:nvPr>
        </p:nvSpPr>
        <p:spPr>
          <a:xfrm>
            <a:off x="8573400" y="3392280"/>
            <a:ext cx="2741760" cy="1461600"/>
          </a:xfrm>
          <a:prstGeom prst="rect">
            <a:avLst/>
          </a:prstGeom>
          <a:noFill/>
          <a:ln w="0">
            <a:noFill/>
          </a:ln>
        </p:spPr>
        <p:txBody>
          <a:bodyPr lIns="90000" rIns="90000" tIns="45000" bIns="45000" anchor="t">
            <a:normAutofit/>
          </a:bodyPr>
          <a:p>
            <a:pPr algn="ctr">
              <a:lnSpc>
                <a:spcPts val="2001"/>
              </a:lnSpc>
              <a:buNone/>
              <a:tabLst>
                <a:tab algn="l" pos="0"/>
              </a:tabLst>
            </a:pPr>
            <a:r>
              <a:rPr b="0" lang="en-US" sz="1400" spc="-1" strike="noStrike">
                <a:solidFill>
                  <a:srgbClr val="000000"/>
                </a:solidFill>
                <a:latin typeface="Avenir Next LT Pro Light"/>
              </a:rPr>
              <a:t>Easily adapt and stand up a non-profit market and manage the market as a market admin.</a:t>
            </a:r>
            <a:endParaRPr b="0" lang="en-US" sz="1400" spc="-1" strike="noStrike">
              <a:latin typeface="Arial"/>
            </a:endParaRPr>
          </a:p>
          <a:p>
            <a:pPr algn="ctr">
              <a:lnSpc>
                <a:spcPts val="2001"/>
              </a:lnSpc>
              <a:buNone/>
              <a:tabLst>
                <a:tab algn="l" pos="0"/>
              </a:tabLst>
            </a:pPr>
            <a:endParaRPr b="0" lang="en-US" sz="1400" spc="-1" strike="noStrike">
              <a:latin typeface="Arial"/>
            </a:endParaRPr>
          </a:p>
        </p:txBody>
      </p:sp>
      <p:sp>
        <p:nvSpPr>
          <p:cNvPr id="11448" name="PlaceHolder 9"/>
          <p:cNvSpPr>
            <a:spLocks noGrp="1"/>
          </p:cNvSpPr>
          <p:nvPr>
            <p:ph type="dt" idx="112"/>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449" name="PlaceHolder 10"/>
          <p:cNvSpPr>
            <a:spLocks noGrp="1"/>
          </p:cNvSpPr>
          <p:nvPr>
            <p:ph type="ftr" idx="11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450" name="PlaceHolder 11"/>
          <p:cNvSpPr>
            <a:spLocks noGrp="1"/>
          </p:cNvSpPr>
          <p:nvPr>
            <p:ph type="sldNum" idx="114"/>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569F76F5-0948-46DE-A253-75E3F04FC300}" type="slidenum">
              <a:rPr b="0" lang="en-US" sz="1000" spc="-1" strike="noStrike">
                <a:solidFill>
                  <a:srgbClr val="ffffff"/>
                </a:solidFill>
                <a:latin typeface="Avenir Next LT Pro Light"/>
              </a:rPr>
              <a:t>16</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51" name="PlaceHolder 1"/>
          <p:cNvSpPr>
            <a:spLocks noGrp="1"/>
          </p:cNvSpPr>
          <p:nvPr>
            <p:ph type="title"/>
          </p:nvPr>
        </p:nvSpPr>
        <p:spPr>
          <a:xfrm>
            <a:off x="1572840" y="704160"/>
            <a:ext cx="9051120" cy="6386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TRACTION</a:t>
            </a:r>
            <a:endParaRPr b="0" lang="en-US" sz="3800" spc="-1" strike="noStrike">
              <a:latin typeface="Arial"/>
            </a:endParaRPr>
          </a:p>
        </p:txBody>
      </p:sp>
      <p:sp>
        <p:nvSpPr>
          <p:cNvPr id="11452" name="PlaceHolder 2"/>
          <p:cNvSpPr>
            <a:spLocks noGrp="1"/>
          </p:cNvSpPr>
          <p:nvPr>
            <p:ph/>
          </p:nvPr>
        </p:nvSpPr>
        <p:spPr>
          <a:xfrm>
            <a:off x="1572840" y="1389960"/>
            <a:ext cx="9051120" cy="394560"/>
          </a:xfrm>
          <a:prstGeom prst="rect">
            <a:avLst/>
          </a:prstGeom>
          <a:noFill/>
          <a:ln w="0">
            <a:noFill/>
          </a:ln>
        </p:spPr>
        <p:txBody>
          <a:bodyPr lIns="90000" rIns="90000" tIns="45000" bIns="45000" anchor="t">
            <a:noAutofit/>
          </a:bodyPr>
          <a:p>
            <a:pPr algn="ctr">
              <a:lnSpc>
                <a:spcPts val="2599"/>
              </a:lnSpc>
              <a:buNone/>
              <a:tabLst>
                <a:tab algn="l" pos="0"/>
              </a:tabLst>
            </a:pPr>
            <a:r>
              <a:rPr b="0" lang="en-ZA" sz="1800" spc="-1" strike="noStrike">
                <a:solidFill>
                  <a:srgbClr val="000000"/>
                </a:solidFill>
                <a:latin typeface="Posterama"/>
              </a:rPr>
              <a:t>Forecasting for success</a:t>
            </a:r>
            <a:endParaRPr b="0" lang="en-US" sz="1800" spc="-1" strike="noStrike">
              <a:latin typeface="Arial"/>
            </a:endParaRPr>
          </a:p>
        </p:txBody>
      </p:sp>
      <p:sp>
        <p:nvSpPr>
          <p:cNvPr id="11453" name="PlaceHolder 3"/>
          <p:cNvSpPr>
            <a:spLocks noGrp="1"/>
          </p:cNvSpPr>
          <p:nvPr>
            <p:ph/>
          </p:nvPr>
        </p:nvSpPr>
        <p:spPr>
          <a:xfrm>
            <a:off x="841320" y="2002680"/>
            <a:ext cx="5155920" cy="391680"/>
          </a:xfrm>
          <a:prstGeom prst="rect">
            <a:avLst/>
          </a:prstGeom>
          <a:noFill/>
          <a:ln w="0">
            <a:noFill/>
          </a:ln>
        </p:spPr>
        <p:txBody>
          <a:bodyPr lIns="90000" rIns="90000" tIns="45000" bIns="45000" anchor="b">
            <a:normAutofit/>
          </a:bodyPr>
          <a:p>
            <a:pPr>
              <a:lnSpc>
                <a:spcPct val="90000"/>
              </a:lnSpc>
              <a:spcBef>
                <a:spcPts val="1001"/>
              </a:spcBef>
              <a:buNone/>
              <a:tabLst>
                <a:tab algn="l" pos="0"/>
              </a:tabLst>
            </a:pPr>
            <a:r>
              <a:rPr b="0" lang="en-US" sz="1400" spc="-1" strike="noStrike">
                <a:solidFill>
                  <a:srgbClr val="808080"/>
                </a:solidFill>
                <a:latin typeface="Posterama"/>
              </a:rPr>
              <a:t>KEY METRICS</a:t>
            </a:r>
            <a:endParaRPr b="0" lang="en-US" sz="1400" spc="-1" strike="noStrike">
              <a:latin typeface="Arial"/>
            </a:endParaRPr>
          </a:p>
        </p:txBody>
      </p:sp>
      <p:graphicFrame>
        <p:nvGraphicFramePr>
          <p:cNvPr id="11454" name="Table 11"/>
          <p:cNvGraphicFramePr/>
          <p:nvPr/>
        </p:nvGraphicFramePr>
        <p:xfrm>
          <a:off x="923760" y="2670120"/>
          <a:ext cx="4899600" cy="3200760"/>
        </p:xfrm>
        <a:graphic>
          <a:graphicData uri="http://schemas.openxmlformats.org/drawingml/2006/table">
            <a:tbl>
              <a:tblPr/>
              <a:tblGrid>
                <a:gridCol w="979920"/>
                <a:gridCol w="979920"/>
                <a:gridCol w="979920"/>
                <a:gridCol w="979920"/>
                <a:gridCol w="980280"/>
              </a:tblGrid>
              <a:tr h="902880">
                <a:tc>
                  <a:tcPr anchor="t" marL="91440" marR="914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Clients</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Orders</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Gross revenue</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Net revenue</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r>
              <a:tr h="574560">
                <a:tc>
                  <a:txBody>
                    <a:bodyPr anchor="ctr">
                      <a:noAutofit/>
                    </a:bodyPr>
                    <a:p>
                      <a:pPr algn="ctr">
                        <a:lnSpc>
                          <a:spcPct val="100000"/>
                        </a:lnSpc>
                        <a:buNone/>
                      </a:pPr>
                      <a:r>
                        <a:rPr b="0" lang="en-US" sz="1200" spc="-1" strike="noStrike">
                          <a:solidFill>
                            <a:srgbClr val="000000"/>
                          </a:solidFill>
                          <a:latin typeface="Avenir Next LT Pro Light"/>
                        </a:rPr>
                        <a:t>20XX</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10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1100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$10,000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$7,000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r>
              <a:tr h="574560">
                <a:tc>
                  <a:txBody>
                    <a:bodyPr anchor="ctr">
                      <a:noAutofit/>
                    </a:bodyPr>
                    <a:p>
                      <a:pPr algn="ctr">
                        <a:lnSpc>
                          <a:spcPct val="100000"/>
                        </a:lnSpc>
                        <a:buNone/>
                      </a:pPr>
                      <a:r>
                        <a:rPr b="0" lang="en-US" sz="1200" spc="-1" strike="noStrike">
                          <a:solidFill>
                            <a:srgbClr val="000000"/>
                          </a:solidFill>
                          <a:latin typeface="Avenir Next LT Pro Light"/>
                        </a:rPr>
                        <a:t>20XX</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20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200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$20,000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$16,000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r>
              <a:tr h="574560">
                <a:tc>
                  <a:txBody>
                    <a:bodyPr anchor="ctr">
                      <a:noAutofit/>
                    </a:bodyPr>
                    <a:p>
                      <a:pPr algn="ctr">
                        <a:lnSpc>
                          <a:spcPct val="100000"/>
                        </a:lnSpc>
                        <a:buNone/>
                      </a:pPr>
                      <a:r>
                        <a:rPr b="0" lang="en-US" sz="1200" spc="-1" strike="noStrike">
                          <a:solidFill>
                            <a:srgbClr val="000000"/>
                          </a:solidFill>
                          <a:latin typeface="Avenir Next LT Pro Light"/>
                        </a:rPr>
                        <a:t>20XX</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30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300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$30,000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$25,000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r>
              <a:tr h="574560">
                <a:tc>
                  <a:txBody>
                    <a:bodyPr anchor="ctr">
                      <a:noAutofit/>
                    </a:bodyPr>
                    <a:p>
                      <a:pPr algn="ctr">
                        <a:lnSpc>
                          <a:spcPct val="100000"/>
                        </a:lnSpc>
                        <a:buNone/>
                      </a:pPr>
                      <a:r>
                        <a:rPr b="0" lang="en-US" sz="1200" spc="-1" strike="noStrike">
                          <a:solidFill>
                            <a:srgbClr val="000000"/>
                          </a:solidFill>
                          <a:latin typeface="Avenir Next LT Pro Light"/>
                        </a:rPr>
                        <a:t>20XX</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40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pPr>
                      <a:r>
                        <a:rPr b="0" lang="en-US" sz="1200" spc="-1" strike="noStrike">
                          <a:solidFill>
                            <a:srgbClr val="000000"/>
                          </a:solidFill>
                          <a:latin typeface="Avenir Next LT Pro Light"/>
                        </a:rPr>
                        <a:t>400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$40,000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c>
                  <a:txBody>
                    <a:bodyPr lIns="95040" rIns="95040" anchor="ctr">
                      <a:noAutofit/>
                    </a:bodyPr>
                    <a:p>
                      <a:pPr algn="r">
                        <a:lnSpc>
                          <a:spcPct val="100000"/>
                        </a:lnSpc>
                        <a:buNone/>
                        <a:tabLst>
                          <a:tab algn="l" pos="0"/>
                        </a:tabLst>
                      </a:pPr>
                      <a:r>
                        <a:rPr b="0" lang="en-US" sz="1200" spc="-1" strike="noStrike">
                          <a:solidFill>
                            <a:srgbClr val="000000"/>
                          </a:solidFill>
                          <a:latin typeface="Avenir Next LT Pro Light"/>
                        </a:rPr>
                        <a:t>$30,000</a:t>
                      </a:r>
                      <a:endParaRPr b="0" lang="en-US" sz="1200" spc="-1" strike="noStrike">
                        <a:latin typeface="Arial"/>
                      </a:endParaRPr>
                    </a:p>
                  </a:txBody>
                  <a:tcPr anchor="ctr" marL="95040" marR="95040">
                    <a:lnL>
                      <a:noFill/>
                    </a:lnL>
                    <a:lnR>
                      <a:noFill/>
                    </a:lnR>
                    <a:lnT w="12240">
                      <a:solidFill>
                        <a:srgbClr val="66b2b0"/>
                      </a:solidFill>
                    </a:lnT>
                    <a:lnB w="12240">
                      <a:solidFill>
                        <a:srgbClr val="66b2b0"/>
                      </a:solidFill>
                    </a:lnB>
                    <a:noFill/>
                  </a:tcPr>
                </a:tc>
              </a:tr>
            </a:tbl>
          </a:graphicData>
        </a:graphic>
      </p:graphicFrame>
      <p:sp>
        <p:nvSpPr>
          <p:cNvPr id="11455" name="PlaceHolder 4"/>
          <p:cNvSpPr>
            <a:spLocks noGrp="1"/>
          </p:cNvSpPr>
          <p:nvPr>
            <p:ph/>
          </p:nvPr>
        </p:nvSpPr>
        <p:spPr>
          <a:xfrm>
            <a:off x="6400800" y="2002680"/>
            <a:ext cx="4332960" cy="391680"/>
          </a:xfrm>
          <a:prstGeom prst="rect">
            <a:avLst/>
          </a:prstGeom>
          <a:noFill/>
          <a:ln w="0">
            <a:noFill/>
          </a:ln>
        </p:spPr>
        <p:txBody>
          <a:bodyPr lIns="90000" rIns="90000" tIns="45000" bIns="45000" anchor="b">
            <a:normAutofit/>
          </a:bodyPr>
          <a:p>
            <a:pPr>
              <a:lnSpc>
                <a:spcPct val="90000"/>
              </a:lnSpc>
              <a:spcBef>
                <a:spcPts val="1001"/>
              </a:spcBef>
              <a:buNone/>
              <a:tabLst>
                <a:tab algn="l" pos="0"/>
              </a:tabLst>
            </a:pPr>
            <a:r>
              <a:rPr b="0" lang="en-US" sz="1400" spc="-1" strike="noStrike">
                <a:solidFill>
                  <a:srgbClr val="808080"/>
                </a:solidFill>
                <a:latin typeface="Posterama"/>
              </a:rPr>
              <a:t>REVENUE BY YEAR</a:t>
            </a:r>
            <a:endParaRPr b="0" lang="en-US" sz="1400" spc="-1" strike="noStrike">
              <a:latin typeface="Arial"/>
            </a:endParaRPr>
          </a:p>
        </p:txBody>
      </p:sp>
      <p:graphicFrame>
        <p:nvGraphicFramePr>
          <p:cNvPr id="11456" name="Content Placeholder 13"/>
          <p:cNvGraphicFramePr/>
          <p:nvPr/>
        </p:nvGraphicFramePr>
        <p:xfrm>
          <a:off x="6364440" y="2533680"/>
          <a:ext cx="5164200" cy="3692520"/>
        </p:xfrm>
        <a:graphic>
          <a:graphicData uri="http://schemas.openxmlformats.org/drawingml/2006/chart">
            <c:chart xmlns:c="http://schemas.openxmlformats.org/drawingml/2006/chart" xmlns:r="http://schemas.openxmlformats.org/officeDocument/2006/relationships" r:id="rId1"/>
          </a:graphicData>
        </a:graphic>
      </p:graphicFrame>
      <p:sp>
        <p:nvSpPr>
          <p:cNvPr id="11457" name="PlaceHolder 5"/>
          <p:cNvSpPr>
            <a:spLocks noGrp="1"/>
          </p:cNvSpPr>
          <p:nvPr>
            <p:ph type="dt" idx="115"/>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458" name="PlaceHolder 6"/>
          <p:cNvSpPr>
            <a:spLocks noGrp="1"/>
          </p:cNvSpPr>
          <p:nvPr>
            <p:ph type="ftr" idx="116"/>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459" name="PlaceHolder 7"/>
          <p:cNvSpPr>
            <a:spLocks noGrp="1"/>
          </p:cNvSpPr>
          <p:nvPr>
            <p:ph type="sldNum" idx="117"/>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86396958-10EC-4861-8C6B-720211643DA1}" type="slidenum">
              <a:rPr b="0" lang="en-US" sz="1000" spc="-1" strike="noStrike">
                <a:solidFill>
                  <a:srgbClr val="000000"/>
                </a:solidFill>
                <a:latin typeface="Avenir Next LT Pro Light"/>
              </a:rPr>
              <a:t>17</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rmAutofit/>
          </a:bodyPr>
          <a:p>
            <a:pPr>
              <a:lnSpc>
                <a:spcPct val="90000"/>
              </a:lnSpc>
              <a:buNone/>
            </a:pPr>
            <a:r>
              <a:rPr b="1" lang="en-ZA" sz="3800" spc="-1" strike="noStrike" cap="all">
                <a:solidFill>
                  <a:srgbClr val="000000"/>
                </a:solidFill>
                <a:latin typeface="Posterama"/>
              </a:rPr>
              <a:t>TWO-YEAR ACTION PLAN</a:t>
            </a:r>
            <a:endParaRPr b="0" lang="en-US" sz="3800" spc="-1" strike="noStrike">
              <a:latin typeface="Arial"/>
            </a:endParaRPr>
          </a:p>
        </p:txBody>
      </p:sp>
      <p:sp>
        <p:nvSpPr>
          <p:cNvPr id="11461" name="Text Placeholder 31"/>
          <p:cNvSpPr/>
          <p:nvPr/>
        </p:nvSpPr>
        <p:spPr>
          <a:xfrm>
            <a:off x="2167200" y="2588040"/>
            <a:ext cx="1792440" cy="695520"/>
          </a:xfrm>
          <a:prstGeom prst="rect">
            <a:avLst/>
          </a:prstGeom>
          <a:solidFill>
            <a:schemeClr val="accent1">
              <a:lumMod val="20000"/>
              <a:lumOff val="80000"/>
            </a:schemeClr>
          </a:solidFill>
          <a:ln w="22225">
            <a:solidFill>
              <a:srgbClr val="000000"/>
            </a:solidFill>
            <a:round/>
          </a:ln>
        </p:spPr>
        <p:style>
          <a:lnRef idx="0"/>
          <a:fillRef idx="0"/>
          <a:effectRef idx="0"/>
          <a:fontRef idx="minor"/>
        </p:style>
        <p:txBody>
          <a:bodyPr lIns="90000" rIns="90000" tIns="36000" bIns="45000" anchor="t">
            <a:normAutofit/>
          </a:bodyPr>
          <a:p>
            <a:pPr algn="ctr">
              <a:lnSpc>
                <a:spcPct val="200000"/>
              </a:lnSpc>
              <a:spcBef>
                <a:spcPts val="1001"/>
              </a:spcBef>
              <a:buNone/>
              <a:tabLst>
                <a:tab algn="l" pos="0"/>
              </a:tabLst>
            </a:pPr>
            <a:r>
              <a:rPr b="0" lang="en-ZA" sz="1200" spc="-1" strike="noStrike">
                <a:solidFill>
                  <a:srgbClr val="404040"/>
                </a:solidFill>
                <a:latin typeface="Posterama"/>
                <a:ea typeface="DejaVu Sans"/>
              </a:rPr>
              <a:t>Draft plans</a:t>
            </a:r>
            <a:endParaRPr b="0" lang="en-US" sz="1200" spc="-1" strike="noStrike">
              <a:latin typeface="Arial"/>
            </a:endParaRPr>
          </a:p>
        </p:txBody>
      </p:sp>
      <p:sp>
        <p:nvSpPr>
          <p:cNvPr id="11462" name="Text Placeholder 32"/>
          <p:cNvSpPr/>
          <p:nvPr/>
        </p:nvSpPr>
        <p:spPr>
          <a:xfrm>
            <a:off x="2167200" y="2990160"/>
            <a:ext cx="1689120" cy="223200"/>
          </a:xfrm>
          <a:prstGeom prst="rect">
            <a:avLst/>
          </a:prstGeom>
          <a:noFill/>
          <a:ln w="0">
            <a:noFill/>
          </a:ln>
        </p:spPr>
        <p:style>
          <a:lnRef idx="0"/>
          <a:fillRef idx="0"/>
          <a:effectRef idx="0"/>
          <a:fontRef idx="minor"/>
        </p:style>
        <p:txBody>
          <a:bodyPr lIns="90000" rIns="90000" tIns="45000" bIns="45000" anchor="t">
            <a:normAutofit fontScale="81000"/>
          </a:bodyPr>
          <a:p>
            <a:pPr algn="ctr">
              <a:lnSpc>
                <a:spcPct val="90000"/>
              </a:lnSpc>
              <a:spcBef>
                <a:spcPts val="1001"/>
              </a:spcBef>
              <a:buNone/>
              <a:tabLst>
                <a:tab algn="l" pos="0"/>
              </a:tabLst>
            </a:pPr>
            <a:r>
              <a:rPr b="0" lang="en-ZA" sz="1200" spc="-1" strike="noStrike">
                <a:solidFill>
                  <a:srgbClr val="404040"/>
                </a:solidFill>
                <a:latin typeface="Avenir Next LT Pro Light"/>
                <a:ea typeface="DejaVu Sans"/>
              </a:rPr>
              <a:t>Feb 2023</a:t>
            </a:r>
            <a:endParaRPr b="0" lang="en-US" sz="1200" spc="-1" strike="noStrike">
              <a:latin typeface="Arial"/>
            </a:endParaRPr>
          </a:p>
        </p:txBody>
      </p:sp>
      <p:sp>
        <p:nvSpPr>
          <p:cNvPr id="11463" name="Text Placeholder 31"/>
          <p:cNvSpPr/>
          <p:nvPr/>
        </p:nvSpPr>
        <p:spPr>
          <a:xfrm>
            <a:off x="4517640" y="2578680"/>
            <a:ext cx="1792440" cy="695520"/>
          </a:xfrm>
          <a:prstGeom prst="rect">
            <a:avLst/>
          </a:prstGeom>
          <a:solidFill>
            <a:schemeClr val="accent1">
              <a:lumMod val="20000"/>
              <a:lumOff val="80000"/>
            </a:schemeClr>
          </a:solidFill>
          <a:ln w="22225">
            <a:solidFill>
              <a:srgbClr val="000000"/>
            </a:solidFill>
            <a:round/>
          </a:ln>
        </p:spPr>
        <p:style>
          <a:lnRef idx="0"/>
          <a:fillRef idx="0"/>
          <a:effectRef idx="0"/>
          <a:fontRef idx="minor"/>
        </p:style>
        <p:txBody>
          <a:bodyPr lIns="90000" rIns="90000" tIns="36000" bIns="45000" anchor="t">
            <a:normAutofit/>
          </a:bodyPr>
          <a:p>
            <a:pPr algn="ctr">
              <a:lnSpc>
                <a:spcPct val="200000"/>
              </a:lnSpc>
              <a:spcBef>
                <a:spcPts val="1001"/>
              </a:spcBef>
              <a:buNone/>
              <a:tabLst>
                <a:tab algn="l" pos="0"/>
              </a:tabLst>
            </a:pPr>
            <a:r>
              <a:rPr b="0" lang="en-ZA" sz="1200" spc="-1" strike="noStrike">
                <a:solidFill>
                  <a:srgbClr val="404040"/>
                </a:solidFill>
                <a:latin typeface="Posterama"/>
                <a:ea typeface="DejaVu Sans"/>
              </a:rPr>
              <a:t>Run focus groups</a:t>
            </a:r>
            <a:endParaRPr b="0" lang="en-US" sz="1200" spc="-1" strike="noStrike">
              <a:latin typeface="Arial"/>
            </a:endParaRPr>
          </a:p>
        </p:txBody>
      </p:sp>
      <p:sp>
        <p:nvSpPr>
          <p:cNvPr id="11464" name="Text Placeholder 32"/>
          <p:cNvSpPr/>
          <p:nvPr/>
        </p:nvSpPr>
        <p:spPr>
          <a:xfrm>
            <a:off x="4569480" y="2990160"/>
            <a:ext cx="1689120" cy="223200"/>
          </a:xfrm>
          <a:prstGeom prst="rect">
            <a:avLst/>
          </a:prstGeom>
          <a:noFill/>
          <a:ln w="0">
            <a:noFill/>
          </a:ln>
        </p:spPr>
        <p:style>
          <a:lnRef idx="0"/>
          <a:fillRef idx="0"/>
          <a:effectRef idx="0"/>
          <a:fontRef idx="minor"/>
        </p:style>
        <p:txBody>
          <a:bodyPr lIns="90000" rIns="90000" tIns="45000" bIns="45000" anchor="t">
            <a:normAutofit fontScale="81000"/>
          </a:bodyPr>
          <a:p>
            <a:pPr algn="ctr">
              <a:lnSpc>
                <a:spcPct val="90000"/>
              </a:lnSpc>
              <a:spcBef>
                <a:spcPts val="1001"/>
              </a:spcBef>
              <a:buNone/>
              <a:tabLst>
                <a:tab algn="l" pos="0"/>
              </a:tabLst>
            </a:pPr>
            <a:r>
              <a:rPr b="0" lang="en-ZA" sz="1200" spc="-1" strike="noStrike">
                <a:solidFill>
                  <a:srgbClr val="404040"/>
                </a:solidFill>
                <a:latin typeface="Avenir Next LT Pro Light"/>
                <a:ea typeface="DejaVu Sans"/>
              </a:rPr>
              <a:t>May 2023</a:t>
            </a:r>
            <a:endParaRPr b="0" lang="en-US" sz="1200" spc="-1" strike="noStrike">
              <a:latin typeface="Arial"/>
            </a:endParaRPr>
          </a:p>
        </p:txBody>
      </p:sp>
      <p:sp>
        <p:nvSpPr>
          <p:cNvPr id="11465" name="PlaceHolder 2"/>
          <p:cNvSpPr>
            <a:spLocks noGrp="1"/>
          </p:cNvSpPr>
          <p:nvPr>
            <p:ph/>
          </p:nvPr>
        </p:nvSpPr>
        <p:spPr>
          <a:xfrm>
            <a:off x="8489520" y="2576880"/>
            <a:ext cx="1792440" cy="695520"/>
          </a:xfrm>
          <a:prstGeom prst="rect">
            <a:avLst/>
          </a:prstGeom>
          <a:solidFill>
            <a:srgbClr val="e0f0ef"/>
          </a:solidFill>
          <a:ln w="22320">
            <a:solidFill>
              <a:srgbClr val="000000"/>
            </a:solidFill>
            <a:round/>
          </a:ln>
        </p:spPr>
        <p:txBody>
          <a:bodyPr lIns="90000" rIns="90000" tIns="36000" bIns="45000" anchor="t">
            <a:normAutofit/>
          </a:bodyPr>
          <a:p>
            <a:pPr algn="ctr">
              <a:lnSpc>
                <a:spcPct val="200000"/>
              </a:lnSpc>
              <a:spcBef>
                <a:spcPts val="1001"/>
              </a:spcBef>
              <a:buNone/>
              <a:tabLst>
                <a:tab algn="l" pos="0"/>
              </a:tabLst>
            </a:pPr>
            <a:r>
              <a:rPr b="0" lang="en-ZA" sz="1200" spc="-1" strike="noStrike">
                <a:solidFill>
                  <a:srgbClr val="404040"/>
                </a:solidFill>
                <a:latin typeface="Posterama"/>
              </a:rPr>
              <a:t>Gather feedback</a:t>
            </a:r>
            <a:endParaRPr b="0" lang="en-US" sz="1200" spc="-1" strike="noStrike">
              <a:latin typeface="Arial"/>
            </a:endParaRPr>
          </a:p>
        </p:txBody>
      </p:sp>
      <p:sp>
        <p:nvSpPr>
          <p:cNvPr id="11466" name="PlaceHolder 3"/>
          <p:cNvSpPr>
            <a:spLocks noGrp="1"/>
          </p:cNvSpPr>
          <p:nvPr>
            <p:ph/>
          </p:nvPr>
        </p:nvSpPr>
        <p:spPr>
          <a:xfrm>
            <a:off x="8541000" y="2960640"/>
            <a:ext cx="168912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ZA" sz="1100" spc="-1" strike="noStrike">
                <a:solidFill>
                  <a:srgbClr val="404040"/>
                </a:solidFill>
                <a:latin typeface="Avenir Next LT Pro Light"/>
              </a:rPr>
              <a:t>Oct 2023</a:t>
            </a:r>
            <a:endParaRPr b="0" lang="en-US" sz="1100" spc="-1" strike="noStrike">
              <a:latin typeface="Arial"/>
            </a:endParaRPr>
          </a:p>
        </p:txBody>
      </p:sp>
      <p:sp>
        <p:nvSpPr>
          <p:cNvPr id="11467" name="PlaceHolder 4"/>
          <p:cNvSpPr>
            <a:spLocks noGrp="1"/>
          </p:cNvSpPr>
          <p:nvPr>
            <p:ph/>
          </p:nvPr>
        </p:nvSpPr>
        <p:spPr>
          <a:xfrm>
            <a:off x="914400" y="3422880"/>
            <a:ext cx="730080" cy="455760"/>
          </a:xfrm>
          <a:prstGeom prst="rect">
            <a:avLst/>
          </a:prstGeom>
          <a:noFill/>
          <a:ln w="0">
            <a:noFill/>
          </a:ln>
        </p:spPr>
        <p:txBody>
          <a:bodyPr lIns="90000" rIns="90000" tIns="45000" bIns="45000" anchor="ctr">
            <a:normAutofit/>
          </a:bodyPr>
          <a:p>
            <a:pPr algn="ctr">
              <a:lnSpc>
                <a:spcPct val="90000"/>
              </a:lnSpc>
              <a:spcBef>
                <a:spcPts val="1001"/>
              </a:spcBef>
              <a:buNone/>
              <a:tabLst>
                <a:tab algn="l" pos="0"/>
              </a:tabLst>
            </a:pPr>
            <a:r>
              <a:rPr b="1" lang="en-ZA" sz="1400" spc="-1" strike="noStrike">
                <a:solidFill>
                  <a:srgbClr val="000000"/>
                </a:solidFill>
                <a:latin typeface="Posterama"/>
              </a:rPr>
              <a:t>2023</a:t>
            </a:r>
            <a:endParaRPr b="0" lang="en-US" sz="1400" spc="-1" strike="noStrike">
              <a:latin typeface="Arial"/>
            </a:endParaRPr>
          </a:p>
        </p:txBody>
      </p:sp>
      <p:sp>
        <p:nvSpPr>
          <p:cNvPr id="11468" name="PlaceHolder 5"/>
          <p:cNvSpPr>
            <a:spLocks noGrp="1"/>
          </p:cNvSpPr>
          <p:nvPr>
            <p:ph/>
          </p:nvPr>
        </p:nvSpPr>
        <p:spPr>
          <a:xfrm>
            <a:off x="196596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JAN</a:t>
            </a:r>
            <a:endParaRPr b="0" lang="en-US" sz="1000" spc="-1" strike="noStrike">
              <a:latin typeface="Arial"/>
            </a:endParaRPr>
          </a:p>
        </p:txBody>
      </p:sp>
      <p:sp>
        <p:nvSpPr>
          <p:cNvPr id="11469" name="PlaceHolder 6"/>
          <p:cNvSpPr>
            <a:spLocks noGrp="1"/>
          </p:cNvSpPr>
          <p:nvPr>
            <p:ph/>
          </p:nvPr>
        </p:nvSpPr>
        <p:spPr>
          <a:xfrm>
            <a:off x="275400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FEB</a:t>
            </a:r>
            <a:endParaRPr b="0" lang="en-US" sz="1000" spc="-1" strike="noStrike">
              <a:latin typeface="Arial"/>
            </a:endParaRPr>
          </a:p>
        </p:txBody>
      </p:sp>
      <p:sp>
        <p:nvSpPr>
          <p:cNvPr id="11470" name="PlaceHolder 7"/>
          <p:cNvSpPr>
            <a:spLocks noGrp="1"/>
          </p:cNvSpPr>
          <p:nvPr>
            <p:ph/>
          </p:nvPr>
        </p:nvSpPr>
        <p:spPr>
          <a:xfrm>
            <a:off x="354168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MAR</a:t>
            </a:r>
            <a:endParaRPr b="0" lang="en-US" sz="1000" spc="-1" strike="noStrike">
              <a:latin typeface="Arial"/>
            </a:endParaRPr>
          </a:p>
        </p:txBody>
      </p:sp>
      <p:sp>
        <p:nvSpPr>
          <p:cNvPr id="11471" name="PlaceHolder 8"/>
          <p:cNvSpPr>
            <a:spLocks noGrp="1"/>
          </p:cNvSpPr>
          <p:nvPr>
            <p:ph/>
          </p:nvPr>
        </p:nvSpPr>
        <p:spPr>
          <a:xfrm>
            <a:off x="432972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APR</a:t>
            </a:r>
            <a:endParaRPr b="0" lang="en-US" sz="1000" spc="-1" strike="noStrike">
              <a:latin typeface="Arial"/>
            </a:endParaRPr>
          </a:p>
        </p:txBody>
      </p:sp>
      <p:sp>
        <p:nvSpPr>
          <p:cNvPr id="11472" name="PlaceHolder 9"/>
          <p:cNvSpPr>
            <a:spLocks noGrp="1"/>
          </p:cNvSpPr>
          <p:nvPr>
            <p:ph/>
          </p:nvPr>
        </p:nvSpPr>
        <p:spPr>
          <a:xfrm>
            <a:off x="511776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MAY</a:t>
            </a:r>
            <a:endParaRPr b="0" lang="en-US" sz="1000" spc="-1" strike="noStrike">
              <a:latin typeface="Arial"/>
            </a:endParaRPr>
          </a:p>
        </p:txBody>
      </p:sp>
      <p:sp>
        <p:nvSpPr>
          <p:cNvPr id="11473" name="PlaceHolder 10"/>
          <p:cNvSpPr>
            <a:spLocks noGrp="1"/>
          </p:cNvSpPr>
          <p:nvPr>
            <p:ph/>
          </p:nvPr>
        </p:nvSpPr>
        <p:spPr>
          <a:xfrm>
            <a:off x="590544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JUN</a:t>
            </a:r>
            <a:endParaRPr b="0" lang="en-US" sz="1000" spc="-1" strike="noStrike">
              <a:latin typeface="Arial"/>
            </a:endParaRPr>
          </a:p>
        </p:txBody>
      </p:sp>
      <p:sp>
        <p:nvSpPr>
          <p:cNvPr id="11474" name="PlaceHolder 11"/>
          <p:cNvSpPr>
            <a:spLocks noGrp="1"/>
          </p:cNvSpPr>
          <p:nvPr>
            <p:ph/>
          </p:nvPr>
        </p:nvSpPr>
        <p:spPr>
          <a:xfrm>
            <a:off x="669348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JUL</a:t>
            </a:r>
            <a:endParaRPr b="0" lang="en-US" sz="1000" spc="-1" strike="noStrike">
              <a:latin typeface="Arial"/>
            </a:endParaRPr>
          </a:p>
        </p:txBody>
      </p:sp>
      <p:sp>
        <p:nvSpPr>
          <p:cNvPr id="11475" name="PlaceHolder 12"/>
          <p:cNvSpPr>
            <a:spLocks noGrp="1"/>
          </p:cNvSpPr>
          <p:nvPr>
            <p:ph/>
          </p:nvPr>
        </p:nvSpPr>
        <p:spPr>
          <a:xfrm>
            <a:off x="748152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AUG</a:t>
            </a:r>
            <a:endParaRPr b="0" lang="en-US" sz="1000" spc="-1" strike="noStrike">
              <a:latin typeface="Arial"/>
            </a:endParaRPr>
          </a:p>
        </p:txBody>
      </p:sp>
      <p:sp>
        <p:nvSpPr>
          <p:cNvPr id="11476" name="PlaceHolder 13"/>
          <p:cNvSpPr>
            <a:spLocks noGrp="1"/>
          </p:cNvSpPr>
          <p:nvPr>
            <p:ph/>
          </p:nvPr>
        </p:nvSpPr>
        <p:spPr>
          <a:xfrm>
            <a:off x="826920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SEP</a:t>
            </a:r>
            <a:endParaRPr b="0" lang="en-US" sz="1000" spc="-1" strike="noStrike">
              <a:latin typeface="Arial"/>
            </a:endParaRPr>
          </a:p>
        </p:txBody>
      </p:sp>
      <p:sp>
        <p:nvSpPr>
          <p:cNvPr id="11477" name="PlaceHolder 14"/>
          <p:cNvSpPr>
            <a:spLocks noGrp="1"/>
          </p:cNvSpPr>
          <p:nvPr>
            <p:ph/>
          </p:nvPr>
        </p:nvSpPr>
        <p:spPr>
          <a:xfrm>
            <a:off x="905724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OCT</a:t>
            </a:r>
            <a:endParaRPr b="0" lang="en-US" sz="1000" spc="-1" strike="noStrike">
              <a:latin typeface="Arial"/>
            </a:endParaRPr>
          </a:p>
        </p:txBody>
      </p:sp>
      <p:sp>
        <p:nvSpPr>
          <p:cNvPr id="11478" name="PlaceHolder 15"/>
          <p:cNvSpPr>
            <a:spLocks noGrp="1"/>
          </p:cNvSpPr>
          <p:nvPr>
            <p:ph/>
          </p:nvPr>
        </p:nvSpPr>
        <p:spPr>
          <a:xfrm>
            <a:off x="984528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NOV</a:t>
            </a:r>
            <a:endParaRPr b="0" lang="en-US" sz="1000" spc="-1" strike="noStrike">
              <a:latin typeface="Arial"/>
            </a:endParaRPr>
          </a:p>
        </p:txBody>
      </p:sp>
      <p:sp>
        <p:nvSpPr>
          <p:cNvPr id="11479" name="PlaceHolder 16"/>
          <p:cNvSpPr>
            <a:spLocks noGrp="1"/>
          </p:cNvSpPr>
          <p:nvPr>
            <p:ph/>
          </p:nvPr>
        </p:nvSpPr>
        <p:spPr>
          <a:xfrm>
            <a:off x="10632960" y="357048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DEC</a:t>
            </a:r>
            <a:endParaRPr b="0" lang="en-US" sz="1000" spc="-1" strike="noStrike">
              <a:latin typeface="Arial"/>
            </a:endParaRPr>
          </a:p>
        </p:txBody>
      </p:sp>
      <p:sp>
        <p:nvSpPr>
          <p:cNvPr id="11480" name="PlaceHolder 17"/>
          <p:cNvSpPr>
            <a:spLocks noGrp="1"/>
          </p:cNvSpPr>
          <p:nvPr>
            <p:ph/>
          </p:nvPr>
        </p:nvSpPr>
        <p:spPr>
          <a:xfrm>
            <a:off x="914400" y="4224240"/>
            <a:ext cx="730080" cy="455760"/>
          </a:xfrm>
          <a:prstGeom prst="rect">
            <a:avLst/>
          </a:prstGeom>
          <a:noFill/>
          <a:ln w="0">
            <a:noFill/>
          </a:ln>
        </p:spPr>
        <p:txBody>
          <a:bodyPr lIns="90000" rIns="90000" tIns="45000" bIns="45000" anchor="ctr">
            <a:normAutofit/>
          </a:bodyPr>
          <a:p>
            <a:pPr algn="ctr">
              <a:lnSpc>
                <a:spcPct val="90000"/>
              </a:lnSpc>
              <a:spcBef>
                <a:spcPts val="1001"/>
              </a:spcBef>
              <a:buNone/>
              <a:tabLst>
                <a:tab algn="l" pos="0"/>
              </a:tabLst>
            </a:pPr>
            <a:r>
              <a:rPr b="1" lang="en-ZA" sz="1400" spc="-1" strike="noStrike">
                <a:solidFill>
                  <a:srgbClr val="000000"/>
                </a:solidFill>
                <a:latin typeface="Posterama"/>
              </a:rPr>
              <a:t>2024</a:t>
            </a:r>
            <a:endParaRPr b="0" lang="en-US" sz="1400" spc="-1" strike="noStrike">
              <a:latin typeface="Arial"/>
            </a:endParaRPr>
          </a:p>
        </p:txBody>
      </p:sp>
      <p:sp>
        <p:nvSpPr>
          <p:cNvPr id="11481" name="PlaceHolder 18"/>
          <p:cNvSpPr>
            <a:spLocks noGrp="1"/>
          </p:cNvSpPr>
          <p:nvPr>
            <p:ph/>
          </p:nvPr>
        </p:nvSpPr>
        <p:spPr>
          <a:xfrm>
            <a:off x="196992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JAN</a:t>
            </a:r>
            <a:endParaRPr b="0" lang="en-US" sz="1000" spc="-1" strike="noStrike">
              <a:latin typeface="Arial"/>
            </a:endParaRPr>
          </a:p>
        </p:txBody>
      </p:sp>
      <p:sp>
        <p:nvSpPr>
          <p:cNvPr id="11482" name="PlaceHolder 19"/>
          <p:cNvSpPr>
            <a:spLocks noGrp="1"/>
          </p:cNvSpPr>
          <p:nvPr>
            <p:ph/>
          </p:nvPr>
        </p:nvSpPr>
        <p:spPr>
          <a:xfrm>
            <a:off x="275760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FEB</a:t>
            </a:r>
            <a:endParaRPr b="0" lang="en-US" sz="1000" spc="-1" strike="noStrike">
              <a:latin typeface="Arial"/>
            </a:endParaRPr>
          </a:p>
        </p:txBody>
      </p:sp>
      <p:sp>
        <p:nvSpPr>
          <p:cNvPr id="11483" name="PlaceHolder 20"/>
          <p:cNvSpPr>
            <a:spLocks noGrp="1"/>
          </p:cNvSpPr>
          <p:nvPr>
            <p:ph/>
          </p:nvPr>
        </p:nvSpPr>
        <p:spPr>
          <a:xfrm>
            <a:off x="354528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MAR</a:t>
            </a:r>
            <a:endParaRPr b="0" lang="en-US" sz="1000" spc="-1" strike="noStrike">
              <a:latin typeface="Arial"/>
            </a:endParaRPr>
          </a:p>
        </p:txBody>
      </p:sp>
      <p:sp>
        <p:nvSpPr>
          <p:cNvPr id="11484" name="PlaceHolder 21"/>
          <p:cNvSpPr>
            <a:spLocks noGrp="1"/>
          </p:cNvSpPr>
          <p:nvPr>
            <p:ph/>
          </p:nvPr>
        </p:nvSpPr>
        <p:spPr>
          <a:xfrm>
            <a:off x="433296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APR</a:t>
            </a:r>
            <a:endParaRPr b="0" lang="en-US" sz="1000" spc="-1" strike="noStrike">
              <a:latin typeface="Arial"/>
            </a:endParaRPr>
          </a:p>
        </p:txBody>
      </p:sp>
      <p:sp>
        <p:nvSpPr>
          <p:cNvPr id="11485" name="PlaceHolder 22"/>
          <p:cNvSpPr>
            <a:spLocks noGrp="1"/>
          </p:cNvSpPr>
          <p:nvPr>
            <p:ph/>
          </p:nvPr>
        </p:nvSpPr>
        <p:spPr>
          <a:xfrm>
            <a:off x="512064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MAY</a:t>
            </a:r>
            <a:endParaRPr b="0" lang="en-US" sz="1000" spc="-1" strike="noStrike">
              <a:latin typeface="Arial"/>
            </a:endParaRPr>
          </a:p>
        </p:txBody>
      </p:sp>
      <p:sp>
        <p:nvSpPr>
          <p:cNvPr id="11486" name="PlaceHolder 23"/>
          <p:cNvSpPr>
            <a:spLocks noGrp="1"/>
          </p:cNvSpPr>
          <p:nvPr>
            <p:ph/>
          </p:nvPr>
        </p:nvSpPr>
        <p:spPr>
          <a:xfrm>
            <a:off x="590832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JUN</a:t>
            </a:r>
            <a:endParaRPr b="0" lang="en-US" sz="1000" spc="-1" strike="noStrike">
              <a:latin typeface="Arial"/>
            </a:endParaRPr>
          </a:p>
        </p:txBody>
      </p:sp>
      <p:sp>
        <p:nvSpPr>
          <p:cNvPr id="11487" name="PlaceHolder 24"/>
          <p:cNvSpPr>
            <a:spLocks noGrp="1"/>
          </p:cNvSpPr>
          <p:nvPr>
            <p:ph/>
          </p:nvPr>
        </p:nvSpPr>
        <p:spPr>
          <a:xfrm>
            <a:off x="669600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JUL</a:t>
            </a:r>
            <a:endParaRPr b="0" lang="en-US" sz="1000" spc="-1" strike="noStrike">
              <a:latin typeface="Arial"/>
            </a:endParaRPr>
          </a:p>
        </p:txBody>
      </p:sp>
      <p:sp>
        <p:nvSpPr>
          <p:cNvPr id="11488" name="PlaceHolder 25"/>
          <p:cNvSpPr>
            <a:spLocks noGrp="1"/>
          </p:cNvSpPr>
          <p:nvPr>
            <p:ph/>
          </p:nvPr>
        </p:nvSpPr>
        <p:spPr>
          <a:xfrm>
            <a:off x="748368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AUG</a:t>
            </a:r>
            <a:endParaRPr b="0" lang="en-US" sz="1000" spc="-1" strike="noStrike">
              <a:latin typeface="Arial"/>
            </a:endParaRPr>
          </a:p>
        </p:txBody>
      </p:sp>
      <p:sp>
        <p:nvSpPr>
          <p:cNvPr id="11489" name="PlaceHolder 26"/>
          <p:cNvSpPr>
            <a:spLocks noGrp="1"/>
          </p:cNvSpPr>
          <p:nvPr>
            <p:ph/>
          </p:nvPr>
        </p:nvSpPr>
        <p:spPr>
          <a:xfrm>
            <a:off x="827136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SEP</a:t>
            </a:r>
            <a:endParaRPr b="0" lang="en-US" sz="1000" spc="-1" strike="noStrike">
              <a:latin typeface="Arial"/>
            </a:endParaRPr>
          </a:p>
        </p:txBody>
      </p:sp>
      <p:sp>
        <p:nvSpPr>
          <p:cNvPr id="11490" name="PlaceHolder 27"/>
          <p:cNvSpPr>
            <a:spLocks noGrp="1"/>
          </p:cNvSpPr>
          <p:nvPr>
            <p:ph/>
          </p:nvPr>
        </p:nvSpPr>
        <p:spPr>
          <a:xfrm>
            <a:off x="905904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OCT</a:t>
            </a:r>
            <a:endParaRPr b="0" lang="en-US" sz="1000" spc="-1" strike="noStrike">
              <a:latin typeface="Arial"/>
            </a:endParaRPr>
          </a:p>
        </p:txBody>
      </p:sp>
      <p:sp>
        <p:nvSpPr>
          <p:cNvPr id="11491" name="PlaceHolder 28"/>
          <p:cNvSpPr>
            <a:spLocks noGrp="1"/>
          </p:cNvSpPr>
          <p:nvPr>
            <p:ph/>
          </p:nvPr>
        </p:nvSpPr>
        <p:spPr>
          <a:xfrm>
            <a:off x="984672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NOV</a:t>
            </a:r>
            <a:endParaRPr b="0" lang="en-US" sz="1000" spc="-1" strike="noStrike">
              <a:latin typeface="Arial"/>
            </a:endParaRPr>
          </a:p>
        </p:txBody>
      </p:sp>
      <p:sp>
        <p:nvSpPr>
          <p:cNvPr id="11492" name="PlaceHolder 29"/>
          <p:cNvSpPr>
            <a:spLocks noGrp="1"/>
          </p:cNvSpPr>
          <p:nvPr>
            <p:ph/>
          </p:nvPr>
        </p:nvSpPr>
        <p:spPr>
          <a:xfrm>
            <a:off x="10634400" y="4357440"/>
            <a:ext cx="638640" cy="272880"/>
          </a:xfrm>
          <a:prstGeom prst="rect">
            <a:avLst/>
          </a:prstGeom>
          <a:noFill/>
          <a:ln w="0">
            <a:noFill/>
          </a:ln>
        </p:spPr>
        <p:txBody>
          <a:bodyPr lIns="90000" rIns="90000" tIns="45000" bIns="45000" anchor="t">
            <a:normAutofit/>
          </a:bodyPr>
          <a:p>
            <a:pPr algn="ctr">
              <a:lnSpc>
                <a:spcPct val="90000"/>
              </a:lnSpc>
              <a:spcBef>
                <a:spcPts val="1001"/>
              </a:spcBef>
              <a:buNone/>
              <a:tabLst>
                <a:tab algn="l" pos="0"/>
              </a:tabLst>
            </a:pPr>
            <a:r>
              <a:rPr b="0" lang="en-ZA" sz="1000" spc="-1" strike="noStrike">
                <a:solidFill>
                  <a:srgbClr val="000000"/>
                </a:solidFill>
                <a:latin typeface="Avenir Next LT Pro Light"/>
              </a:rPr>
              <a:t>DEC</a:t>
            </a:r>
            <a:endParaRPr b="0" lang="en-US" sz="1000" spc="-1" strike="noStrike">
              <a:latin typeface="Arial"/>
            </a:endParaRPr>
          </a:p>
        </p:txBody>
      </p:sp>
      <p:sp>
        <p:nvSpPr>
          <p:cNvPr id="11493" name="Rectangle 96"/>
          <p:cNvSpPr/>
          <p:nvPr/>
        </p:nvSpPr>
        <p:spPr>
          <a:xfrm>
            <a:off x="2987640" y="3991320"/>
            <a:ext cx="154080" cy="154080"/>
          </a:xfrm>
          <a:prstGeom prst="rect">
            <a:avLst/>
          </a:prstGeom>
          <a:solidFill>
            <a:srgbClr val="66b2b0"/>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94" name="Rectangle 60"/>
          <p:cNvSpPr/>
          <p:nvPr/>
        </p:nvSpPr>
        <p:spPr>
          <a:xfrm>
            <a:off x="5346360" y="3996000"/>
            <a:ext cx="154080" cy="154080"/>
          </a:xfrm>
          <a:prstGeom prst="rect">
            <a:avLst/>
          </a:prstGeom>
          <a:solidFill>
            <a:srgbClr val="66b2b0"/>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95" name="Rectangle 132"/>
          <p:cNvSpPr/>
          <p:nvPr/>
        </p:nvSpPr>
        <p:spPr>
          <a:xfrm>
            <a:off x="6940080" y="3996000"/>
            <a:ext cx="154080" cy="154080"/>
          </a:xfrm>
          <a:prstGeom prst="rect">
            <a:avLst/>
          </a:prstGeom>
          <a:solidFill>
            <a:schemeClr val="accent2"/>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96" name="Rectangle 53"/>
          <p:cNvSpPr/>
          <p:nvPr/>
        </p:nvSpPr>
        <p:spPr>
          <a:xfrm>
            <a:off x="9318240" y="3996000"/>
            <a:ext cx="154080" cy="154080"/>
          </a:xfrm>
          <a:prstGeom prst="rect">
            <a:avLst/>
          </a:prstGeom>
          <a:solidFill>
            <a:srgbClr val="66b2b0"/>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97" name="Rectangle 57"/>
          <p:cNvSpPr/>
          <p:nvPr/>
        </p:nvSpPr>
        <p:spPr>
          <a:xfrm>
            <a:off x="10847520" y="3996000"/>
            <a:ext cx="154080" cy="154080"/>
          </a:xfrm>
          <a:prstGeom prst="rect">
            <a:avLst/>
          </a:prstGeom>
          <a:solidFill>
            <a:srgbClr val="66b2b0"/>
          </a:solidFill>
          <a:ln w="22225">
            <a:solidFill>
              <a:srgbClr val="000000"/>
            </a:solidFill>
          </a:ln>
        </p:spPr>
        <p:style>
          <a:lnRef idx="2">
            <a:schemeClr val="accent1">
              <a:shade val="50000"/>
            </a:schemeClr>
          </a:lnRef>
          <a:fillRef idx="1">
            <a:schemeClr val="accent1"/>
          </a:fillRef>
          <a:effectRef idx="0">
            <a:schemeClr val="accent1"/>
          </a:effectRef>
          <a:fontRef idx="minor"/>
        </p:style>
      </p:sp>
      <p:sp>
        <p:nvSpPr>
          <p:cNvPr id="11498" name="Text Placeholder 31"/>
          <p:cNvSpPr/>
          <p:nvPr/>
        </p:nvSpPr>
        <p:spPr>
          <a:xfrm>
            <a:off x="2162160" y="4825800"/>
            <a:ext cx="1792440" cy="695520"/>
          </a:xfrm>
          <a:prstGeom prst="rect">
            <a:avLst/>
          </a:prstGeom>
          <a:solidFill>
            <a:schemeClr val="accent1">
              <a:lumMod val="20000"/>
              <a:lumOff val="80000"/>
            </a:schemeClr>
          </a:solidFill>
          <a:ln w="22225">
            <a:solidFill>
              <a:srgbClr val="000000"/>
            </a:solidFill>
            <a:round/>
          </a:ln>
        </p:spPr>
        <p:style>
          <a:lnRef idx="0"/>
          <a:fillRef idx="0"/>
          <a:effectRef idx="0"/>
          <a:fontRef idx="minor"/>
        </p:style>
        <p:txBody>
          <a:bodyPr lIns="90000" rIns="90000" tIns="36000" bIns="45000" anchor="t">
            <a:normAutofit/>
          </a:bodyPr>
          <a:p>
            <a:pPr algn="ctr">
              <a:lnSpc>
                <a:spcPct val="200000"/>
              </a:lnSpc>
              <a:spcBef>
                <a:spcPts val="1001"/>
              </a:spcBef>
              <a:buNone/>
              <a:tabLst>
                <a:tab algn="l" pos="0"/>
              </a:tabLst>
            </a:pPr>
            <a:r>
              <a:rPr b="0" lang="en-ZA" sz="1200" spc="-1" strike="noStrike">
                <a:solidFill>
                  <a:srgbClr val="404040"/>
                </a:solidFill>
                <a:latin typeface="Posterama"/>
                <a:ea typeface="DejaVu Sans"/>
              </a:rPr>
              <a:t>Test with businesses</a:t>
            </a:r>
            <a:endParaRPr b="0" lang="en-US" sz="1200" spc="-1" strike="noStrike">
              <a:latin typeface="Arial"/>
            </a:endParaRPr>
          </a:p>
        </p:txBody>
      </p:sp>
      <p:sp>
        <p:nvSpPr>
          <p:cNvPr id="11499" name="Text Placeholder 32"/>
          <p:cNvSpPr/>
          <p:nvPr/>
        </p:nvSpPr>
        <p:spPr>
          <a:xfrm>
            <a:off x="2214000" y="5236560"/>
            <a:ext cx="1689120" cy="223200"/>
          </a:xfrm>
          <a:prstGeom prst="rect">
            <a:avLst/>
          </a:prstGeom>
          <a:noFill/>
          <a:ln w="0">
            <a:noFill/>
          </a:ln>
        </p:spPr>
        <p:style>
          <a:lnRef idx="0"/>
          <a:fillRef idx="0"/>
          <a:effectRef idx="0"/>
          <a:fontRef idx="minor"/>
        </p:style>
        <p:txBody>
          <a:bodyPr lIns="90000" rIns="90000" tIns="45000" bIns="45000" anchor="t">
            <a:normAutofit fontScale="81000"/>
          </a:bodyPr>
          <a:p>
            <a:pPr algn="ctr">
              <a:lnSpc>
                <a:spcPct val="90000"/>
              </a:lnSpc>
              <a:spcBef>
                <a:spcPts val="1001"/>
              </a:spcBef>
              <a:buNone/>
              <a:tabLst>
                <a:tab algn="l" pos="0"/>
              </a:tabLst>
            </a:pPr>
            <a:r>
              <a:rPr b="0" lang="en-ZA" sz="1200" spc="-1" strike="noStrike">
                <a:solidFill>
                  <a:srgbClr val="404040"/>
                </a:solidFill>
                <a:latin typeface="Avenir Next LT Pro Light"/>
                <a:ea typeface="DejaVu Sans"/>
              </a:rPr>
              <a:t>Feb 2023</a:t>
            </a:r>
            <a:endParaRPr b="0" lang="en-US" sz="1200" spc="-1" strike="noStrike">
              <a:latin typeface="Arial"/>
            </a:endParaRPr>
          </a:p>
        </p:txBody>
      </p:sp>
      <p:sp>
        <p:nvSpPr>
          <p:cNvPr id="11500" name="Text Placeholder 31"/>
          <p:cNvSpPr/>
          <p:nvPr/>
        </p:nvSpPr>
        <p:spPr>
          <a:xfrm>
            <a:off x="6114960" y="4844880"/>
            <a:ext cx="1792440" cy="695520"/>
          </a:xfrm>
          <a:prstGeom prst="rect">
            <a:avLst/>
          </a:prstGeom>
          <a:solidFill>
            <a:schemeClr val="accent3"/>
          </a:solidFill>
          <a:ln w="22225">
            <a:solidFill>
              <a:srgbClr val="000000"/>
            </a:solidFill>
            <a:round/>
          </a:ln>
        </p:spPr>
        <p:style>
          <a:lnRef idx="0"/>
          <a:fillRef idx="0"/>
          <a:effectRef idx="0"/>
          <a:fontRef idx="minor"/>
        </p:style>
        <p:txBody>
          <a:bodyPr lIns="90000" rIns="90000" tIns="36000" bIns="45000" anchor="t">
            <a:normAutofit/>
          </a:bodyPr>
          <a:p>
            <a:pPr algn="ctr">
              <a:lnSpc>
                <a:spcPct val="200000"/>
              </a:lnSpc>
              <a:spcBef>
                <a:spcPts val="1001"/>
              </a:spcBef>
              <a:buNone/>
              <a:tabLst>
                <a:tab algn="l" pos="0"/>
              </a:tabLst>
            </a:pPr>
            <a:r>
              <a:rPr b="1" lang="en-ZA" sz="1200" spc="-1" strike="noStrike">
                <a:solidFill>
                  <a:srgbClr val="000000"/>
                </a:solidFill>
                <a:latin typeface="Posterama"/>
                <a:ea typeface="DejaVu Sans"/>
              </a:rPr>
              <a:t>Regional launch</a:t>
            </a:r>
            <a:endParaRPr b="0" lang="en-US" sz="1200" spc="-1" strike="noStrike">
              <a:latin typeface="Arial"/>
            </a:endParaRPr>
          </a:p>
        </p:txBody>
      </p:sp>
      <p:sp>
        <p:nvSpPr>
          <p:cNvPr id="11501" name="Text Placeholder 32"/>
          <p:cNvSpPr/>
          <p:nvPr/>
        </p:nvSpPr>
        <p:spPr>
          <a:xfrm>
            <a:off x="6166800" y="5255640"/>
            <a:ext cx="1689120" cy="223200"/>
          </a:xfrm>
          <a:prstGeom prst="rect">
            <a:avLst/>
          </a:prstGeom>
          <a:noFill/>
          <a:ln w="0">
            <a:noFill/>
          </a:ln>
        </p:spPr>
        <p:style>
          <a:lnRef idx="0"/>
          <a:fillRef idx="0"/>
          <a:effectRef idx="0"/>
          <a:fontRef idx="minor"/>
        </p:style>
        <p:txBody>
          <a:bodyPr lIns="90000" rIns="90000" tIns="45000" bIns="45000" anchor="t">
            <a:normAutofit fontScale="81000"/>
          </a:bodyPr>
          <a:p>
            <a:pPr algn="ctr">
              <a:lnSpc>
                <a:spcPct val="90000"/>
              </a:lnSpc>
              <a:spcBef>
                <a:spcPts val="1001"/>
              </a:spcBef>
              <a:buNone/>
              <a:tabLst>
                <a:tab algn="l" pos="0"/>
              </a:tabLst>
            </a:pPr>
            <a:r>
              <a:rPr b="0" lang="en-ZA" sz="1200" spc="-1" strike="noStrike">
                <a:solidFill>
                  <a:srgbClr val="000000"/>
                </a:solidFill>
                <a:latin typeface="Avenir Next LT Pro Light"/>
                <a:ea typeface="DejaVu Sans"/>
              </a:rPr>
              <a:t>July 2023</a:t>
            </a:r>
            <a:endParaRPr b="0" lang="en-US" sz="1200" spc="-1" strike="noStrike">
              <a:latin typeface="Arial"/>
            </a:endParaRPr>
          </a:p>
        </p:txBody>
      </p:sp>
      <p:sp>
        <p:nvSpPr>
          <p:cNvPr id="11502" name="Text Placeholder 31"/>
          <p:cNvSpPr/>
          <p:nvPr/>
        </p:nvSpPr>
        <p:spPr>
          <a:xfrm>
            <a:off x="9509400" y="4802760"/>
            <a:ext cx="1792440" cy="695520"/>
          </a:xfrm>
          <a:prstGeom prst="rect">
            <a:avLst/>
          </a:prstGeom>
          <a:solidFill>
            <a:schemeClr val="accent1">
              <a:lumMod val="20000"/>
              <a:lumOff val="80000"/>
            </a:schemeClr>
          </a:solidFill>
          <a:ln w="22225">
            <a:solidFill>
              <a:srgbClr val="000000"/>
            </a:solidFill>
            <a:round/>
          </a:ln>
        </p:spPr>
        <p:style>
          <a:lnRef idx="0"/>
          <a:fillRef idx="0"/>
          <a:effectRef idx="0"/>
          <a:fontRef idx="minor"/>
        </p:style>
        <p:txBody>
          <a:bodyPr lIns="90000" rIns="90000" tIns="36000" bIns="45000" anchor="t">
            <a:normAutofit/>
          </a:bodyPr>
          <a:p>
            <a:pPr algn="ctr">
              <a:lnSpc>
                <a:spcPct val="200000"/>
              </a:lnSpc>
              <a:spcBef>
                <a:spcPts val="1001"/>
              </a:spcBef>
              <a:buNone/>
              <a:tabLst>
                <a:tab algn="l" pos="0"/>
              </a:tabLst>
            </a:pPr>
            <a:r>
              <a:rPr b="0" lang="en-ZA" sz="1200" spc="-1" strike="noStrike">
                <a:solidFill>
                  <a:srgbClr val="404040"/>
                </a:solidFill>
                <a:latin typeface="Posterama"/>
                <a:ea typeface="DejaVu Sans"/>
              </a:rPr>
              <a:t>Deliver to client</a:t>
            </a:r>
            <a:endParaRPr b="0" lang="en-US" sz="1200" spc="-1" strike="noStrike">
              <a:latin typeface="Arial"/>
            </a:endParaRPr>
          </a:p>
        </p:txBody>
      </p:sp>
      <p:sp>
        <p:nvSpPr>
          <p:cNvPr id="11503" name="Text Placeholder 32"/>
          <p:cNvSpPr/>
          <p:nvPr/>
        </p:nvSpPr>
        <p:spPr>
          <a:xfrm>
            <a:off x="9560880" y="5213880"/>
            <a:ext cx="1689120" cy="223200"/>
          </a:xfrm>
          <a:prstGeom prst="rect">
            <a:avLst/>
          </a:prstGeom>
          <a:noFill/>
          <a:ln w="0">
            <a:noFill/>
          </a:ln>
        </p:spPr>
        <p:style>
          <a:lnRef idx="0"/>
          <a:fillRef idx="0"/>
          <a:effectRef idx="0"/>
          <a:fontRef idx="minor"/>
        </p:style>
        <p:txBody>
          <a:bodyPr lIns="90000" rIns="90000" tIns="45000" bIns="45000" anchor="t">
            <a:normAutofit fontScale="81000"/>
          </a:bodyPr>
          <a:p>
            <a:pPr algn="ctr">
              <a:lnSpc>
                <a:spcPct val="90000"/>
              </a:lnSpc>
              <a:spcBef>
                <a:spcPts val="1001"/>
              </a:spcBef>
              <a:buNone/>
              <a:tabLst>
                <a:tab algn="l" pos="0"/>
              </a:tabLst>
            </a:pPr>
            <a:r>
              <a:rPr b="0" lang="en-ZA" sz="1200" spc="-1" strike="noStrike">
                <a:solidFill>
                  <a:srgbClr val="404040"/>
                </a:solidFill>
                <a:latin typeface="Avenir Next LT Pro Light"/>
                <a:ea typeface="DejaVu Sans"/>
              </a:rPr>
              <a:t>Dec 2024</a:t>
            </a:r>
            <a:endParaRPr b="0" lang="en-US" sz="1200" spc="-1" strike="noStrike">
              <a:latin typeface="Arial"/>
            </a:endParaRPr>
          </a:p>
        </p:txBody>
      </p:sp>
      <p:sp>
        <p:nvSpPr>
          <p:cNvPr id="11504" name="PlaceHolder 30"/>
          <p:cNvSpPr>
            <a:spLocks noGrp="1"/>
          </p:cNvSpPr>
          <p:nvPr>
            <p:ph type="dt" idx="118"/>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32" name="PlaceHolder 31"/>
          <p:cNvSpPr>
            <a:spLocks noGrp="1"/>
          </p:cNvSpPr>
          <p:nvPr>
            <p:ph type="ftr" idx="46"/>
          </p:nvPr>
        </p:nvSpPr>
        <p:spPr/>
        <p:txBody>
          <a:bodyPr/>
          <a:p>
            <a:r>
              <a:t>Pitch deck title</a:t>
            </a:r>
          </a:p>
        </p:txBody>
      </p:sp>
      <p:sp>
        <p:nvSpPr>
          <p:cNvPr id="33" name="PlaceHolder 32"/>
          <p:cNvSpPr>
            <a:spLocks noGrp="1"/>
          </p:cNvSpPr>
          <p:nvPr>
            <p:ph type="sldNum" idx="47"/>
          </p:nvPr>
        </p:nvSpPr>
        <p:spPr/>
        <p:txBody>
          <a:bodyPr/>
          <a:p>
            <a:fld id="{ED56DBFB-E518-4B68-A527-8F20BEC8FCF3}"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05"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1" lang="en-US" sz="3800" spc="-1" strike="noStrike" cap="all">
                <a:solidFill>
                  <a:srgbClr val="000000"/>
                </a:solidFill>
                <a:latin typeface="Posterama"/>
              </a:rPr>
              <a:t>FINANCIALS</a:t>
            </a:r>
            <a:endParaRPr b="0" lang="en-US" sz="3800" spc="-1" strike="noStrike">
              <a:latin typeface="Arial"/>
            </a:endParaRPr>
          </a:p>
        </p:txBody>
      </p:sp>
      <p:graphicFrame>
        <p:nvGraphicFramePr>
          <p:cNvPr id="11506" name="Table 9"/>
          <p:cNvGraphicFramePr/>
          <p:nvPr/>
        </p:nvGraphicFramePr>
        <p:xfrm>
          <a:off x="915840" y="1690560"/>
          <a:ext cx="10359360" cy="4348440"/>
        </p:xfrm>
        <a:graphic>
          <a:graphicData uri="http://schemas.openxmlformats.org/drawingml/2006/table">
            <a:tbl>
              <a:tblPr/>
              <a:tblGrid>
                <a:gridCol w="2697480"/>
                <a:gridCol w="1446120"/>
                <a:gridCol w="2071800"/>
                <a:gridCol w="2071800"/>
                <a:gridCol w="2072520"/>
              </a:tblGrid>
              <a:tr h="334440">
                <a:tc>
                  <a:tcPr anchor="b" marL="288000" marR="91440">
                    <a:lnL>
                      <a:noFill/>
                    </a:lnL>
                    <a:lnR>
                      <a:noFill/>
                    </a:lnR>
                    <a:lnT w="12240">
                      <a:solidFill>
                        <a:srgbClr val="66b2b0"/>
                      </a:solidFill>
                    </a:lnT>
                    <a:lnB w="12240">
                      <a:solidFill>
                        <a:srgbClr val="66b2b0"/>
                      </a:solidFill>
                    </a:lnB>
                    <a:solidFill>
                      <a:srgbClr val="9fd1d0"/>
                    </a:solidFill>
                  </a:tcPr>
                </a:tc>
                <a:tc>
                  <a:txBody>
                    <a:bodyPr anchor="ctr">
                      <a:noAutofit/>
                    </a:bodyPr>
                    <a:p>
                      <a:pPr algn="r">
                        <a:lnSpc>
                          <a:spcPct val="100000"/>
                        </a:lnSpc>
                        <a:buNone/>
                      </a:pPr>
                      <a:r>
                        <a:rPr b="1" lang="en-US" sz="1200" spc="-1" strike="noStrike">
                          <a:solidFill>
                            <a:srgbClr val="000000"/>
                          </a:solidFill>
                          <a:latin typeface="Avenir Next LT Pro Light"/>
                        </a:rPr>
                        <a:t>YEAR 1</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solidFill>
                      <a:srgbClr val="9fd1d0"/>
                    </a:solidFill>
                  </a:tcPr>
                </a:tc>
                <a:tc>
                  <a:txBody>
                    <a:bodyPr anchor="ctr">
                      <a:noAutofit/>
                    </a:bodyPr>
                    <a:p>
                      <a:pPr algn="r">
                        <a:lnSpc>
                          <a:spcPct val="100000"/>
                        </a:lnSpc>
                        <a:buNone/>
                      </a:pPr>
                      <a:r>
                        <a:rPr b="1" lang="en-US" sz="1200" spc="-1" strike="noStrike">
                          <a:solidFill>
                            <a:srgbClr val="000000"/>
                          </a:solidFill>
                          <a:latin typeface="Avenir Next LT Pro Light"/>
                        </a:rPr>
                        <a:t>YEAR 2</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solidFill>
                      <a:srgbClr val="9fd1d0"/>
                    </a:solidFill>
                  </a:tcPr>
                </a:tc>
                <a:tc>
                  <a:txBody>
                    <a:bodyPr anchor="ctr">
                      <a:noAutofit/>
                    </a:bodyPr>
                    <a:p>
                      <a:pPr algn="r">
                        <a:lnSpc>
                          <a:spcPct val="100000"/>
                        </a:lnSpc>
                        <a:buNone/>
                      </a:pPr>
                      <a:r>
                        <a:rPr b="1" lang="en-US" sz="1200" spc="-1" strike="noStrike">
                          <a:solidFill>
                            <a:srgbClr val="000000"/>
                          </a:solidFill>
                          <a:latin typeface="Avenir Next LT Pro Light"/>
                        </a:rPr>
                        <a:t>YEAR 3</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solidFill>
                      <a:srgbClr val="9fd1d0"/>
                    </a:solidFill>
                  </a:tcPr>
                </a:tc>
                <a:tc>
                  <a:tcPr anchor="b" marL="91440" marR="91440">
                    <a:lnL>
                      <a:noFill/>
                    </a:lnL>
                    <a:lnR>
                      <a:noFill/>
                    </a:lnR>
                    <a:lnT w="12240">
                      <a:solidFill>
                        <a:srgbClr val="66b2b0"/>
                      </a:solidFill>
                    </a:lnT>
                    <a:lnB w="12240">
                      <a:solidFill>
                        <a:srgbClr val="66b2b0"/>
                      </a:solidFill>
                    </a:lnB>
                    <a:solidFill>
                      <a:srgbClr val="9fd1d0"/>
                    </a:solidFill>
                  </a:tcPr>
                </a:tc>
              </a:tr>
              <a:tr h="334440">
                <a:tc>
                  <a:txBody>
                    <a:bodyPr lIns="288000" anchor="ctr">
                      <a:noAutofit/>
                    </a:bodyPr>
                    <a:p>
                      <a:pPr>
                        <a:lnSpc>
                          <a:spcPct val="100000"/>
                        </a:lnSpc>
                        <a:buNone/>
                      </a:pPr>
                      <a:r>
                        <a:rPr b="0" lang="en-US" sz="1200" spc="-1" strike="noStrike">
                          <a:solidFill>
                            <a:srgbClr val="000000"/>
                          </a:solidFill>
                          <a:latin typeface="Avenir Next LT Pro Light"/>
                        </a:rPr>
                        <a:t>Income</a:t>
                      </a:r>
                      <a:endParaRPr b="0" lang="en-US" sz="1200" spc="-1" strike="noStrike">
                        <a:latin typeface="Arial"/>
                      </a:endParaRPr>
                    </a:p>
                  </a:txBody>
                  <a:tcPr anchor="ctr" marL="288000" marR="91440">
                    <a:lnL>
                      <a:noFill/>
                    </a:lnL>
                    <a:lnR>
                      <a:noFill/>
                    </a:lnR>
                    <a:lnT>
                      <a:noFill/>
                    </a:lnT>
                    <a:lnB w="12240">
                      <a:solidFill>
                        <a:srgbClr val="66b2b0"/>
                      </a:solidFill>
                    </a:lnB>
                    <a:noFill/>
                  </a:tcPr>
                </a:tc>
                <a:tc>
                  <a:tcPr anchor="ctr" marL="91440" marR="91440">
                    <a:lnL>
                      <a:noFill/>
                    </a:lnL>
                    <a:lnR>
                      <a:noFill/>
                    </a:lnR>
                    <a:lnT>
                      <a:noFill/>
                    </a:lnT>
                    <a:lnB w="12240">
                      <a:solidFill>
                        <a:srgbClr val="66b2b0"/>
                      </a:solidFill>
                    </a:lnB>
                    <a:noFill/>
                  </a:tcPr>
                </a:tc>
                <a:tc>
                  <a:tcPr anchor="ctr" marL="91440" marR="91440">
                    <a:lnL>
                      <a:noFill/>
                    </a:lnL>
                    <a:lnR>
                      <a:noFill/>
                    </a:lnR>
                    <a:lnT>
                      <a:noFill/>
                    </a:lnT>
                    <a:lnB w="12240">
                      <a:solidFill>
                        <a:srgbClr val="66b2b0"/>
                      </a:solidFill>
                    </a:lnB>
                    <a:noFill/>
                  </a:tcPr>
                </a:tc>
                <a:tc>
                  <a:tcPr anchor="ctr" marL="91440" marR="91440">
                    <a:lnL>
                      <a:noFill/>
                    </a:lnL>
                    <a:lnR>
                      <a:noFill/>
                    </a:lnR>
                    <a:lnT>
                      <a:noFill/>
                    </a:lnT>
                    <a:lnB w="12240">
                      <a:solidFill>
                        <a:srgbClr val="66b2b0"/>
                      </a:solidFill>
                    </a:lnB>
                    <a:noFill/>
                  </a:tcPr>
                </a:tc>
                <a:tc>
                  <a:tcPr anchor="ctr" marL="91440" marR="320040">
                    <a:lnL>
                      <a:noFill/>
                    </a:lnL>
                    <a:lnR>
                      <a:noFill/>
                    </a:lnR>
                    <a:lnT>
                      <a:noFill/>
                    </a:lnT>
                    <a:lnB w="12240">
                      <a:solidFill>
                        <a:srgbClr val="66b2b0"/>
                      </a:solidFill>
                    </a:lnB>
                    <a:noFill/>
                  </a:tcPr>
                </a:tc>
              </a:tr>
              <a:tr h="334440">
                <a:tc>
                  <a:txBody>
                    <a:bodyPr lIns="288000" anchor="ctr">
                      <a:noAutofit/>
                    </a:bodyPr>
                    <a:p>
                      <a:pPr marL="457200">
                        <a:lnSpc>
                          <a:spcPct val="100000"/>
                        </a:lnSpc>
                        <a:buNone/>
                      </a:pPr>
                      <a:r>
                        <a:rPr b="0" lang="en-US" sz="1200" spc="-1" strike="noStrike">
                          <a:solidFill>
                            <a:srgbClr val="000000"/>
                          </a:solidFill>
                          <a:latin typeface="Avenir Next LT Pro Light"/>
                        </a:rPr>
                        <a:t>Users</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50,000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400,000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1,600,000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pPr>
                      <a:r>
                        <a:rPr b="0" lang="en-US" sz="1200" spc="-1" strike="noStrike">
                          <a:solidFill>
                            <a:srgbClr val="000000"/>
                          </a:solidFill>
                          <a:latin typeface="Avenir Next LT Pro Light"/>
                        </a:rPr>
                        <a:t>Sales</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500,000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4,000,000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16,000,000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pPr>
                      <a:r>
                        <a:rPr b="0" lang="en-US" sz="1200" spc="-1" strike="noStrike">
                          <a:solidFill>
                            <a:srgbClr val="000000"/>
                          </a:solidFill>
                          <a:latin typeface="Avenir Next LT Pro Light"/>
                        </a:rPr>
                        <a:t>Average price per sale</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75</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80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90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pPr>
                      <a:r>
                        <a:rPr b="0" lang="en-US" sz="1200" spc="-1" strike="noStrike">
                          <a:solidFill>
                            <a:srgbClr val="000000"/>
                          </a:solidFill>
                          <a:latin typeface="Avenir Next LT Pro Light"/>
                        </a:rPr>
                        <a:t>Revenue @ 15%</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5,625,000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48,000,000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216,000,000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a:lnSpc>
                          <a:spcPct val="100000"/>
                        </a:lnSpc>
                        <a:buNone/>
                      </a:pPr>
                      <a:r>
                        <a:rPr b="1" lang="en-US" sz="1200" spc="-1" strike="noStrike">
                          <a:solidFill>
                            <a:srgbClr val="000000"/>
                          </a:solidFill>
                          <a:latin typeface="Avenir Next LT Pro Light"/>
                        </a:rPr>
                        <a:t>Gross profit</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5,625,000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48,000,000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216,000,000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a:lnSpc>
                          <a:spcPct val="100000"/>
                        </a:lnSpc>
                        <a:buNone/>
                      </a:pPr>
                      <a:r>
                        <a:rPr b="0" lang="en-US" sz="1200" spc="-1" strike="noStrike">
                          <a:solidFill>
                            <a:srgbClr val="000000"/>
                          </a:solidFill>
                          <a:latin typeface="Avenir Next LT Pro Light"/>
                        </a:rPr>
                        <a:t>Expenses</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cPr anchor="ctr" marL="91440" marR="91440">
                    <a:lnL>
                      <a:noFill/>
                    </a:lnL>
                    <a:lnR>
                      <a:noFill/>
                    </a:lnR>
                    <a:lnT w="12240">
                      <a:solidFill>
                        <a:srgbClr val="66b2b0"/>
                      </a:solidFill>
                    </a:lnT>
                    <a:lnB w="12240">
                      <a:solidFill>
                        <a:srgbClr val="66b2b0"/>
                      </a:solidFill>
                    </a:lnB>
                    <a:noFill/>
                  </a:tcPr>
                </a:tc>
                <a:tc>
                  <a:tcPr anchor="ctr" marL="91440" marR="91440">
                    <a:lnL>
                      <a:noFill/>
                    </a:lnL>
                    <a:lnR>
                      <a:noFill/>
                    </a:lnR>
                    <a:lnT w="12240">
                      <a:solidFill>
                        <a:srgbClr val="66b2b0"/>
                      </a:solidFill>
                    </a:lnT>
                    <a:lnB w="12240">
                      <a:solidFill>
                        <a:srgbClr val="66b2b0"/>
                      </a:solidFill>
                    </a:lnB>
                    <a:noFill/>
                  </a:tcPr>
                </a:tc>
                <a:tc>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tabLst>
                          <a:tab algn="l" pos="0"/>
                        </a:tabLst>
                      </a:pPr>
                      <a:r>
                        <a:rPr b="0" lang="en-US" sz="1200" spc="-1" strike="noStrike">
                          <a:solidFill>
                            <a:srgbClr val="000000"/>
                          </a:solidFill>
                          <a:latin typeface="Avenir Next LT Pro Light"/>
                        </a:rPr>
                        <a:t>Sales &amp; marketing</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5,062,500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38,400,000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151,200,000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rIns="320040" anchor="ctr">
                      <a:noAutofit/>
                    </a:bodyPr>
                    <a:p>
                      <a:pPr algn="r">
                        <a:lnSpc>
                          <a:spcPct val="100000"/>
                        </a:lnSpc>
                        <a:buNone/>
                      </a:pPr>
                      <a:r>
                        <a:rPr b="0" lang="en-US" sz="1200" spc="-1" strike="noStrike">
                          <a:solidFill>
                            <a:srgbClr val="000000"/>
                          </a:solidFill>
                          <a:latin typeface="Avenir Next LT Pro Light"/>
                        </a:rPr>
                        <a:t>70%</a:t>
                      </a:r>
                      <a:endParaRPr b="0" lang="en-US" sz="1200" spc="-1" strike="noStrike">
                        <a:latin typeface="Arial"/>
                      </a:endParaRPr>
                    </a:p>
                  </a:txBody>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tabLst>
                          <a:tab algn="l" pos="0"/>
                        </a:tabLst>
                      </a:pPr>
                      <a:r>
                        <a:rPr b="0" lang="en-US" sz="1200" spc="-1" strike="noStrike">
                          <a:solidFill>
                            <a:srgbClr val="000000"/>
                          </a:solidFill>
                          <a:latin typeface="Avenir Next LT Pro Light"/>
                        </a:rPr>
                        <a:t>Customer service</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1,687,500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9,600,000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21,600,000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rIns="320040" anchor="ctr">
                      <a:noAutofit/>
                    </a:bodyPr>
                    <a:p>
                      <a:pPr algn="r">
                        <a:lnSpc>
                          <a:spcPct val="100000"/>
                        </a:lnSpc>
                        <a:buNone/>
                      </a:pPr>
                      <a:r>
                        <a:rPr b="0" lang="en-US" sz="1200" spc="-1" strike="noStrike">
                          <a:solidFill>
                            <a:srgbClr val="000000"/>
                          </a:solidFill>
                          <a:latin typeface="Avenir Next LT Pro Light"/>
                        </a:rPr>
                        <a:t>10%</a:t>
                      </a:r>
                      <a:endParaRPr b="0" lang="en-US" sz="1200" spc="-1" strike="noStrike">
                        <a:latin typeface="Arial"/>
                      </a:endParaRPr>
                    </a:p>
                  </a:txBody>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tabLst>
                          <a:tab algn="l" pos="0"/>
                        </a:tabLst>
                      </a:pPr>
                      <a:r>
                        <a:rPr b="0" lang="en-US" sz="1200" spc="-1" strike="noStrike">
                          <a:solidFill>
                            <a:srgbClr val="000000"/>
                          </a:solidFill>
                          <a:latin typeface="Avenir Next LT Pro Light"/>
                        </a:rPr>
                        <a:t>Product development</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562,500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2,400,000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10,800,000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rIns="320040" anchor="ctr">
                      <a:noAutofit/>
                    </a:bodyPr>
                    <a:p>
                      <a:pPr algn="r">
                        <a:lnSpc>
                          <a:spcPct val="100000"/>
                        </a:lnSpc>
                        <a:buNone/>
                      </a:pPr>
                      <a:r>
                        <a:rPr b="0" lang="en-US" sz="1200" spc="-1" strike="noStrike">
                          <a:solidFill>
                            <a:srgbClr val="000000"/>
                          </a:solidFill>
                          <a:latin typeface="Avenir Next LT Pro Light"/>
                        </a:rPr>
                        <a:t>5%</a:t>
                      </a:r>
                      <a:endParaRPr b="0" lang="en-US" sz="1200" spc="-1" strike="noStrike">
                        <a:latin typeface="Arial"/>
                      </a:endParaRPr>
                    </a:p>
                  </a:txBody>
                  <a:tcPr anchor="ctr" marL="91440" marR="320040">
                    <a:lnL>
                      <a:noFill/>
                    </a:lnL>
                    <a:lnR>
                      <a:noFill/>
                    </a:lnR>
                    <a:lnT w="12240">
                      <a:solidFill>
                        <a:srgbClr val="66b2b0"/>
                      </a:solidFill>
                    </a:lnT>
                    <a:lnB w="12240">
                      <a:solidFill>
                        <a:srgbClr val="66b2b0"/>
                      </a:solidFill>
                    </a:lnB>
                    <a:noFill/>
                  </a:tcPr>
                </a:tc>
              </a:tr>
              <a:tr h="334440">
                <a:tc>
                  <a:txBody>
                    <a:bodyPr lIns="288000" anchor="ctr">
                      <a:noAutofit/>
                    </a:bodyPr>
                    <a:p>
                      <a:pPr marL="457200">
                        <a:lnSpc>
                          <a:spcPct val="100000"/>
                        </a:lnSpc>
                        <a:buNone/>
                        <a:tabLst>
                          <a:tab algn="l" pos="0"/>
                        </a:tabLst>
                      </a:pPr>
                      <a:r>
                        <a:rPr b="0" lang="en-US" sz="1200" spc="-1" strike="noStrike">
                          <a:solidFill>
                            <a:srgbClr val="000000"/>
                          </a:solidFill>
                          <a:latin typeface="Avenir Next LT Pro Light"/>
                        </a:rPr>
                        <a:t>Research</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281,250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2,400,000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0" lang="en-US" sz="1200" spc="-1" strike="noStrike">
                          <a:solidFill>
                            <a:srgbClr val="000000"/>
                          </a:solidFill>
                          <a:latin typeface="Avenir Next LT Pro Light"/>
                        </a:rPr>
                        <a:t>4,320,000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rIns="320040" anchor="ctr">
                      <a:noAutofit/>
                    </a:bodyPr>
                    <a:p>
                      <a:pPr algn="r">
                        <a:lnSpc>
                          <a:spcPct val="100000"/>
                        </a:lnSpc>
                        <a:buNone/>
                      </a:pPr>
                      <a:r>
                        <a:rPr b="0" lang="en-US" sz="1200" spc="-1" strike="noStrike">
                          <a:solidFill>
                            <a:srgbClr val="000000"/>
                          </a:solidFill>
                          <a:latin typeface="Avenir Next LT Pro Light"/>
                        </a:rPr>
                        <a:t>2%</a:t>
                      </a:r>
                      <a:endParaRPr b="0" lang="en-US" sz="1200" spc="-1" strike="noStrike">
                        <a:latin typeface="Arial"/>
                      </a:endParaRPr>
                    </a:p>
                  </a:txBody>
                  <a:tcPr anchor="ctr" marL="91440" marR="320040">
                    <a:lnL>
                      <a:noFill/>
                    </a:lnL>
                    <a:lnR>
                      <a:noFill/>
                    </a:lnR>
                    <a:lnT w="12240">
                      <a:solidFill>
                        <a:srgbClr val="66b2b0"/>
                      </a:solidFill>
                    </a:lnT>
                    <a:lnB w="12240">
                      <a:solidFill>
                        <a:srgbClr val="66b2b0"/>
                      </a:solidFill>
                    </a:lnB>
                    <a:noFill/>
                  </a:tcPr>
                </a:tc>
              </a:tr>
              <a:tr h="335520">
                <a:tc>
                  <a:txBody>
                    <a:bodyPr lIns="288000" anchor="ctr">
                      <a:noAutofit/>
                    </a:bodyPr>
                    <a:p>
                      <a:pPr>
                        <a:lnSpc>
                          <a:spcPct val="100000"/>
                        </a:lnSpc>
                        <a:buNone/>
                      </a:pPr>
                      <a:r>
                        <a:rPr b="1" lang="en-US" sz="1200" spc="-1" strike="noStrike">
                          <a:solidFill>
                            <a:srgbClr val="000000"/>
                          </a:solidFill>
                          <a:latin typeface="Avenir Next LT Pro Light"/>
                        </a:rPr>
                        <a:t>Total expenses</a:t>
                      </a:r>
                      <a:endParaRPr b="0" lang="en-US" sz="1200" spc="-1" strike="noStrike">
                        <a:latin typeface="Arial"/>
                      </a:endParaRPr>
                    </a:p>
                  </a:txBody>
                  <a:tcPr anchor="ctr" marL="28800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7,593,750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52,800,000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xBody>
                    <a:bodyPr anchor="ctr">
                      <a:noAutofit/>
                    </a:bodyPr>
                    <a:p>
                      <a:pPr algn="r">
                        <a:lnSpc>
                          <a:spcPct val="100000"/>
                        </a:lnSpc>
                        <a:buNone/>
                      </a:pPr>
                      <a:r>
                        <a:rPr b="1" lang="en-US" sz="1200" spc="-1" strike="noStrike">
                          <a:solidFill>
                            <a:srgbClr val="000000"/>
                          </a:solidFill>
                          <a:latin typeface="Avenir Next LT Pro Light"/>
                        </a:rPr>
                        <a:t>187,920,000</a:t>
                      </a:r>
                      <a:endParaRPr b="0" lang="en-US" sz="1200" spc="-1" strike="noStrike">
                        <a:latin typeface="Arial"/>
                      </a:endParaRPr>
                    </a:p>
                  </a:txBody>
                  <a:tcPr anchor="ctr" marL="91440" marR="91440">
                    <a:lnL>
                      <a:noFill/>
                    </a:lnL>
                    <a:lnR>
                      <a:noFill/>
                    </a:lnR>
                    <a:lnT w="12240">
                      <a:solidFill>
                        <a:srgbClr val="66b2b0"/>
                      </a:solidFill>
                    </a:lnT>
                    <a:lnB w="12240">
                      <a:solidFill>
                        <a:srgbClr val="66b2b0"/>
                      </a:solidFill>
                    </a:lnB>
                    <a:noFill/>
                  </a:tcPr>
                </a:tc>
                <a:tc>
                  <a:tcPr anchor="ctr" marL="91440" marR="320040">
                    <a:lnL>
                      <a:noFill/>
                    </a:lnL>
                    <a:lnR>
                      <a:noFill/>
                    </a:lnR>
                    <a:lnT w="12240">
                      <a:solidFill>
                        <a:srgbClr val="66b2b0"/>
                      </a:solidFill>
                    </a:lnT>
                    <a:lnB w="12240">
                      <a:solidFill>
                        <a:srgbClr val="66b2b0"/>
                      </a:solidFill>
                    </a:lnB>
                    <a:noFill/>
                  </a:tcPr>
                </a:tc>
              </a:tr>
            </a:tbl>
          </a:graphicData>
        </a:graphic>
      </p:graphicFrame>
      <p:sp>
        <p:nvSpPr>
          <p:cNvPr id="11507" name="PlaceHolder 2"/>
          <p:cNvSpPr>
            <a:spLocks noGrp="1"/>
          </p:cNvSpPr>
          <p:nvPr>
            <p:ph type="dt" idx="119"/>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4" name="PlaceHolder 3"/>
          <p:cNvSpPr>
            <a:spLocks noGrp="1"/>
          </p:cNvSpPr>
          <p:nvPr>
            <p:ph type="ftr" idx="49"/>
          </p:nvPr>
        </p:nvSpPr>
        <p:spPr/>
        <p:txBody>
          <a:bodyPr/>
          <a:p>
            <a:r>
              <a:t>Pitch deck title</a:t>
            </a:r>
          </a:p>
        </p:txBody>
      </p:sp>
      <p:sp>
        <p:nvSpPr>
          <p:cNvPr id="5" name="PlaceHolder 4"/>
          <p:cNvSpPr>
            <a:spLocks noGrp="1"/>
          </p:cNvSpPr>
          <p:nvPr>
            <p:ph type="sldNum" idx="50"/>
          </p:nvPr>
        </p:nvSpPr>
        <p:spPr/>
        <p:txBody>
          <a:bodyPr/>
          <a:p>
            <a:fld id="{B2F64328-2E2A-451B-BD86-7D97D36F664A}"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3" name="PlaceHolder 1"/>
          <p:cNvSpPr>
            <a:spLocks noGrp="1"/>
          </p:cNvSpPr>
          <p:nvPr>
            <p:ph type="title"/>
          </p:nvPr>
        </p:nvSpPr>
        <p:spPr>
          <a:xfrm>
            <a:off x="838080" y="1289160"/>
            <a:ext cx="4113360" cy="1324080"/>
          </a:xfrm>
          <a:prstGeom prst="rect">
            <a:avLst/>
          </a:prstGeom>
          <a:noFill/>
          <a:ln w="0">
            <a:noFill/>
          </a:ln>
        </p:spPr>
        <p:txBody>
          <a:bodyPr lIns="90000" rIns="90000" tIns="45000" bIns="45000" anchor="ctr">
            <a:normAutofit/>
          </a:bodyPr>
          <a:p>
            <a:pPr>
              <a:lnSpc>
                <a:spcPct val="90000"/>
              </a:lnSpc>
              <a:buNone/>
            </a:pPr>
            <a:r>
              <a:rPr b="1" lang="en-ZA" sz="3800" spc="-1" strike="noStrike" cap="all">
                <a:solidFill>
                  <a:srgbClr val="000000"/>
                </a:solidFill>
                <a:latin typeface="Posterama"/>
              </a:rPr>
              <a:t>ABOUT US</a:t>
            </a:r>
            <a:endParaRPr b="0" lang="en-US" sz="3800" spc="-1" strike="noStrike">
              <a:latin typeface="Arial"/>
            </a:endParaRPr>
          </a:p>
        </p:txBody>
      </p:sp>
      <p:sp>
        <p:nvSpPr>
          <p:cNvPr id="11314" name="PlaceHolder 2"/>
          <p:cNvSpPr>
            <a:spLocks noGrp="1"/>
          </p:cNvSpPr>
          <p:nvPr>
            <p:ph/>
          </p:nvPr>
        </p:nvSpPr>
        <p:spPr>
          <a:xfrm>
            <a:off x="838080" y="2816280"/>
            <a:ext cx="4113360" cy="2778480"/>
          </a:xfrm>
          <a:prstGeom prst="rect">
            <a:avLst/>
          </a:prstGeom>
          <a:noFill/>
          <a:ln w="0">
            <a:noFill/>
          </a:ln>
        </p:spPr>
        <p:txBody>
          <a:bodyPr lIns="90000" rIns="90000" tIns="45000" bIns="45000" anchor="t">
            <a:normAutofit/>
          </a:bodyPr>
          <a:p>
            <a:pPr>
              <a:lnSpc>
                <a:spcPts val="2401"/>
              </a:lnSpc>
              <a:spcBef>
                <a:spcPts val="1001"/>
              </a:spcBef>
              <a:buNone/>
              <a:tabLst>
                <a:tab algn="l" pos="0"/>
              </a:tabLst>
            </a:pPr>
            <a:r>
              <a:rPr b="0" lang="en-US" sz="1400" spc="-1" strike="noStrike">
                <a:solidFill>
                  <a:srgbClr val="000000"/>
                </a:solidFill>
                <a:latin typeface="Avenir Next LT Pro Light"/>
              </a:rPr>
              <a:t>This was a solution create by a veteran who wanted to have a real-world project to learn not only web3 but also the Flutter framework. </a:t>
            </a:r>
            <a:endParaRPr b="0" lang="en-US" sz="1400" spc="-1" strike="noStrike">
              <a:latin typeface="Arial"/>
            </a:endParaRPr>
          </a:p>
          <a:p>
            <a:pPr>
              <a:lnSpc>
                <a:spcPts val="2401"/>
              </a:lnSpc>
              <a:spcBef>
                <a:spcPts val="1001"/>
              </a:spcBef>
              <a:buNone/>
              <a:tabLst>
                <a:tab algn="l" pos="0"/>
              </a:tabLst>
            </a:pPr>
            <a:r>
              <a:rPr b="0" lang="en-US" sz="1400" spc="-1" strike="noStrike">
                <a:solidFill>
                  <a:srgbClr val="000000"/>
                </a:solidFill>
                <a:latin typeface="Avenir Next LT Pro Light"/>
              </a:rPr>
              <a:t>This is my first non-academic exploration into the subject and I had fun. I have always had a passion for mobile development and the idea of a world with without centralized control.</a:t>
            </a:r>
            <a:endParaRPr b="0" lang="en-US" sz="1400" spc="-1" strike="noStrike">
              <a:latin typeface="Arial"/>
            </a:endParaRPr>
          </a:p>
        </p:txBody>
      </p:sp>
      <p:sp>
        <p:nvSpPr>
          <p:cNvPr id="11315" name="PlaceHolder 3"/>
          <p:cNvSpPr>
            <a:spLocks noGrp="1"/>
          </p:cNvSpPr>
          <p:nvPr>
            <p:ph type="dt" idx="70"/>
          </p:nvPr>
        </p:nvSpPr>
        <p:spPr>
          <a:xfrm>
            <a:off x="838080" y="6356520"/>
            <a:ext cx="13701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316" name="PlaceHolder 4"/>
          <p:cNvSpPr>
            <a:spLocks noGrp="1"/>
          </p:cNvSpPr>
          <p:nvPr>
            <p:ph type="ftr" idx="71"/>
          </p:nvPr>
        </p:nvSpPr>
        <p:spPr>
          <a:xfrm>
            <a:off x="3867840" y="6356520"/>
            <a:ext cx="2741760" cy="363600"/>
          </a:xfrm>
          <a:prstGeom prst="rect">
            <a:avLst/>
          </a:prstGeom>
          <a:noFill/>
          <a:ln w="0">
            <a:noFill/>
          </a:ln>
        </p:spPr>
        <p:txBody>
          <a:bodyPr lIns="90000" rIns="90000" tIns="45000" bIns="45000" anchor="ctr">
            <a:noAutofit/>
          </a:bodyPr>
          <a:lstStyle>
            <a:lvl1pPr algn="r">
              <a:lnSpc>
                <a:spcPct val="100000"/>
              </a:lnSpc>
              <a:buNone/>
              <a:defRPr b="0" lang="en-ZA" sz="1000" spc="-1" strike="noStrike">
                <a:solidFill>
                  <a:srgbClr val="000000"/>
                </a:solidFill>
                <a:latin typeface="Avenir Next LT Pro Light"/>
              </a:defRPr>
            </a:lvl1pPr>
          </a:lstStyle>
          <a:p>
            <a:pPr algn="r">
              <a:lnSpc>
                <a:spcPct val="100000"/>
              </a:lnSpc>
              <a:buNone/>
            </a:pPr>
            <a:r>
              <a:rPr b="0" lang="en-ZA" sz="1000" spc="-1" strike="noStrike">
                <a:solidFill>
                  <a:srgbClr val="000000"/>
                </a:solidFill>
                <a:latin typeface="Avenir Next LT Pro Light"/>
              </a:rPr>
              <a:t>Pitch deck title</a:t>
            </a:r>
            <a:endParaRPr b="0" lang="en-US" sz="1000" spc="-1" strike="noStrike">
              <a:latin typeface="Times New Roman"/>
            </a:endParaRPr>
          </a:p>
        </p:txBody>
      </p:sp>
      <p:sp>
        <p:nvSpPr>
          <p:cNvPr id="11317" name="PlaceHolder 5"/>
          <p:cNvSpPr>
            <a:spLocks noGrp="1"/>
          </p:cNvSpPr>
          <p:nvPr>
            <p:ph type="sldNum" idx="7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A60C6D1A-224A-492D-9929-8ABE421A2C35}" type="slidenum">
              <a:rPr b="0" lang="en-US" sz="1000" spc="-1" strike="noStrike">
                <a:solidFill>
                  <a:srgbClr val="000000"/>
                </a:solidFill>
                <a:latin typeface="Avenir Next LT Pro Light"/>
              </a:rPr>
              <a:t>2</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8"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rmAutofit/>
          </a:bodyPr>
          <a:p>
            <a:pPr>
              <a:lnSpc>
                <a:spcPct val="90000"/>
              </a:lnSpc>
              <a:buNone/>
            </a:pPr>
            <a:r>
              <a:rPr b="1" lang="en-US" sz="3800" spc="-1" strike="noStrike" cap="all">
                <a:solidFill>
                  <a:srgbClr val="000000"/>
                </a:solidFill>
                <a:latin typeface="Posterama"/>
              </a:rPr>
              <a:t>MEET THE TEAM</a:t>
            </a:r>
            <a:endParaRPr b="0" lang="en-US" sz="3800" spc="-1" strike="noStrike">
              <a:latin typeface="Arial"/>
            </a:endParaRPr>
          </a:p>
        </p:txBody>
      </p:sp>
      <p:sp>
        <p:nvSpPr>
          <p:cNvPr id="11509" name="PlaceHolder 2"/>
          <p:cNvSpPr>
            <a:spLocks noGrp="1"/>
          </p:cNvSpPr>
          <p:nvPr>
            <p:ph/>
          </p:nvPr>
        </p:nvSpPr>
        <p:spPr>
          <a:xfrm>
            <a:off x="3694320" y="4498920"/>
            <a:ext cx="2101680" cy="27288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Derek Hahn</a:t>
            </a:r>
            <a:endParaRPr b="0" lang="en-US" sz="1400" spc="-1" strike="noStrike">
              <a:latin typeface="Arial"/>
            </a:endParaRPr>
          </a:p>
        </p:txBody>
      </p:sp>
      <p:sp>
        <p:nvSpPr>
          <p:cNvPr id="11510" name="PlaceHolder 3"/>
          <p:cNvSpPr>
            <a:spLocks noGrp="1"/>
          </p:cNvSpPr>
          <p:nvPr>
            <p:ph/>
          </p:nvPr>
        </p:nvSpPr>
        <p:spPr>
          <a:xfrm>
            <a:off x="3694320" y="4778640"/>
            <a:ext cx="2101680" cy="4557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Commander and Chief / Master of the Universe</a:t>
            </a:r>
            <a:endParaRPr b="0" lang="en-US" sz="1200" spc="-1" strike="noStrike">
              <a:latin typeface="Arial"/>
            </a:endParaRPr>
          </a:p>
        </p:txBody>
      </p:sp>
      <p:sp>
        <p:nvSpPr>
          <p:cNvPr id="11511" name="PlaceHolder 4"/>
          <p:cNvSpPr>
            <a:spLocks noGrp="1"/>
          </p:cNvSpPr>
          <p:nvPr>
            <p:ph type="dt" idx="120"/>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512" name="PlaceHolder 5"/>
          <p:cNvSpPr>
            <a:spLocks noGrp="1"/>
          </p:cNvSpPr>
          <p:nvPr>
            <p:ph type="ftr" idx="121"/>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513" name="PlaceHolder 6"/>
          <p:cNvSpPr>
            <a:spLocks noGrp="1"/>
          </p:cNvSpPr>
          <p:nvPr>
            <p:ph type="sldNum" idx="12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B2E5E269-D969-4F09-AB83-7C0696CF40B4}" type="slidenum">
              <a:rPr b="0" lang="en-US" sz="1000" spc="-1" strike="noStrike">
                <a:solidFill>
                  <a:srgbClr val="000000"/>
                </a:solidFill>
                <a:latin typeface="Avenir Next LT Pro Light"/>
              </a:rPr>
              <a:t>20</a:t>
            </a:fld>
            <a:endParaRPr b="0" lang="en-US" sz="1000" spc="-1" strike="noStrike">
              <a:latin typeface="Times New Roman"/>
            </a:endParaRPr>
          </a:p>
        </p:txBody>
      </p:sp>
      <p:pic>
        <p:nvPicPr>
          <p:cNvPr id="11514" name="" descr=""/>
          <p:cNvPicPr/>
          <p:nvPr/>
        </p:nvPicPr>
        <p:blipFill>
          <a:blip r:embed="rId1"/>
          <a:stretch/>
        </p:blipFill>
        <p:spPr>
          <a:xfrm>
            <a:off x="3741120" y="2010960"/>
            <a:ext cx="1973160" cy="2331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15"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1" lang="en-US" sz="3800" spc="-1" strike="noStrike" cap="all">
                <a:solidFill>
                  <a:srgbClr val="000000"/>
                </a:solidFill>
                <a:latin typeface="Posterama"/>
              </a:rPr>
              <a:t>MEET THE FULL TEAM</a:t>
            </a:r>
            <a:endParaRPr b="0" lang="en-US" sz="3800" spc="-1" strike="noStrike">
              <a:latin typeface="Arial"/>
            </a:endParaRPr>
          </a:p>
        </p:txBody>
      </p:sp>
      <p:pic>
        <p:nvPicPr>
          <p:cNvPr id="11516" name="Picture Placeholder 37" descr="team member"/>
          <p:cNvPicPr/>
          <p:nvPr/>
        </p:nvPicPr>
        <p:blipFill>
          <a:blip r:embed="rId1"/>
          <a:srcRect l="11658" t="0" r="11658" b="0"/>
          <a:stretch/>
        </p:blipFill>
        <p:spPr>
          <a:xfrm>
            <a:off x="1056240" y="1913400"/>
            <a:ext cx="1690200" cy="1324440"/>
          </a:xfrm>
          <a:prstGeom prst="rect">
            <a:avLst/>
          </a:prstGeom>
          <a:ln w="0">
            <a:noFill/>
          </a:ln>
        </p:spPr>
      </p:pic>
      <p:sp>
        <p:nvSpPr>
          <p:cNvPr id="11517" name="PlaceHolder 2"/>
          <p:cNvSpPr>
            <a:spLocks noGrp="1"/>
          </p:cNvSpPr>
          <p:nvPr>
            <p:ph/>
          </p:nvPr>
        </p:nvSpPr>
        <p:spPr>
          <a:xfrm>
            <a:off x="941760" y="344340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Takuma Hayashi</a:t>
            </a:r>
            <a:endParaRPr b="0" lang="en-US" sz="1400" spc="-1" strike="noStrike">
              <a:latin typeface="Arial"/>
            </a:endParaRPr>
          </a:p>
        </p:txBody>
      </p:sp>
      <p:sp>
        <p:nvSpPr>
          <p:cNvPr id="11518" name="PlaceHolder 3"/>
          <p:cNvSpPr>
            <a:spLocks noGrp="1"/>
          </p:cNvSpPr>
          <p:nvPr>
            <p:ph/>
          </p:nvPr>
        </p:nvSpPr>
        <p:spPr>
          <a:xfrm>
            <a:off x="941760" y="369144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President</a:t>
            </a:r>
            <a:endParaRPr b="0" lang="en-US" sz="1200" spc="-1" strike="noStrike">
              <a:latin typeface="Arial"/>
            </a:endParaRPr>
          </a:p>
        </p:txBody>
      </p:sp>
      <p:pic>
        <p:nvPicPr>
          <p:cNvPr id="11519" name="Picture Placeholder 61" descr="team member&#10;"/>
          <p:cNvPicPr/>
          <p:nvPr/>
        </p:nvPicPr>
        <p:blipFill>
          <a:blip r:embed="rId2"/>
          <a:stretch/>
        </p:blipFill>
        <p:spPr>
          <a:xfrm>
            <a:off x="1056240" y="4227840"/>
            <a:ext cx="1690200" cy="1324440"/>
          </a:xfrm>
          <a:prstGeom prst="rect">
            <a:avLst/>
          </a:prstGeom>
          <a:ln w="0">
            <a:noFill/>
          </a:ln>
        </p:spPr>
      </p:pic>
      <p:sp>
        <p:nvSpPr>
          <p:cNvPr id="11520" name="PlaceHolder 4"/>
          <p:cNvSpPr>
            <a:spLocks noGrp="1"/>
          </p:cNvSpPr>
          <p:nvPr>
            <p:ph/>
          </p:nvPr>
        </p:nvSpPr>
        <p:spPr>
          <a:xfrm>
            <a:off x="941760" y="574524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Graham Barnes</a:t>
            </a:r>
            <a:endParaRPr b="0" lang="en-US" sz="1400" spc="-1" strike="noStrike">
              <a:latin typeface="Arial"/>
            </a:endParaRPr>
          </a:p>
        </p:txBody>
      </p:sp>
      <p:sp>
        <p:nvSpPr>
          <p:cNvPr id="11521" name="PlaceHolder 5"/>
          <p:cNvSpPr>
            <a:spLocks noGrp="1"/>
          </p:cNvSpPr>
          <p:nvPr>
            <p:ph/>
          </p:nvPr>
        </p:nvSpPr>
        <p:spPr>
          <a:xfrm>
            <a:off x="941760" y="598752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VP Product</a:t>
            </a:r>
            <a:endParaRPr b="0" lang="en-US" sz="1200" spc="-1" strike="noStrike">
              <a:latin typeface="Arial"/>
            </a:endParaRPr>
          </a:p>
        </p:txBody>
      </p:sp>
      <p:pic>
        <p:nvPicPr>
          <p:cNvPr id="11522" name="Picture Placeholder 47" descr="team member"/>
          <p:cNvPicPr/>
          <p:nvPr/>
        </p:nvPicPr>
        <p:blipFill>
          <a:blip r:embed="rId3"/>
          <a:stretch/>
        </p:blipFill>
        <p:spPr>
          <a:xfrm>
            <a:off x="3854520" y="1913400"/>
            <a:ext cx="1690200" cy="1324440"/>
          </a:xfrm>
          <a:prstGeom prst="rect">
            <a:avLst/>
          </a:prstGeom>
          <a:ln w="0">
            <a:noFill/>
          </a:ln>
        </p:spPr>
      </p:pic>
      <p:sp>
        <p:nvSpPr>
          <p:cNvPr id="11523" name="PlaceHolder 6"/>
          <p:cNvSpPr>
            <a:spLocks noGrp="1"/>
          </p:cNvSpPr>
          <p:nvPr>
            <p:ph/>
          </p:nvPr>
        </p:nvSpPr>
        <p:spPr>
          <a:xfrm>
            <a:off x="3740040" y="344736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Mirjam Nilsson</a:t>
            </a:r>
            <a:endParaRPr b="0" lang="en-US" sz="1400" spc="-1" strike="noStrike">
              <a:latin typeface="Arial"/>
            </a:endParaRPr>
          </a:p>
        </p:txBody>
      </p:sp>
      <p:sp>
        <p:nvSpPr>
          <p:cNvPr id="11524" name="PlaceHolder 7"/>
          <p:cNvSpPr>
            <a:spLocks noGrp="1"/>
          </p:cNvSpPr>
          <p:nvPr>
            <p:ph/>
          </p:nvPr>
        </p:nvSpPr>
        <p:spPr>
          <a:xfrm>
            <a:off x="3740040" y="369540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Chief Executive Officer</a:t>
            </a:r>
            <a:endParaRPr b="0" lang="en-US" sz="1200" spc="-1" strike="noStrike">
              <a:latin typeface="Arial"/>
            </a:endParaRPr>
          </a:p>
        </p:txBody>
      </p:sp>
      <p:pic>
        <p:nvPicPr>
          <p:cNvPr id="11525" name="Picture Placeholder 63" descr="team member&#10;"/>
          <p:cNvPicPr/>
          <p:nvPr/>
        </p:nvPicPr>
        <p:blipFill>
          <a:blip r:embed="rId4"/>
          <a:stretch/>
        </p:blipFill>
        <p:spPr>
          <a:xfrm>
            <a:off x="3854160" y="4227840"/>
            <a:ext cx="1690200" cy="1324440"/>
          </a:xfrm>
          <a:prstGeom prst="rect">
            <a:avLst/>
          </a:prstGeom>
          <a:ln w="0">
            <a:noFill/>
          </a:ln>
        </p:spPr>
      </p:pic>
      <p:sp>
        <p:nvSpPr>
          <p:cNvPr id="11526" name="PlaceHolder 8"/>
          <p:cNvSpPr>
            <a:spLocks noGrp="1"/>
          </p:cNvSpPr>
          <p:nvPr>
            <p:ph/>
          </p:nvPr>
        </p:nvSpPr>
        <p:spPr>
          <a:xfrm>
            <a:off x="3740040" y="574128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Rowan Murphy</a:t>
            </a:r>
            <a:endParaRPr b="0" lang="en-US" sz="1400" spc="-1" strike="noStrike">
              <a:latin typeface="Arial"/>
            </a:endParaRPr>
          </a:p>
        </p:txBody>
      </p:sp>
      <p:sp>
        <p:nvSpPr>
          <p:cNvPr id="11527" name="PlaceHolder 9"/>
          <p:cNvSpPr>
            <a:spLocks noGrp="1"/>
          </p:cNvSpPr>
          <p:nvPr>
            <p:ph/>
          </p:nvPr>
        </p:nvSpPr>
        <p:spPr>
          <a:xfrm>
            <a:off x="3740040" y="598932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SEO Strategist</a:t>
            </a:r>
            <a:endParaRPr b="0" lang="en-US" sz="1200" spc="-1" strike="noStrike">
              <a:latin typeface="Arial"/>
            </a:endParaRPr>
          </a:p>
        </p:txBody>
      </p:sp>
      <p:pic>
        <p:nvPicPr>
          <p:cNvPr id="11528" name="Picture Placeholder 49" descr="team member"/>
          <p:cNvPicPr/>
          <p:nvPr/>
        </p:nvPicPr>
        <p:blipFill>
          <a:blip r:embed="rId5"/>
          <a:stretch/>
        </p:blipFill>
        <p:spPr>
          <a:xfrm>
            <a:off x="6652800" y="1913400"/>
            <a:ext cx="1690200" cy="1324440"/>
          </a:xfrm>
          <a:prstGeom prst="rect">
            <a:avLst/>
          </a:prstGeom>
          <a:ln w="0">
            <a:noFill/>
          </a:ln>
        </p:spPr>
      </p:pic>
      <p:sp>
        <p:nvSpPr>
          <p:cNvPr id="11529" name="PlaceHolder 10"/>
          <p:cNvSpPr>
            <a:spLocks noGrp="1"/>
          </p:cNvSpPr>
          <p:nvPr>
            <p:ph/>
          </p:nvPr>
        </p:nvSpPr>
        <p:spPr>
          <a:xfrm>
            <a:off x="6537960" y="344736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Flora Berggren</a:t>
            </a:r>
            <a:endParaRPr b="0" lang="en-US" sz="1400" spc="-1" strike="noStrike">
              <a:latin typeface="Arial"/>
            </a:endParaRPr>
          </a:p>
        </p:txBody>
      </p:sp>
      <p:sp>
        <p:nvSpPr>
          <p:cNvPr id="11530" name="PlaceHolder 11"/>
          <p:cNvSpPr>
            <a:spLocks noGrp="1"/>
          </p:cNvSpPr>
          <p:nvPr>
            <p:ph/>
          </p:nvPr>
        </p:nvSpPr>
        <p:spPr>
          <a:xfrm>
            <a:off x="6537960" y="369540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Chief Operations Officer</a:t>
            </a:r>
            <a:endParaRPr b="0" lang="en-US" sz="1200" spc="-1" strike="noStrike">
              <a:latin typeface="Arial"/>
            </a:endParaRPr>
          </a:p>
        </p:txBody>
      </p:sp>
      <p:pic>
        <p:nvPicPr>
          <p:cNvPr id="11531" name="Picture Placeholder 65" descr="team member&#10;"/>
          <p:cNvPicPr/>
          <p:nvPr/>
        </p:nvPicPr>
        <p:blipFill>
          <a:blip r:embed="rId6"/>
          <a:stretch/>
        </p:blipFill>
        <p:spPr>
          <a:xfrm>
            <a:off x="6652440" y="4227840"/>
            <a:ext cx="1690200" cy="1324440"/>
          </a:xfrm>
          <a:prstGeom prst="rect">
            <a:avLst/>
          </a:prstGeom>
          <a:ln w="0">
            <a:noFill/>
          </a:ln>
        </p:spPr>
      </p:pic>
      <p:sp>
        <p:nvSpPr>
          <p:cNvPr id="11532" name="PlaceHolder 12"/>
          <p:cNvSpPr>
            <a:spLocks noGrp="1"/>
          </p:cNvSpPr>
          <p:nvPr>
            <p:ph/>
          </p:nvPr>
        </p:nvSpPr>
        <p:spPr>
          <a:xfrm>
            <a:off x="6537960" y="574128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Elizabeth Moore</a:t>
            </a:r>
            <a:endParaRPr b="0" lang="en-US" sz="1400" spc="-1" strike="noStrike">
              <a:latin typeface="Arial"/>
            </a:endParaRPr>
          </a:p>
        </p:txBody>
      </p:sp>
      <p:sp>
        <p:nvSpPr>
          <p:cNvPr id="11533" name="PlaceHolder 13"/>
          <p:cNvSpPr>
            <a:spLocks noGrp="1"/>
          </p:cNvSpPr>
          <p:nvPr>
            <p:ph/>
          </p:nvPr>
        </p:nvSpPr>
        <p:spPr>
          <a:xfrm>
            <a:off x="6537960" y="598932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Product Designer</a:t>
            </a:r>
            <a:endParaRPr b="0" lang="en-US" sz="1200" spc="-1" strike="noStrike">
              <a:latin typeface="Arial"/>
            </a:endParaRPr>
          </a:p>
        </p:txBody>
      </p:sp>
      <p:pic>
        <p:nvPicPr>
          <p:cNvPr id="11534" name="Picture Placeholder 51" descr="team member&#10;"/>
          <p:cNvPicPr/>
          <p:nvPr/>
        </p:nvPicPr>
        <p:blipFill>
          <a:blip r:embed="rId7"/>
          <a:stretch/>
        </p:blipFill>
        <p:spPr>
          <a:xfrm>
            <a:off x="9451080" y="1913400"/>
            <a:ext cx="1690200" cy="1324440"/>
          </a:xfrm>
          <a:prstGeom prst="rect">
            <a:avLst/>
          </a:prstGeom>
          <a:ln w="0">
            <a:noFill/>
          </a:ln>
        </p:spPr>
      </p:pic>
      <p:sp>
        <p:nvSpPr>
          <p:cNvPr id="11535" name="PlaceHolder 14"/>
          <p:cNvSpPr>
            <a:spLocks noGrp="1"/>
          </p:cNvSpPr>
          <p:nvPr>
            <p:ph/>
          </p:nvPr>
        </p:nvSpPr>
        <p:spPr>
          <a:xfrm>
            <a:off x="9335880" y="344736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Rajesh Santoshi</a:t>
            </a:r>
            <a:endParaRPr b="0" lang="en-US" sz="1400" spc="-1" strike="noStrike">
              <a:latin typeface="Arial"/>
            </a:endParaRPr>
          </a:p>
        </p:txBody>
      </p:sp>
      <p:sp>
        <p:nvSpPr>
          <p:cNvPr id="11536" name="PlaceHolder 15"/>
          <p:cNvSpPr>
            <a:spLocks noGrp="1"/>
          </p:cNvSpPr>
          <p:nvPr>
            <p:ph/>
          </p:nvPr>
        </p:nvSpPr>
        <p:spPr>
          <a:xfrm>
            <a:off x="9335880" y="369540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VP Marketing</a:t>
            </a:r>
            <a:endParaRPr b="0" lang="en-US" sz="1200" spc="-1" strike="noStrike">
              <a:latin typeface="Arial"/>
            </a:endParaRPr>
          </a:p>
        </p:txBody>
      </p:sp>
      <p:pic>
        <p:nvPicPr>
          <p:cNvPr id="11537" name="Picture Placeholder 67" descr="team member&#10;"/>
          <p:cNvPicPr/>
          <p:nvPr/>
        </p:nvPicPr>
        <p:blipFill>
          <a:blip r:embed="rId8"/>
          <a:stretch/>
        </p:blipFill>
        <p:spPr>
          <a:xfrm>
            <a:off x="9450360" y="4227840"/>
            <a:ext cx="1690200" cy="1324440"/>
          </a:xfrm>
          <a:prstGeom prst="rect">
            <a:avLst/>
          </a:prstGeom>
          <a:ln w="0">
            <a:noFill/>
          </a:ln>
        </p:spPr>
      </p:pic>
      <p:sp>
        <p:nvSpPr>
          <p:cNvPr id="11538" name="PlaceHolder 16"/>
          <p:cNvSpPr>
            <a:spLocks noGrp="1"/>
          </p:cNvSpPr>
          <p:nvPr>
            <p:ph/>
          </p:nvPr>
        </p:nvSpPr>
        <p:spPr>
          <a:xfrm>
            <a:off x="9335880" y="5741280"/>
            <a:ext cx="1918800" cy="22716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400" spc="-1" strike="noStrike">
                <a:solidFill>
                  <a:srgbClr val="000000"/>
                </a:solidFill>
                <a:latin typeface="Posterama"/>
              </a:rPr>
              <a:t>Robin Kline</a:t>
            </a:r>
            <a:endParaRPr b="0" lang="en-US" sz="1400" spc="-1" strike="noStrike">
              <a:latin typeface="Arial"/>
            </a:endParaRPr>
          </a:p>
        </p:txBody>
      </p:sp>
      <p:sp>
        <p:nvSpPr>
          <p:cNvPr id="11539" name="PlaceHolder 17"/>
          <p:cNvSpPr>
            <a:spLocks noGrp="1"/>
          </p:cNvSpPr>
          <p:nvPr>
            <p:ph/>
          </p:nvPr>
        </p:nvSpPr>
        <p:spPr>
          <a:xfrm>
            <a:off x="9335880" y="5989320"/>
            <a:ext cx="1918800" cy="227160"/>
          </a:xfrm>
          <a:prstGeom prst="rect">
            <a:avLst/>
          </a:prstGeom>
          <a:noFill/>
          <a:ln w="0">
            <a:noFill/>
          </a:ln>
        </p:spPr>
        <p:txBody>
          <a:bodyPr lIns="90000" rIns="90000" tIns="45000" bIns="45000" anchor="t">
            <a:noAutofit/>
          </a:bodyPr>
          <a:p>
            <a:pPr algn="ctr">
              <a:lnSpc>
                <a:spcPts val="1599"/>
              </a:lnSpc>
              <a:buNone/>
              <a:tabLst>
                <a:tab algn="l" pos="0"/>
              </a:tabLst>
            </a:pPr>
            <a:r>
              <a:rPr b="0" lang="en-US" sz="1200" spc="-1" strike="noStrike">
                <a:solidFill>
                  <a:srgbClr val="000000"/>
                </a:solidFill>
                <a:latin typeface="Avenir Next LT Pro Light"/>
              </a:rPr>
              <a:t>Content Developer</a:t>
            </a:r>
            <a:endParaRPr b="0" lang="en-US" sz="1200" spc="-1" strike="noStrike">
              <a:latin typeface="Arial"/>
            </a:endParaRPr>
          </a:p>
        </p:txBody>
      </p:sp>
      <p:sp>
        <p:nvSpPr>
          <p:cNvPr id="11540" name="PlaceHolder 18"/>
          <p:cNvSpPr>
            <a:spLocks noGrp="1"/>
          </p:cNvSpPr>
          <p:nvPr>
            <p:ph type="dt" idx="123"/>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541" name="PlaceHolder 19"/>
          <p:cNvSpPr>
            <a:spLocks noGrp="1"/>
          </p:cNvSpPr>
          <p:nvPr>
            <p:ph type="ftr" idx="12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542" name="PlaceHolder 20"/>
          <p:cNvSpPr>
            <a:spLocks noGrp="1"/>
          </p:cNvSpPr>
          <p:nvPr>
            <p:ph type="sldNum" idx="12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3AFEDCCF-A12A-4E20-83D3-1EA5308FC674}" type="slidenum">
              <a:rPr b="0" lang="en-US" sz="1000" spc="-1" strike="noStrike">
                <a:solidFill>
                  <a:srgbClr val="000000"/>
                </a:solidFill>
                <a:latin typeface="Avenir Next LT Pro Light"/>
              </a:rPr>
              <a:t>20</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43"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1" lang="en-US" sz="3800" spc="-1" strike="noStrike" cap="all">
                <a:solidFill>
                  <a:srgbClr val="000000"/>
                </a:solidFill>
                <a:latin typeface="Posterama"/>
              </a:rPr>
              <a:t>FUNDING</a:t>
            </a:r>
            <a:endParaRPr b="0" lang="en-US" sz="3800" spc="-1" strike="noStrike">
              <a:latin typeface="Arial"/>
            </a:endParaRPr>
          </a:p>
        </p:txBody>
      </p:sp>
      <p:graphicFrame>
        <p:nvGraphicFramePr>
          <p:cNvPr id="11544" name="Content Placeholder 55"/>
          <p:cNvGraphicFramePr/>
          <p:nvPr/>
        </p:nvGraphicFramePr>
        <p:xfrm>
          <a:off x="1028880" y="2004840"/>
          <a:ext cx="1827360" cy="1735200"/>
        </p:xfrm>
        <a:graphic>
          <a:graphicData uri="http://schemas.openxmlformats.org/drawingml/2006/chart">
            <c:chart xmlns:c="http://schemas.openxmlformats.org/drawingml/2006/chart" xmlns:r="http://schemas.openxmlformats.org/officeDocument/2006/relationships" r:id="rId1"/>
          </a:graphicData>
        </a:graphic>
      </p:graphicFrame>
      <p:sp>
        <p:nvSpPr>
          <p:cNvPr id="11545" name="PlaceHolder 2"/>
          <p:cNvSpPr>
            <a:spLocks noGrp="1"/>
          </p:cNvSpPr>
          <p:nvPr>
            <p:ph/>
          </p:nvPr>
        </p:nvSpPr>
        <p:spPr>
          <a:xfrm>
            <a:off x="914400" y="3886200"/>
            <a:ext cx="2055960" cy="54720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800" spc="-1" strike="noStrike">
                <a:solidFill>
                  <a:srgbClr val="808080"/>
                </a:solidFill>
                <a:latin typeface="Posterama"/>
              </a:rPr>
              <a:t>PROPERTIES</a:t>
            </a:r>
            <a:endParaRPr b="0" lang="en-US" sz="1800" spc="-1" strike="noStrike">
              <a:latin typeface="Arial"/>
            </a:endParaRPr>
          </a:p>
        </p:txBody>
      </p:sp>
      <p:sp>
        <p:nvSpPr>
          <p:cNvPr id="11546" name="PlaceHolder 3"/>
          <p:cNvSpPr>
            <a:spLocks noGrp="1"/>
          </p:cNvSpPr>
          <p:nvPr>
            <p:ph/>
          </p:nvPr>
        </p:nvSpPr>
        <p:spPr>
          <a:xfrm>
            <a:off x="914400" y="4544640"/>
            <a:ext cx="2055960" cy="272880"/>
          </a:xfrm>
          <a:prstGeom prst="rect">
            <a:avLst/>
          </a:prstGeom>
          <a:noFill/>
          <a:ln w="0">
            <a:noFill/>
          </a:ln>
        </p:spPr>
        <p:txBody>
          <a:bodyPr lIns="90000" rIns="90000" tIns="45000" bIns="45000" anchor="t">
            <a:noAutofit/>
          </a:bodyPr>
          <a:p>
            <a:pPr algn="ctr">
              <a:lnSpc>
                <a:spcPts val="2001"/>
              </a:lnSpc>
              <a:buNone/>
              <a:tabLst>
                <a:tab algn="l" pos="0"/>
              </a:tabLst>
            </a:pPr>
            <a:r>
              <a:rPr b="0" lang="en-US" sz="1600" spc="-1" strike="noStrike">
                <a:solidFill>
                  <a:srgbClr val="000000"/>
                </a:solidFill>
                <a:latin typeface="Avenir Next LT Pro Light"/>
              </a:rPr>
              <a:t>$12,000</a:t>
            </a:r>
            <a:endParaRPr b="0" lang="en-US" sz="1600" spc="-1" strike="noStrike">
              <a:latin typeface="Arial"/>
            </a:endParaRPr>
          </a:p>
        </p:txBody>
      </p:sp>
      <p:sp>
        <p:nvSpPr>
          <p:cNvPr id="11547" name="PlaceHolder 4"/>
          <p:cNvSpPr>
            <a:spLocks noGrp="1"/>
          </p:cNvSpPr>
          <p:nvPr>
            <p:ph/>
          </p:nvPr>
        </p:nvSpPr>
        <p:spPr>
          <a:xfrm>
            <a:off x="914400" y="4919400"/>
            <a:ext cx="2055960" cy="91296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Revenue obtained from property rentals</a:t>
            </a:r>
            <a:endParaRPr b="0" lang="en-US" sz="1400" spc="-1" strike="noStrike">
              <a:latin typeface="Arial"/>
            </a:endParaRPr>
          </a:p>
        </p:txBody>
      </p:sp>
      <p:graphicFrame>
        <p:nvGraphicFramePr>
          <p:cNvPr id="11548" name="Content Placeholder 58"/>
          <p:cNvGraphicFramePr/>
          <p:nvPr/>
        </p:nvGraphicFramePr>
        <p:xfrm>
          <a:off x="3794040" y="2004840"/>
          <a:ext cx="1827360" cy="1735200"/>
        </p:xfrm>
        <a:graphic>
          <a:graphicData uri="http://schemas.openxmlformats.org/drawingml/2006/chart">
            <c:chart xmlns:c="http://schemas.openxmlformats.org/drawingml/2006/chart" xmlns:r="http://schemas.openxmlformats.org/officeDocument/2006/relationships" r:id="rId2"/>
          </a:graphicData>
        </a:graphic>
      </p:graphicFrame>
      <p:sp>
        <p:nvSpPr>
          <p:cNvPr id="11549" name="PlaceHolder 5"/>
          <p:cNvSpPr>
            <a:spLocks noGrp="1"/>
          </p:cNvSpPr>
          <p:nvPr>
            <p:ph/>
          </p:nvPr>
        </p:nvSpPr>
        <p:spPr>
          <a:xfrm>
            <a:off x="3679920" y="3886200"/>
            <a:ext cx="2055960" cy="54720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800" spc="-1" strike="noStrike">
                <a:solidFill>
                  <a:srgbClr val="808080"/>
                </a:solidFill>
                <a:latin typeface="Posterama"/>
              </a:rPr>
              <a:t>ANGEL INVESTMENTS</a:t>
            </a:r>
            <a:endParaRPr b="0" lang="en-US" sz="1800" spc="-1" strike="noStrike">
              <a:latin typeface="Arial"/>
            </a:endParaRPr>
          </a:p>
        </p:txBody>
      </p:sp>
      <p:sp>
        <p:nvSpPr>
          <p:cNvPr id="11550" name="PlaceHolder 6"/>
          <p:cNvSpPr>
            <a:spLocks noGrp="1"/>
          </p:cNvSpPr>
          <p:nvPr>
            <p:ph/>
          </p:nvPr>
        </p:nvSpPr>
        <p:spPr>
          <a:xfrm>
            <a:off x="3679920" y="4544640"/>
            <a:ext cx="2055960" cy="272880"/>
          </a:xfrm>
          <a:prstGeom prst="rect">
            <a:avLst/>
          </a:prstGeom>
          <a:noFill/>
          <a:ln w="0">
            <a:noFill/>
          </a:ln>
        </p:spPr>
        <p:txBody>
          <a:bodyPr lIns="90000" rIns="90000" tIns="45000" bIns="45000" anchor="t">
            <a:noAutofit/>
          </a:bodyPr>
          <a:p>
            <a:pPr algn="ctr">
              <a:lnSpc>
                <a:spcPts val="2001"/>
              </a:lnSpc>
              <a:buNone/>
              <a:tabLst>
                <a:tab algn="l" pos="0"/>
              </a:tabLst>
            </a:pPr>
            <a:r>
              <a:rPr b="0" lang="en-US" sz="1600" spc="-1" strike="noStrike">
                <a:solidFill>
                  <a:srgbClr val="000000"/>
                </a:solidFill>
                <a:latin typeface="Avenir Next LT Pro Light"/>
              </a:rPr>
              <a:t>$14,000</a:t>
            </a:r>
            <a:endParaRPr b="0" lang="en-US" sz="1600" spc="-1" strike="noStrike">
              <a:latin typeface="Arial"/>
            </a:endParaRPr>
          </a:p>
        </p:txBody>
      </p:sp>
      <p:sp>
        <p:nvSpPr>
          <p:cNvPr id="11551" name="PlaceHolder 7"/>
          <p:cNvSpPr>
            <a:spLocks noGrp="1"/>
          </p:cNvSpPr>
          <p:nvPr>
            <p:ph/>
          </p:nvPr>
        </p:nvSpPr>
        <p:spPr>
          <a:xfrm>
            <a:off x="3679920" y="4919400"/>
            <a:ext cx="2055960" cy="91296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Amount obtained through other investors</a:t>
            </a:r>
            <a:endParaRPr b="0" lang="en-US" sz="1400" spc="-1" strike="noStrike">
              <a:latin typeface="Arial"/>
            </a:endParaRPr>
          </a:p>
        </p:txBody>
      </p:sp>
      <p:graphicFrame>
        <p:nvGraphicFramePr>
          <p:cNvPr id="11552" name="Content Placeholder 61"/>
          <p:cNvGraphicFramePr/>
          <p:nvPr/>
        </p:nvGraphicFramePr>
        <p:xfrm>
          <a:off x="6559560" y="2004840"/>
          <a:ext cx="1827360" cy="1735200"/>
        </p:xfrm>
        <a:graphic>
          <a:graphicData uri="http://schemas.openxmlformats.org/drawingml/2006/chart">
            <c:chart xmlns:c="http://schemas.openxmlformats.org/drawingml/2006/chart" xmlns:r="http://schemas.openxmlformats.org/officeDocument/2006/relationships" r:id="rId3"/>
          </a:graphicData>
        </a:graphic>
      </p:graphicFrame>
      <p:sp>
        <p:nvSpPr>
          <p:cNvPr id="11553" name="PlaceHolder 8"/>
          <p:cNvSpPr>
            <a:spLocks noGrp="1"/>
          </p:cNvSpPr>
          <p:nvPr>
            <p:ph/>
          </p:nvPr>
        </p:nvSpPr>
        <p:spPr>
          <a:xfrm>
            <a:off x="6445080" y="3886200"/>
            <a:ext cx="2055960" cy="54720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800" spc="-1" strike="noStrike">
                <a:solidFill>
                  <a:srgbClr val="808080"/>
                </a:solidFill>
                <a:latin typeface="Posterama"/>
              </a:rPr>
              <a:t>CASH</a:t>
            </a:r>
            <a:endParaRPr b="0" lang="en-US" sz="1800" spc="-1" strike="noStrike">
              <a:latin typeface="Arial"/>
            </a:endParaRPr>
          </a:p>
        </p:txBody>
      </p:sp>
      <p:sp>
        <p:nvSpPr>
          <p:cNvPr id="11554" name="PlaceHolder 9"/>
          <p:cNvSpPr>
            <a:spLocks noGrp="1"/>
          </p:cNvSpPr>
          <p:nvPr>
            <p:ph/>
          </p:nvPr>
        </p:nvSpPr>
        <p:spPr>
          <a:xfrm>
            <a:off x="6445080" y="4544640"/>
            <a:ext cx="2055960" cy="272880"/>
          </a:xfrm>
          <a:prstGeom prst="rect">
            <a:avLst/>
          </a:prstGeom>
          <a:noFill/>
          <a:ln w="0">
            <a:noFill/>
          </a:ln>
        </p:spPr>
        <p:txBody>
          <a:bodyPr lIns="90000" rIns="90000" tIns="45000" bIns="45000" anchor="t">
            <a:noAutofit/>
          </a:bodyPr>
          <a:p>
            <a:pPr algn="ctr">
              <a:lnSpc>
                <a:spcPts val="2001"/>
              </a:lnSpc>
              <a:buNone/>
              <a:tabLst>
                <a:tab algn="l" pos="0"/>
              </a:tabLst>
            </a:pPr>
            <a:r>
              <a:rPr b="0" lang="en-US" sz="1600" spc="-1" strike="noStrike">
                <a:solidFill>
                  <a:srgbClr val="000000"/>
                </a:solidFill>
                <a:latin typeface="Avenir Next LT Pro Light"/>
              </a:rPr>
              <a:t>$32,000</a:t>
            </a:r>
            <a:endParaRPr b="0" lang="en-US" sz="1600" spc="-1" strike="noStrike">
              <a:latin typeface="Arial"/>
            </a:endParaRPr>
          </a:p>
        </p:txBody>
      </p:sp>
      <p:sp>
        <p:nvSpPr>
          <p:cNvPr id="11555" name="PlaceHolder 10"/>
          <p:cNvSpPr>
            <a:spLocks noGrp="1"/>
          </p:cNvSpPr>
          <p:nvPr>
            <p:ph/>
          </p:nvPr>
        </p:nvSpPr>
        <p:spPr>
          <a:xfrm>
            <a:off x="6445080" y="4919400"/>
            <a:ext cx="2055960" cy="91296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Liquid cash we have on hand</a:t>
            </a:r>
            <a:endParaRPr b="0" lang="en-US" sz="1400" spc="-1" strike="noStrike">
              <a:latin typeface="Arial"/>
            </a:endParaRPr>
          </a:p>
        </p:txBody>
      </p:sp>
      <p:graphicFrame>
        <p:nvGraphicFramePr>
          <p:cNvPr id="11556" name="Content Placeholder 64"/>
          <p:cNvGraphicFramePr/>
          <p:nvPr/>
        </p:nvGraphicFramePr>
        <p:xfrm>
          <a:off x="9325080" y="2004840"/>
          <a:ext cx="1827360" cy="1735200"/>
        </p:xfrm>
        <a:graphic>
          <a:graphicData uri="http://schemas.openxmlformats.org/drawingml/2006/chart">
            <c:chart xmlns:c="http://schemas.openxmlformats.org/drawingml/2006/chart" xmlns:r="http://schemas.openxmlformats.org/officeDocument/2006/relationships" r:id="rId4"/>
          </a:graphicData>
        </a:graphic>
      </p:graphicFrame>
      <p:sp>
        <p:nvSpPr>
          <p:cNvPr id="11557" name="PlaceHolder 11"/>
          <p:cNvSpPr>
            <a:spLocks noGrp="1"/>
          </p:cNvSpPr>
          <p:nvPr>
            <p:ph/>
          </p:nvPr>
        </p:nvSpPr>
        <p:spPr>
          <a:xfrm>
            <a:off x="9210600" y="3886200"/>
            <a:ext cx="2055960" cy="547200"/>
          </a:xfrm>
          <a:prstGeom prst="rect">
            <a:avLst/>
          </a:prstGeom>
          <a:noFill/>
          <a:ln w="0">
            <a:noFill/>
          </a:ln>
        </p:spPr>
        <p:txBody>
          <a:bodyPr lIns="90000" rIns="90000" tIns="45000" bIns="45000" anchor="t">
            <a:noAutofit/>
          </a:bodyPr>
          <a:p>
            <a:pPr algn="ctr">
              <a:lnSpc>
                <a:spcPct val="90000"/>
              </a:lnSpc>
              <a:spcBef>
                <a:spcPts val="1001"/>
              </a:spcBef>
              <a:buNone/>
              <a:tabLst>
                <a:tab algn="l" pos="0"/>
              </a:tabLst>
            </a:pPr>
            <a:r>
              <a:rPr b="0" lang="en-US" sz="1800" spc="-1" strike="noStrike">
                <a:solidFill>
                  <a:srgbClr val="808080"/>
                </a:solidFill>
                <a:latin typeface="Posterama"/>
              </a:rPr>
              <a:t>SHARES</a:t>
            </a:r>
            <a:endParaRPr b="0" lang="en-US" sz="1800" spc="-1" strike="noStrike">
              <a:latin typeface="Arial"/>
            </a:endParaRPr>
          </a:p>
        </p:txBody>
      </p:sp>
      <p:sp>
        <p:nvSpPr>
          <p:cNvPr id="11558" name="PlaceHolder 12"/>
          <p:cNvSpPr>
            <a:spLocks noGrp="1"/>
          </p:cNvSpPr>
          <p:nvPr>
            <p:ph/>
          </p:nvPr>
        </p:nvSpPr>
        <p:spPr>
          <a:xfrm>
            <a:off x="9210600" y="4544640"/>
            <a:ext cx="2055960" cy="272880"/>
          </a:xfrm>
          <a:prstGeom prst="rect">
            <a:avLst/>
          </a:prstGeom>
          <a:noFill/>
          <a:ln w="0">
            <a:noFill/>
          </a:ln>
        </p:spPr>
        <p:txBody>
          <a:bodyPr lIns="90000" rIns="90000" tIns="45000" bIns="45000" anchor="t">
            <a:noAutofit/>
          </a:bodyPr>
          <a:p>
            <a:pPr algn="ctr">
              <a:lnSpc>
                <a:spcPts val="2001"/>
              </a:lnSpc>
              <a:buNone/>
              <a:tabLst>
                <a:tab algn="l" pos="0"/>
              </a:tabLst>
            </a:pPr>
            <a:r>
              <a:rPr b="0" lang="en-US" sz="1600" spc="-1" strike="noStrike">
                <a:solidFill>
                  <a:srgbClr val="000000"/>
                </a:solidFill>
                <a:latin typeface="Avenir Next LT Pro Light"/>
              </a:rPr>
              <a:t>$82,000</a:t>
            </a:r>
            <a:endParaRPr b="0" lang="en-US" sz="1600" spc="-1" strike="noStrike">
              <a:latin typeface="Arial"/>
            </a:endParaRPr>
          </a:p>
        </p:txBody>
      </p:sp>
      <p:sp>
        <p:nvSpPr>
          <p:cNvPr id="11559" name="PlaceHolder 13"/>
          <p:cNvSpPr>
            <a:spLocks noGrp="1"/>
          </p:cNvSpPr>
          <p:nvPr>
            <p:ph/>
          </p:nvPr>
        </p:nvSpPr>
        <p:spPr>
          <a:xfrm>
            <a:off x="9210600" y="4919400"/>
            <a:ext cx="2055960" cy="912960"/>
          </a:xfrm>
          <a:prstGeom prst="rect">
            <a:avLst/>
          </a:prstGeom>
          <a:noFill/>
          <a:ln w="0">
            <a:noFill/>
          </a:ln>
        </p:spPr>
        <p:txBody>
          <a:bodyPr lIns="90000" rIns="90000" tIns="45000" bIns="45000" anchor="t">
            <a:noAutofit/>
          </a:bodyPr>
          <a:p>
            <a:pPr algn="ctr">
              <a:lnSpc>
                <a:spcPts val="2001"/>
              </a:lnSpc>
              <a:buNone/>
              <a:tabLst>
                <a:tab algn="l" pos="0"/>
              </a:tabLst>
            </a:pPr>
            <a:r>
              <a:rPr b="0" lang="en-ZA" sz="1400" spc="-1" strike="noStrike">
                <a:solidFill>
                  <a:srgbClr val="000000"/>
                </a:solidFill>
                <a:latin typeface="Avenir Next LT Pro Light"/>
              </a:rPr>
              <a:t>Number of shares converted into USD</a:t>
            </a:r>
            <a:endParaRPr b="0" lang="en-US" sz="1400" spc="-1" strike="noStrike">
              <a:latin typeface="Arial"/>
            </a:endParaRPr>
          </a:p>
        </p:txBody>
      </p:sp>
      <p:sp>
        <p:nvSpPr>
          <p:cNvPr id="11560" name="PlaceHolder 14"/>
          <p:cNvSpPr>
            <a:spLocks noGrp="1"/>
          </p:cNvSpPr>
          <p:nvPr>
            <p:ph type="dt" idx="126"/>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561" name="PlaceHolder 15"/>
          <p:cNvSpPr>
            <a:spLocks noGrp="1"/>
          </p:cNvSpPr>
          <p:nvPr>
            <p:ph type="ftr" idx="127"/>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562" name="PlaceHolder 16"/>
          <p:cNvSpPr>
            <a:spLocks noGrp="1"/>
          </p:cNvSpPr>
          <p:nvPr>
            <p:ph type="sldNum" idx="128"/>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581D68B7-4F60-45D8-B584-F564B14A227E}" type="slidenum">
              <a:rPr b="0" lang="en-US" sz="1000" spc="-1" strike="noStrike">
                <a:solidFill>
                  <a:srgbClr val="000000"/>
                </a:solidFill>
                <a:latin typeface="Avenir Next LT Pro Light"/>
              </a:rPr>
              <a:t>20</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3" name="PlaceHolder 1"/>
          <p:cNvSpPr>
            <a:spLocks noGrp="1"/>
          </p:cNvSpPr>
          <p:nvPr>
            <p:ph type="title"/>
          </p:nvPr>
        </p:nvSpPr>
        <p:spPr>
          <a:xfrm>
            <a:off x="6117840" y="1289160"/>
            <a:ext cx="5484960" cy="1324080"/>
          </a:xfrm>
          <a:prstGeom prst="rect">
            <a:avLst/>
          </a:prstGeom>
          <a:noFill/>
          <a:ln w="0">
            <a:noFill/>
          </a:ln>
        </p:spPr>
        <p:txBody>
          <a:bodyPr lIns="90000" rIns="90000" tIns="45000" bIns="45000" anchor="ctr">
            <a:noAutofit/>
          </a:bodyPr>
          <a:p>
            <a:pPr>
              <a:lnSpc>
                <a:spcPct val="90000"/>
              </a:lnSpc>
              <a:buNone/>
            </a:pPr>
            <a:r>
              <a:rPr b="1" lang="en-US" sz="3800" spc="-1" strike="noStrike" cap="all">
                <a:solidFill>
                  <a:srgbClr val="000000"/>
                </a:solidFill>
                <a:latin typeface="Posterama"/>
              </a:rPr>
              <a:t>SUMMARY</a:t>
            </a:r>
            <a:endParaRPr b="0" lang="en-US" sz="3800" spc="-1" strike="noStrike">
              <a:latin typeface="Arial"/>
            </a:endParaRPr>
          </a:p>
        </p:txBody>
      </p:sp>
      <p:sp>
        <p:nvSpPr>
          <p:cNvPr id="11564" name="PlaceHolder 2"/>
          <p:cNvSpPr>
            <a:spLocks noGrp="1"/>
          </p:cNvSpPr>
          <p:nvPr>
            <p:ph type="dt" idx="129"/>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565" name="PlaceHolder 3"/>
          <p:cNvSpPr>
            <a:spLocks noGrp="1"/>
          </p:cNvSpPr>
          <p:nvPr>
            <p:ph type="ftr" idx="130"/>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566" name="PlaceHolder 4"/>
          <p:cNvSpPr>
            <a:spLocks noGrp="1"/>
          </p:cNvSpPr>
          <p:nvPr>
            <p:ph type="sldNum" idx="13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DEF4F99A-7D3A-4EC3-AE3B-80F2306E9052}" type="slidenum">
              <a:rPr b="0" lang="en-US" sz="1000" spc="-1" strike="noStrike">
                <a:solidFill>
                  <a:srgbClr val="000000"/>
                </a:solidFill>
                <a:latin typeface="Avenir Next LT Pro Light"/>
              </a:rPr>
              <a:t>&lt;number&gt;</a:t>
            </a:fld>
            <a:endParaRPr b="0" lang="en-US" sz="1000" spc="-1" strike="noStrike">
              <a:latin typeface="Times New Roman"/>
            </a:endParaRPr>
          </a:p>
        </p:txBody>
      </p:sp>
      <p:sp>
        <p:nvSpPr>
          <p:cNvPr id="11567" name="PlaceHolder 5"/>
          <p:cNvSpPr>
            <a:spLocks noGrp="1"/>
          </p:cNvSpPr>
          <p:nvPr>
            <p:ph/>
          </p:nvPr>
        </p:nvSpPr>
        <p:spPr>
          <a:xfrm>
            <a:off x="6117480" y="2816280"/>
            <a:ext cx="4113360" cy="2778480"/>
          </a:xfrm>
          <a:prstGeom prst="rect">
            <a:avLst/>
          </a:prstGeom>
          <a:noFill/>
          <a:ln w="0">
            <a:noFill/>
          </a:ln>
        </p:spPr>
        <p:txBody>
          <a:bodyPr lIns="90000" rIns="90000" tIns="45000" bIns="45000" anchor="t">
            <a:normAutofit fontScale="96000"/>
          </a:bodyPr>
          <a:p>
            <a:pPr>
              <a:lnSpc>
                <a:spcPts val="2401"/>
              </a:lnSpc>
              <a:spcBef>
                <a:spcPts val="1001"/>
              </a:spcBef>
              <a:buNone/>
              <a:tabLst>
                <a:tab algn="l" pos="0"/>
              </a:tabLst>
            </a:pPr>
            <a:r>
              <a:rPr b="0" lang="en-US" sz="1400" spc="-1" strike="noStrike">
                <a:solidFill>
                  <a:srgbClr val="000000"/>
                </a:solidFill>
                <a:latin typeface="Avenir Next LT Pro Light"/>
              </a:rPr>
              <a:t>Crypto is a means of transacting. However, it is only being utilized as a means of hobby-commerce and exclusionary hobby-commerce at that. dSmarket empowers both job solicitors and job contractors to agree upon transparent terms for job completion and transact without the need to have a governing body enforce unnecessary provisions on them, or have a centralized company take money from them for work that the company didn’t do. </a:t>
            </a:r>
            <a:endParaRPr b="0" lang="en-US" sz="1400" spc="-1" strike="noStrike">
              <a:latin typeface="Arial"/>
            </a:endParaRPr>
          </a:p>
          <a:p>
            <a:pPr>
              <a:lnSpc>
                <a:spcPts val="2401"/>
              </a:lnSpc>
              <a:spcBef>
                <a:spcPts val="1001"/>
              </a:spcBef>
              <a:buNone/>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8" name="PlaceHolder 1"/>
          <p:cNvSpPr>
            <a:spLocks noGrp="1"/>
          </p:cNvSpPr>
          <p:nvPr>
            <p:ph type="title"/>
          </p:nvPr>
        </p:nvSpPr>
        <p:spPr>
          <a:xfrm>
            <a:off x="1353240" y="1755720"/>
            <a:ext cx="4305240" cy="1324080"/>
          </a:xfrm>
          <a:prstGeom prst="rect">
            <a:avLst/>
          </a:prstGeom>
          <a:noFill/>
          <a:ln w="0">
            <a:noFill/>
          </a:ln>
        </p:spPr>
        <p:txBody>
          <a:bodyPr lIns="90000" rIns="90000" tIns="45000" bIns="45000" anchor="b">
            <a:noAutofit/>
          </a:bodyPr>
          <a:p>
            <a:pPr>
              <a:lnSpc>
                <a:spcPct val="90000"/>
              </a:lnSpc>
              <a:buNone/>
            </a:pPr>
            <a:r>
              <a:rPr b="1" lang="en-US" sz="3800" spc="-1" strike="noStrike" cap="all">
                <a:solidFill>
                  <a:srgbClr val="000000"/>
                </a:solidFill>
                <a:latin typeface="Posterama"/>
              </a:rPr>
              <a:t>THANK YOU</a:t>
            </a:r>
            <a:endParaRPr b="0" lang="en-US" sz="3800" spc="-1" strike="noStrike">
              <a:latin typeface="Arial"/>
            </a:endParaRPr>
          </a:p>
        </p:txBody>
      </p:sp>
      <p:sp>
        <p:nvSpPr>
          <p:cNvPr id="11569" name="PlaceHolder 2"/>
          <p:cNvSpPr>
            <a:spLocks noGrp="1"/>
          </p:cNvSpPr>
          <p:nvPr>
            <p:ph/>
          </p:nvPr>
        </p:nvSpPr>
        <p:spPr>
          <a:xfrm>
            <a:off x="1353240" y="3191400"/>
            <a:ext cx="3503880" cy="1797120"/>
          </a:xfrm>
          <a:prstGeom prst="rect">
            <a:avLst/>
          </a:prstGeom>
          <a:noFill/>
          <a:ln w="0">
            <a:noFill/>
          </a:ln>
        </p:spPr>
        <p:txBody>
          <a:bodyPr lIns="90000" rIns="90000" tIns="45000" bIns="45000" anchor="t">
            <a:noAutofit/>
          </a:bodyPr>
          <a:p>
            <a:pPr>
              <a:lnSpc>
                <a:spcPts val="2999"/>
              </a:lnSpc>
              <a:buNone/>
              <a:tabLst>
                <a:tab algn="l" pos="0"/>
              </a:tabLst>
            </a:pPr>
            <a:r>
              <a:rPr b="0" lang="en-US" sz="1800" spc="-1" strike="noStrike">
                <a:solidFill>
                  <a:srgbClr val="000000"/>
                </a:solidFill>
                <a:latin typeface="Avenir Next LT Pro Light"/>
              </a:rPr>
              <a:t>Derek Hahn​</a:t>
            </a:r>
            <a:endParaRPr b="0" lang="en-US" sz="1800" spc="-1" strike="noStrike">
              <a:latin typeface="Arial"/>
            </a:endParaRPr>
          </a:p>
          <a:p>
            <a:pPr>
              <a:lnSpc>
                <a:spcPts val="2999"/>
              </a:lnSpc>
              <a:buNone/>
              <a:tabLst>
                <a:tab algn="l" pos="0"/>
              </a:tabLst>
            </a:pPr>
            <a:r>
              <a:rPr b="0" lang="en-US" sz="1800" spc="-1" strike="noStrike" u="sng">
                <a:solidFill>
                  <a:srgbClr val="0563c1"/>
                </a:solidFill>
                <a:uFillTx/>
                <a:latin typeface="Avenir Next LT Pro Light"/>
                <a:hlinkClick r:id="rId1"/>
              </a:rPr>
              <a:t>info@roostercoop.ninja</a:t>
            </a:r>
            <a:endParaRPr b="0" lang="en-US" sz="1800" spc="-1" strike="noStrike">
              <a:latin typeface="Arial"/>
            </a:endParaRPr>
          </a:p>
          <a:p>
            <a:pPr>
              <a:lnSpc>
                <a:spcPts val="2999"/>
              </a:lnSpc>
              <a:buNone/>
              <a:tabLst>
                <a:tab algn="l" pos="0"/>
              </a:tabLst>
            </a:pPr>
            <a:r>
              <a:rPr b="0" lang="en-US" sz="1800" spc="-1" strike="noStrike">
                <a:solidFill>
                  <a:srgbClr val="000000"/>
                </a:solidFill>
                <a:latin typeface="Avenir Next LT Pro Light"/>
              </a:rPr>
              <a:t>https://github.com/roostercoopllc/dSmarket</a:t>
            </a:r>
            <a:endParaRPr b="0" lang="en-US" sz="1800" spc="-1" strike="noStrike">
              <a:latin typeface="Arial"/>
            </a:endParaRPr>
          </a:p>
        </p:txBody>
      </p:sp>
      <p:sp>
        <p:nvSpPr>
          <p:cNvPr id="11570" name="PlaceHolder 3"/>
          <p:cNvSpPr>
            <a:spLocks noGrp="1"/>
          </p:cNvSpPr>
          <p:nvPr>
            <p:ph type="dt" idx="132"/>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571" name="PlaceHolder 4"/>
          <p:cNvSpPr>
            <a:spLocks noGrp="1"/>
          </p:cNvSpPr>
          <p:nvPr>
            <p:ph type="ftr" idx="13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572" name="PlaceHolder 5"/>
          <p:cNvSpPr>
            <a:spLocks noGrp="1"/>
          </p:cNvSpPr>
          <p:nvPr>
            <p:ph type="sldNum" idx="134"/>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17BFB472-1E7A-404B-AB2B-E02449D8181A}" type="slidenum">
              <a:rPr b="0" lang="en-US" sz="1000" spc="-1" strike="noStrike">
                <a:solidFill>
                  <a:srgbClr val="000000"/>
                </a:solidFill>
                <a:latin typeface="Avenir Next LT Pro Light"/>
              </a:rPr>
              <a:t>&lt;number&gt;</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8"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rmAutofit/>
          </a:bodyPr>
          <a:p>
            <a:pPr>
              <a:lnSpc>
                <a:spcPct val="90000"/>
              </a:lnSpc>
              <a:buNone/>
            </a:pPr>
            <a:r>
              <a:rPr b="1" lang="en-US" sz="3800" spc="-1" strike="noStrike" cap="all">
                <a:solidFill>
                  <a:srgbClr val="000000"/>
                </a:solidFill>
                <a:latin typeface="Posterama"/>
              </a:rPr>
              <a:t>PROBLEM</a:t>
            </a:r>
            <a:endParaRPr b="0" lang="en-US" sz="3800" spc="-1" strike="noStrike">
              <a:latin typeface="Arial"/>
            </a:endParaRPr>
          </a:p>
        </p:txBody>
      </p:sp>
      <p:sp>
        <p:nvSpPr>
          <p:cNvPr id="11319" name="PlaceHolder 2"/>
          <p:cNvSpPr>
            <a:spLocks noGrp="1"/>
          </p:cNvSpPr>
          <p:nvPr>
            <p:ph/>
          </p:nvPr>
        </p:nvSpPr>
        <p:spPr>
          <a:xfrm>
            <a:off x="405360" y="1671480"/>
            <a:ext cx="41133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Why should I care about Crypto?</a:t>
            </a:r>
            <a:endParaRPr b="0" lang="en-US" sz="1800" spc="-1" strike="noStrike">
              <a:latin typeface="Arial"/>
            </a:endParaRPr>
          </a:p>
        </p:txBody>
      </p:sp>
      <p:sp>
        <p:nvSpPr>
          <p:cNvPr id="11320" name="PlaceHolder 3"/>
          <p:cNvSpPr>
            <a:spLocks noGrp="1"/>
          </p:cNvSpPr>
          <p:nvPr>
            <p:ph/>
          </p:nvPr>
        </p:nvSpPr>
        <p:spPr>
          <a:xfrm>
            <a:off x="392040" y="2101680"/>
            <a:ext cx="4309200" cy="1187280"/>
          </a:xfrm>
          <a:prstGeom prst="rect">
            <a:avLst/>
          </a:prstGeom>
          <a:noFill/>
          <a:ln w="0">
            <a:noFill/>
          </a:ln>
        </p:spPr>
        <p:txBody>
          <a:bodyPr lIns="90000" rIns="90000" tIns="45000" bIns="45000" anchor="t">
            <a:normAutofit fontScale="75000"/>
          </a:bodyPr>
          <a:p>
            <a:pPr>
              <a:lnSpc>
                <a:spcPts val="2001"/>
              </a:lnSpc>
              <a:buNone/>
              <a:tabLst>
                <a:tab algn="l" pos="0"/>
              </a:tabLst>
            </a:pPr>
            <a:r>
              <a:rPr b="0" lang="en-US" sz="1400" spc="-1" strike="noStrike">
                <a:solidFill>
                  <a:srgbClr val="000000"/>
                </a:solidFill>
                <a:latin typeface="Avenir Next LT Pro Light"/>
              </a:rPr>
              <a:t>Most crypto applications do not solve problems for users. Instead, most dApps have similar user base groups that are already looking to try and utilize crypto. The best way to increase adoption, and provide value to the greater good, is to make crypto usable and manageable in a way that people can understand it’s value.</a:t>
            </a:r>
            <a:endParaRPr b="0" lang="en-US" sz="1400" spc="-1" strike="noStrike">
              <a:latin typeface="Arial"/>
            </a:endParaRPr>
          </a:p>
        </p:txBody>
      </p:sp>
      <p:sp>
        <p:nvSpPr>
          <p:cNvPr id="11321" name="PlaceHolder 4"/>
          <p:cNvSpPr>
            <a:spLocks noGrp="1"/>
          </p:cNvSpPr>
          <p:nvPr>
            <p:ph/>
          </p:nvPr>
        </p:nvSpPr>
        <p:spPr>
          <a:xfrm>
            <a:off x="405360" y="3414600"/>
            <a:ext cx="429588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Current Groups in Crypto and dApps</a:t>
            </a:r>
            <a:endParaRPr b="0" lang="en-US" sz="1800" spc="-1" strike="noStrike">
              <a:latin typeface="Arial"/>
            </a:endParaRPr>
          </a:p>
        </p:txBody>
      </p:sp>
      <p:sp>
        <p:nvSpPr>
          <p:cNvPr id="11322" name="PlaceHolder 5"/>
          <p:cNvSpPr>
            <a:spLocks noGrp="1"/>
          </p:cNvSpPr>
          <p:nvPr>
            <p:ph/>
          </p:nvPr>
        </p:nvSpPr>
        <p:spPr>
          <a:xfrm>
            <a:off x="209160" y="3827880"/>
            <a:ext cx="4492080" cy="2663640"/>
          </a:xfrm>
          <a:prstGeom prst="rect">
            <a:avLst/>
          </a:prstGeom>
          <a:noFill/>
          <a:ln w="0">
            <a:noFill/>
          </a:ln>
        </p:spPr>
        <p:txBody>
          <a:bodyPr lIns="90000" rIns="90000" tIns="45000" bIns="45000" anchor="t">
            <a:normAutofit fontScale="94000"/>
          </a:bodyPr>
          <a:p>
            <a:pPr marL="285840" indent="-285840">
              <a:lnSpc>
                <a:spcPts val="2001"/>
              </a:lnSpc>
              <a:buClr>
                <a:srgbClr val="000000"/>
              </a:buClr>
              <a:buFont typeface="Arial"/>
              <a:buChar char="•"/>
            </a:pPr>
            <a:r>
              <a:rPr b="1" lang="en-US" sz="1400" spc="-1" strike="noStrike">
                <a:solidFill>
                  <a:srgbClr val="000000"/>
                </a:solidFill>
                <a:latin typeface="Avenir Next LT Pro Light"/>
              </a:rPr>
              <a:t>DeFi </a:t>
            </a:r>
            <a:r>
              <a:rPr b="0" lang="en-US" sz="1400" spc="-1" strike="noStrike">
                <a:solidFill>
                  <a:srgbClr val="000000"/>
                </a:solidFill>
                <a:latin typeface="Avenir Next LT Pro Light"/>
              </a:rPr>
              <a:t>– The vast majority of dApps are simply a way to programmatically utilize digital tokens. </a:t>
            </a:r>
            <a:endParaRPr b="0" lang="en-US"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venir Next LT Pro Light"/>
              </a:rPr>
              <a:t>Art Enthusiasts </a:t>
            </a:r>
            <a:r>
              <a:rPr b="0" lang="en-US" sz="1400" spc="-1" strike="noStrike">
                <a:solidFill>
                  <a:srgbClr val="000000"/>
                </a:solidFill>
                <a:latin typeface="Avenir Next LT Pro Light"/>
              </a:rPr>
              <a:t>– Similar to the finances. Most individuals don’t have money for fine art. Why would they take the time to understand the niceties of individual tokens which makes unique digital assets.</a:t>
            </a:r>
            <a:endParaRPr b="0" lang="en-US"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venir Next LT Pro Light"/>
              </a:rPr>
              <a:t>Gamers  </a:t>
            </a:r>
            <a:r>
              <a:rPr b="0" lang="en-US" sz="1400" spc="-1" strike="noStrike">
                <a:solidFill>
                  <a:srgbClr val="000000"/>
                </a:solidFill>
                <a:latin typeface="Avenir Next LT Pro Light"/>
              </a:rPr>
              <a:t>– Videogames that are backed on crypto will eventually be awesome when the metaverse takes off. Until then, the only reason people play games with crypto is because they already play videogames.</a:t>
            </a:r>
            <a:endParaRPr b="0" lang="en-US" sz="1400" spc="-1" strike="noStrike">
              <a:latin typeface="Arial"/>
            </a:endParaRPr>
          </a:p>
        </p:txBody>
      </p:sp>
      <p:sp>
        <p:nvSpPr>
          <p:cNvPr id="11323" name="PlaceHolder 6"/>
          <p:cNvSpPr>
            <a:spLocks noGrp="1"/>
          </p:cNvSpPr>
          <p:nvPr>
            <p:ph/>
          </p:nvPr>
        </p:nvSpPr>
        <p:spPr>
          <a:xfrm>
            <a:off x="4939920" y="168840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Problem in one sentence:</a:t>
            </a:r>
            <a:endParaRPr b="0" lang="en-US" sz="1800" spc="-1" strike="noStrike">
              <a:latin typeface="Arial"/>
            </a:endParaRPr>
          </a:p>
        </p:txBody>
      </p:sp>
      <p:sp>
        <p:nvSpPr>
          <p:cNvPr id="11324" name="PlaceHolder 7"/>
          <p:cNvSpPr>
            <a:spLocks noGrp="1"/>
          </p:cNvSpPr>
          <p:nvPr>
            <p:ph/>
          </p:nvPr>
        </p:nvSpPr>
        <p:spPr>
          <a:xfrm>
            <a:off x="4939920" y="2097360"/>
            <a:ext cx="3656160" cy="1187280"/>
          </a:xfrm>
          <a:prstGeom prst="rect">
            <a:avLst/>
          </a:prstGeom>
          <a:noFill/>
          <a:ln w="0">
            <a:noFill/>
          </a:ln>
        </p:spPr>
        <p:txBody>
          <a:bodyPr lIns="90000" rIns="90000" tIns="45000" bIns="45000" anchor="t">
            <a:normAutofit/>
          </a:bodyPr>
          <a:p>
            <a:pPr>
              <a:lnSpc>
                <a:spcPts val="2001"/>
              </a:lnSpc>
              <a:buNone/>
              <a:tabLst>
                <a:tab algn="l" pos="0"/>
              </a:tabLst>
            </a:pPr>
            <a:r>
              <a:rPr b="0" lang="en-US" sz="1400" spc="-1" strike="noStrike">
                <a:solidFill>
                  <a:srgbClr val="000000"/>
                </a:solidFill>
                <a:latin typeface="Avenir Next LT Pro Light"/>
              </a:rPr>
              <a:t>How does someone participate and understand the crypto ecosystem in a straightforward, streamlined way, Actually helps them accomplish their daily goals?. </a:t>
            </a:r>
            <a:endParaRPr b="0" lang="en-US" sz="1400" spc="-1" strike="noStrike">
              <a:latin typeface="Arial"/>
            </a:endParaRPr>
          </a:p>
        </p:txBody>
      </p:sp>
      <p:sp>
        <p:nvSpPr>
          <p:cNvPr id="11325" name="PlaceHolder 8"/>
          <p:cNvSpPr>
            <a:spLocks noGrp="1"/>
          </p:cNvSpPr>
          <p:nvPr>
            <p:ph/>
          </p:nvPr>
        </p:nvSpPr>
        <p:spPr>
          <a:xfrm>
            <a:off x="4948200" y="341460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Barriers for general use</a:t>
            </a:r>
            <a:endParaRPr b="0" lang="en-US" sz="1800" spc="-1" strike="noStrike">
              <a:latin typeface="Arial"/>
            </a:endParaRPr>
          </a:p>
        </p:txBody>
      </p:sp>
      <p:sp>
        <p:nvSpPr>
          <p:cNvPr id="11326" name="PlaceHolder 9"/>
          <p:cNvSpPr>
            <a:spLocks noGrp="1"/>
          </p:cNvSpPr>
          <p:nvPr>
            <p:ph/>
          </p:nvPr>
        </p:nvSpPr>
        <p:spPr>
          <a:xfrm>
            <a:off x="4948200" y="3823560"/>
            <a:ext cx="3656160" cy="2527200"/>
          </a:xfrm>
          <a:prstGeom prst="rect">
            <a:avLst/>
          </a:prstGeom>
          <a:noFill/>
          <a:ln w="0">
            <a:noFill/>
          </a:ln>
        </p:spPr>
        <p:txBody>
          <a:bodyPr lIns="90000" rIns="90000" tIns="45000" bIns="45000" anchor="t">
            <a:normAutofit fontScale="79000"/>
          </a:bodyPr>
          <a:p>
            <a:pPr>
              <a:lnSpc>
                <a:spcPts val="2001"/>
              </a:lnSpc>
              <a:buNone/>
              <a:tabLst>
                <a:tab algn="l" pos="0"/>
              </a:tabLst>
            </a:pPr>
            <a:r>
              <a:rPr b="1" lang="en-US" sz="1400" spc="-1" strike="noStrike">
                <a:solidFill>
                  <a:srgbClr val="000000"/>
                </a:solidFill>
                <a:latin typeface="Avenir Next LT Pro Light"/>
              </a:rPr>
              <a:t>Finance is hard for a lot of people around the world: </a:t>
            </a:r>
            <a:r>
              <a:rPr b="0" lang="en-US" sz="1400" spc="-1" strike="noStrike">
                <a:solidFill>
                  <a:srgbClr val="000000"/>
                </a:solidFill>
                <a:latin typeface="Avenir Next LT Pro Light"/>
              </a:rPr>
              <a:t>With most of the world's population living from paycheck to paycheck, most do not have the assets necessary to invest, play, or whatever “dabbling” means in this realm.</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If you don’t like Art, why would you like crypto Art: </a:t>
            </a:r>
            <a:r>
              <a:rPr b="0" lang="en-US" sz="1400" spc="-1" strike="noStrike">
                <a:solidFill>
                  <a:srgbClr val="000000"/>
                </a:solidFill>
                <a:latin typeface="Avenir Next LT Pro Light"/>
              </a:rPr>
              <a:t>Art also has barriers itself for the non elite or counterculture populous.</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Most gamers already appreciate technology: </a:t>
            </a:r>
            <a:r>
              <a:rPr b="0" lang="en-US" sz="1400" spc="-1" strike="noStrike">
                <a:solidFill>
                  <a:srgbClr val="000000"/>
                </a:solidFill>
                <a:latin typeface="Avenir Next LT Pro Light"/>
              </a:rPr>
              <a:t>Videogames are already used to either “in game currency” or buying vouchers outside of the game for digital assets..</a:t>
            </a:r>
            <a:endParaRPr b="0" lang="en-US" sz="1400" spc="-1" strike="noStrike">
              <a:latin typeface="Arial"/>
            </a:endParaRPr>
          </a:p>
          <a:p>
            <a:pPr>
              <a:lnSpc>
                <a:spcPts val="2001"/>
              </a:lnSpc>
              <a:buNone/>
              <a:tabLst>
                <a:tab algn="l" pos="0"/>
              </a:tabLst>
            </a:pPr>
            <a:endParaRPr b="0" lang="en-US" sz="1400" spc="-1" strike="noStrike">
              <a:latin typeface="Arial"/>
            </a:endParaRPr>
          </a:p>
        </p:txBody>
      </p:sp>
      <p:sp>
        <p:nvSpPr>
          <p:cNvPr id="11327" name="PlaceHolder 10"/>
          <p:cNvSpPr>
            <a:spLocks noGrp="1"/>
          </p:cNvSpPr>
          <p:nvPr>
            <p:ph type="dt" idx="73"/>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328" name="PlaceHolder 11"/>
          <p:cNvSpPr>
            <a:spLocks noGrp="1"/>
          </p:cNvSpPr>
          <p:nvPr>
            <p:ph type="ftr" idx="7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329" name="PlaceHolder 12"/>
          <p:cNvSpPr>
            <a:spLocks noGrp="1"/>
          </p:cNvSpPr>
          <p:nvPr>
            <p:ph type="sldNum" idx="7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5F337CD7-9B86-4520-848B-EC77FB5ADBC6}" type="slidenum">
              <a:rPr b="0" lang="en-US" sz="1000" spc="-1" strike="noStrike">
                <a:solidFill>
                  <a:srgbClr val="000000"/>
                </a:solidFill>
                <a:latin typeface="Avenir Next LT Pro Light"/>
              </a:rPr>
              <a:t>3</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3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rmAutofit/>
          </a:bodyPr>
          <a:p>
            <a:pPr>
              <a:lnSpc>
                <a:spcPct val="90000"/>
              </a:lnSpc>
              <a:buNone/>
            </a:pPr>
            <a:r>
              <a:rPr b="1" lang="en-US" sz="3800" spc="-1" strike="noStrike" cap="all">
                <a:solidFill>
                  <a:srgbClr val="000000"/>
                </a:solidFill>
                <a:latin typeface="Posterama"/>
              </a:rPr>
              <a:t>PROBLEM</a:t>
            </a:r>
            <a:endParaRPr b="0" lang="en-US" sz="3800" spc="-1" strike="noStrike">
              <a:latin typeface="Arial"/>
            </a:endParaRPr>
          </a:p>
        </p:txBody>
      </p:sp>
      <p:sp>
        <p:nvSpPr>
          <p:cNvPr id="11331" name="PlaceHolder 2"/>
          <p:cNvSpPr>
            <a:spLocks noGrp="1"/>
          </p:cNvSpPr>
          <p:nvPr>
            <p:ph/>
          </p:nvPr>
        </p:nvSpPr>
        <p:spPr>
          <a:xfrm>
            <a:off x="841320" y="169236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MARKET GAP</a:t>
            </a:r>
            <a:endParaRPr b="0" lang="en-US" sz="1800" spc="-1" strike="noStrike">
              <a:latin typeface="Arial"/>
            </a:endParaRPr>
          </a:p>
        </p:txBody>
      </p:sp>
      <p:sp>
        <p:nvSpPr>
          <p:cNvPr id="11332" name="PlaceHolder 3"/>
          <p:cNvSpPr>
            <a:spLocks noGrp="1"/>
          </p:cNvSpPr>
          <p:nvPr>
            <p:ph/>
          </p:nvPr>
        </p:nvSpPr>
        <p:spPr>
          <a:xfrm>
            <a:off x="841320" y="2101680"/>
            <a:ext cx="3656160" cy="1187280"/>
          </a:xfrm>
          <a:prstGeom prst="rect">
            <a:avLst/>
          </a:prstGeom>
          <a:noFill/>
          <a:ln w="0">
            <a:noFill/>
          </a:ln>
        </p:spPr>
        <p:txBody>
          <a:bodyPr lIns="90000" rIns="90000" tIns="45000" bIns="45000" anchor="t">
            <a:normAutofit fontScale="72000"/>
          </a:bodyPr>
          <a:p>
            <a:pPr>
              <a:lnSpc>
                <a:spcPts val="2001"/>
              </a:lnSpc>
              <a:buNone/>
              <a:tabLst>
                <a:tab algn="l" pos="0"/>
              </a:tabLst>
            </a:pPr>
            <a:r>
              <a:rPr b="1" i="1" lang="en-US" sz="1400" spc="-1" strike="noStrike">
                <a:solidFill>
                  <a:srgbClr val="000000"/>
                </a:solidFill>
                <a:latin typeface="Avenir Next LT Pro Light"/>
              </a:rPr>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b="0" lang="en-US" sz="1400" spc="-1" strike="noStrike">
                <a:solidFill>
                  <a:srgbClr val="000000"/>
                </a:solidFill>
                <a:latin typeface="Avenir Next LT Pro Light"/>
              </a:rPr>
              <a:t>. – Vitalik Buterin</a:t>
            </a:r>
            <a:endParaRPr b="0" lang="en-US" sz="1400" spc="-1" strike="noStrike">
              <a:latin typeface="Arial"/>
            </a:endParaRPr>
          </a:p>
        </p:txBody>
      </p:sp>
      <p:sp>
        <p:nvSpPr>
          <p:cNvPr id="11333" name="PlaceHolder 4"/>
          <p:cNvSpPr>
            <a:spLocks noGrp="1"/>
          </p:cNvSpPr>
          <p:nvPr>
            <p:ph/>
          </p:nvPr>
        </p:nvSpPr>
        <p:spPr>
          <a:xfrm>
            <a:off x="849240" y="341856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CUSTOMERS</a:t>
            </a:r>
            <a:endParaRPr b="0" lang="en-US" sz="1800" spc="-1" strike="noStrike">
              <a:latin typeface="Arial"/>
            </a:endParaRPr>
          </a:p>
        </p:txBody>
      </p:sp>
      <p:sp>
        <p:nvSpPr>
          <p:cNvPr id="11334" name="PlaceHolder 5"/>
          <p:cNvSpPr>
            <a:spLocks noGrp="1"/>
          </p:cNvSpPr>
          <p:nvPr>
            <p:ph/>
          </p:nvPr>
        </p:nvSpPr>
        <p:spPr>
          <a:xfrm>
            <a:off x="849240" y="3827880"/>
            <a:ext cx="3656160" cy="2527200"/>
          </a:xfrm>
          <a:prstGeom prst="rect">
            <a:avLst/>
          </a:prstGeom>
          <a:noFill/>
          <a:ln w="0">
            <a:noFill/>
          </a:ln>
        </p:spPr>
        <p:txBody>
          <a:bodyPr lIns="90000" rIns="90000" tIns="45000" bIns="45000" anchor="t">
            <a:normAutofit fontScale="84000"/>
          </a:bodyPr>
          <a:p>
            <a:pPr marL="285840" indent="-285840">
              <a:lnSpc>
                <a:spcPts val="2001"/>
              </a:lnSpc>
              <a:buClr>
                <a:srgbClr val="000000"/>
              </a:buClr>
              <a:buFont typeface="Arial"/>
              <a:buChar char="•"/>
            </a:pPr>
            <a:r>
              <a:rPr b="1" lang="en-US" sz="1400" spc="-1" strike="noStrike">
                <a:solidFill>
                  <a:srgbClr val="000000"/>
                </a:solidFill>
                <a:latin typeface="Avenir Next LT Pro Light"/>
              </a:rPr>
              <a:t>Service providers</a:t>
            </a:r>
            <a:r>
              <a:rPr b="0" lang="en-US" sz="1400" spc="-1" strike="noStrike">
                <a:solidFill>
                  <a:srgbClr val="000000"/>
                </a:solidFill>
                <a:latin typeface="Avenir Next LT Pro Light"/>
              </a:rPr>
              <a:t> – individuals or organizations who are able to accomplish tasks but don’t know how to solicit the work they are best available to provide. </a:t>
            </a:r>
            <a:endParaRPr b="0" lang="en-US"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venir Next LT Pro Light"/>
              </a:rPr>
              <a:t>Service Requesters</a:t>
            </a:r>
            <a:r>
              <a:rPr b="0" lang="en-US" sz="1400" spc="-1" strike="noStrike">
                <a:solidFill>
                  <a:srgbClr val="000000"/>
                </a:solidFill>
                <a:latin typeface="Avenir Next LT Pro Light"/>
              </a:rPr>
              <a:t> – Individuals or organizations that want to request the service for the exact price and expertise that they require.</a:t>
            </a:r>
            <a:endParaRPr b="0" lang="en-US" sz="1400" spc="-1" strike="noStrike">
              <a:latin typeface="Arial"/>
            </a:endParaRPr>
          </a:p>
          <a:p>
            <a:pPr marL="285840" indent="-285840">
              <a:lnSpc>
                <a:spcPts val="2001"/>
              </a:lnSpc>
              <a:buClr>
                <a:srgbClr val="000000"/>
              </a:buClr>
              <a:buFont typeface="Arial"/>
              <a:buChar char="•"/>
            </a:pPr>
            <a:r>
              <a:rPr b="1" lang="en-US" sz="1400" spc="-1" strike="noStrike">
                <a:solidFill>
                  <a:srgbClr val="000000"/>
                </a:solidFill>
                <a:latin typeface="Avenir Next LT Pro Light"/>
              </a:rPr>
              <a:t>Providers </a:t>
            </a:r>
            <a:r>
              <a:rPr b="0" lang="en-US" sz="1400" spc="-1" strike="noStrike">
                <a:solidFill>
                  <a:srgbClr val="000000"/>
                </a:solidFill>
                <a:latin typeface="Avenir Next LT Pro Light"/>
              </a:rPr>
              <a:t>– The organization that coordinate the contracts that best fit the sub section of society that benefits from their service (i.e. industry specific apps get created). </a:t>
            </a:r>
            <a:endParaRPr b="0" lang="en-US" sz="1400" spc="-1" strike="noStrike">
              <a:latin typeface="Arial"/>
            </a:endParaRPr>
          </a:p>
        </p:txBody>
      </p:sp>
      <p:sp>
        <p:nvSpPr>
          <p:cNvPr id="11335" name="PlaceHolder 6"/>
          <p:cNvSpPr>
            <a:spLocks noGrp="1"/>
          </p:cNvSpPr>
          <p:nvPr>
            <p:ph/>
          </p:nvPr>
        </p:nvSpPr>
        <p:spPr>
          <a:xfrm>
            <a:off x="4939920" y="168840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COSTS</a:t>
            </a:r>
            <a:endParaRPr b="0" lang="en-US" sz="1800" spc="-1" strike="noStrike">
              <a:latin typeface="Arial"/>
            </a:endParaRPr>
          </a:p>
        </p:txBody>
      </p:sp>
      <p:sp>
        <p:nvSpPr>
          <p:cNvPr id="11336" name="PlaceHolder 7"/>
          <p:cNvSpPr>
            <a:spLocks noGrp="1"/>
          </p:cNvSpPr>
          <p:nvPr>
            <p:ph/>
          </p:nvPr>
        </p:nvSpPr>
        <p:spPr>
          <a:xfrm>
            <a:off x="4939920" y="2097360"/>
            <a:ext cx="3656160" cy="1187280"/>
          </a:xfrm>
          <a:prstGeom prst="rect">
            <a:avLst/>
          </a:prstGeom>
          <a:noFill/>
          <a:ln w="0">
            <a:noFill/>
          </a:ln>
        </p:spPr>
        <p:txBody>
          <a:bodyPr lIns="90000" rIns="90000" tIns="45000" bIns="45000" anchor="t">
            <a:normAutofit fontScale="72000"/>
          </a:bodyPr>
          <a:p>
            <a:pPr>
              <a:lnSpc>
                <a:spcPts val="2001"/>
              </a:lnSpc>
              <a:buNone/>
              <a:tabLst>
                <a:tab algn="l" pos="0"/>
              </a:tabLst>
            </a:pPr>
            <a:r>
              <a:rPr b="0" lang="en-US" sz="1400" spc="-1" strike="noStrike">
                <a:solidFill>
                  <a:srgbClr val="000000"/>
                </a:solidFill>
                <a:latin typeface="Avenir Next LT Pro Light"/>
              </a:rPr>
              <a:t>The cost is currently apparent for transactions. While initially this will be a shock of, “oh I have to pay $0.12 to post a job?!” over time will subside since the cost of an individual's privacy and market advantage is worth more than less than the tax on chewing gum and will become apparent over time.</a:t>
            </a:r>
            <a:endParaRPr b="0" lang="en-US" sz="1400" spc="-1" strike="noStrike">
              <a:latin typeface="Arial"/>
            </a:endParaRPr>
          </a:p>
        </p:txBody>
      </p:sp>
      <p:sp>
        <p:nvSpPr>
          <p:cNvPr id="11337" name="PlaceHolder 8"/>
          <p:cNvSpPr>
            <a:spLocks noGrp="1"/>
          </p:cNvSpPr>
          <p:nvPr>
            <p:ph/>
          </p:nvPr>
        </p:nvSpPr>
        <p:spPr>
          <a:xfrm>
            <a:off x="4948200" y="3414600"/>
            <a:ext cx="365616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USABILITY</a:t>
            </a:r>
            <a:endParaRPr b="0" lang="en-US" sz="1800" spc="-1" strike="noStrike">
              <a:latin typeface="Arial"/>
            </a:endParaRPr>
          </a:p>
        </p:txBody>
      </p:sp>
      <p:sp>
        <p:nvSpPr>
          <p:cNvPr id="11338" name="PlaceHolder 9"/>
          <p:cNvSpPr>
            <a:spLocks noGrp="1"/>
          </p:cNvSpPr>
          <p:nvPr>
            <p:ph/>
          </p:nvPr>
        </p:nvSpPr>
        <p:spPr>
          <a:xfrm>
            <a:off x="4948200" y="3823560"/>
            <a:ext cx="3656160" cy="2527200"/>
          </a:xfrm>
          <a:prstGeom prst="rect">
            <a:avLst/>
          </a:prstGeom>
          <a:noFill/>
          <a:ln w="0">
            <a:noFill/>
          </a:ln>
        </p:spPr>
        <p:txBody>
          <a:bodyPr lIns="90000" rIns="90000" tIns="45000" bIns="45000" anchor="t">
            <a:normAutofit fontScale="96000"/>
          </a:bodyPr>
          <a:p>
            <a:pPr>
              <a:lnSpc>
                <a:spcPts val="2001"/>
              </a:lnSpc>
              <a:buNone/>
              <a:tabLst>
                <a:tab algn="l" pos="0"/>
              </a:tabLst>
            </a:pPr>
            <a:r>
              <a:rPr b="1" lang="en-US" sz="1400" spc="-1" strike="noStrike">
                <a:solidFill>
                  <a:srgbClr val="000000"/>
                </a:solidFill>
                <a:latin typeface="Avenir Next LT Pro Light"/>
              </a:rPr>
              <a:t>Sellers: </a:t>
            </a:r>
            <a:r>
              <a:rPr b="0" lang="en-US" sz="1400" spc="-1" strike="noStrike">
                <a:solidFill>
                  <a:srgbClr val="000000"/>
                </a:solidFill>
                <a:latin typeface="Avenir Next LT Pro Light"/>
              </a:rPr>
              <a:t>Build a reputation for good work independent of centralized (i.e. lawyer guided) mitigation techniques and make honest money</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Requesters: </a:t>
            </a:r>
            <a:r>
              <a:rPr b="0" lang="en-US" sz="1400" spc="-1" strike="noStrike">
                <a:solidFill>
                  <a:srgbClr val="000000"/>
                </a:solidFill>
                <a:latin typeface="Avenir Next LT Pro Light"/>
              </a:rPr>
              <a:t>Receive the best service from the most reputable provider, for the best price.</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Providers: </a:t>
            </a:r>
            <a:r>
              <a:rPr b="0" lang="en-US" sz="1400" spc="-1" strike="noStrike">
                <a:solidFill>
                  <a:srgbClr val="000000"/>
                </a:solidFill>
                <a:latin typeface="Avenir Next LT Pro Light"/>
              </a:rPr>
              <a:t>Lower cost of operation from connecting to common infrastructure, but with tailored experience.</a:t>
            </a:r>
            <a:endParaRPr b="0" lang="en-US" sz="1400" spc="-1" strike="noStrike">
              <a:latin typeface="Arial"/>
            </a:endParaRPr>
          </a:p>
        </p:txBody>
      </p:sp>
      <p:sp>
        <p:nvSpPr>
          <p:cNvPr id="11339" name="PlaceHolder 10"/>
          <p:cNvSpPr>
            <a:spLocks noGrp="1"/>
          </p:cNvSpPr>
          <p:nvPr>
            <p:ph type="dt" idx="76"/>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340" name="PlaceHolder 11"/>
          <p:cNvSpPr>
            <a:spLocks noGrp="1"/>
          </p:cNvSpPr>
          <p:nvPr>
            <p:ph type="ftr" idx="77"/>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000000"/>
                </a:solidFill>
                <a:latin typeface="Avenir Next LT Pro Light"/>
              </a:defRPr>
            </a:lvl1pPr>
          </a:lstStyle>
          <a:p>
            <a:pPr algn="ct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341" name="PlaceHolder 12"/>
          <p:cNvSpPr>
            <a:spLocks noGrp="1"/>
          </p:cNvSpPr>
          <p:nvPr>
            <p:ph type="sldNum" idx="78"/>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2EE0733D-51EC-4C52-8DFF-7140385A816D}" type="slidenum">
              <a:rPr b="0" lang="en-US" sz="1000" spc="-1" strike="noStrike">
                <a:solidFill>
                  <a:srgbClr val="000000"/>
                </a:solidFill>
                <a:latin typeface="Avenir Next LT Pro Light"/>
              </a:rPr>
              <a:t>4</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2" name="PlaceHolder 1"/>
          <p:cNvSpPr>
            <a:spLocks noGrp="1"/>
          </p:cNvSpPr>
          <p:nvPr>
            <p:ph type="title"/>
          </p:nvPr>
        </p:nvSpPr>
        <p:spPr>
          <a:xfrm>
            <a:off x="6017040" y="365040"/>
            <a:ext cx="5667840" cy="1324080"/>
          </a:xfrm>
          <a:prstGeom prst="rect">
            <a:avLst/>
          </a:prstGeom>
          <a:noFill/>
          <a:ln w="0">
            <a:noFill/>
          </a:ln>
        </p:spPr>
        <p:txBody>
          <a:bodyPr lIns="90000" rIns="90000" tIns="45000" bIns="45000" anchor="ctr">
            <a:normAutofit/>
          </a:bodyPr>
          <a:p>
            <a:pPr>
              <a:lnSpc>
                <a:spcPct val="90000"/>
              </a:lnSpc>
              <a:buNone/>
            </a:pPr>
            <a:r>
              <a:rPr b="1" lang="en-US" sz="3800" spc="-1" strike="noStrike" cap="all">
                <a:solidFill>
                  <a:srgbClr val="000000"/>
                </a:solidFill>
                <a:latin typeface="Posterama"/>
              </a:rPr>
              <a:t>SOLUTION</a:t>
            </a:r>
            <a:endParaRPr b="0" lang="en-US" sz="3800" spc="-1" strike="noStrike">
              <a:latin typeface="Arial"/>
            </a:endParaRPr>
          </a:p>
        </p:txBody>
      </p:sp>
      <p:sp>
        <p:nvSpPr>
          <p:cNvPr id="11343" name="PlaceHolder 2"/>
          <p:cNvSpPr>
            <a:spLocks noGrp="1"/>
          </p:cNvSpPr>
          <p:nvPr>
            <p:ph/>
          </p:nvPr>
        </p:nvSpPr>
        <p:spPr>
          <a:xfrm>
            <a:off x="6015240" y="1416240"/>
            <a:ext cx="566784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FOCUS ON THE CORE VALUE ADD</a:t>
            </a:r>
            <a:endParaRPr b="0" lang="en-US" sz="1800" spc="-1" strike="noStrike">
              <a:latin typeface="Arial"/>
            </a:endParaRPr>
          </a:p>
        </p:txBody>
      </p:sp>
      <p:sp>
        <p:nvSpPr>
          <p:cNvPr id="11344" name="PlaceHolder 3"/>
          <p:cNvSpPr>
            <a:spLocks noGrp="1"/>
          </p:cNvSpPr>
          <p:nvPr>
            <p:ph/>
          </p:nvPr>
        </p:nvSpPr>
        <p:spPr>
          <a:xfrm>
            <a:off x="6015240" y="1833480"/>
            <a:ext cx="5667840" cy="1009080"/>
          </a:xfrm>
          <a:prstGeom prst="rect">
            <a:avLst/>
          </a:prstGeom>
          <a:noFill/>
          <a:ln w="0">
            <a:noFill/>
          </a:ln>
        </p:spPr>
        <p:txBody>
          <a:bodyPr lIns="90000" rIns="90000" tIns="45000" bIns="45000" anchor="t">
            <a:noAutofit/>
          </a:bodyPr>
          <a:p>
            <a:pPr>
              <a:lnSpc>
                <a:spcPts val="2001"/>
              </a:lnSpc>
              <a:buNone/>
              <a:tabLst>
                <a:tab algn="l" pos="0"/>
              </a:tabLst>
            </a:pPr>
            <a:r>
              <a:rPr b="1" i="1" lang="en-US" sz="1200" spc="-1" strike="noStrike">
                <a:solidFill>
                  <a:srgbClr val="000000"/>
                </a:solidFill>
                <a:latin typeface="Avenir Next LT Pro Light"/>
              </a:rPr>
              <a:t>Whereas most technologies tend to automate workers on the periphery doing menial tasks, blockchains automate away the center. Instead of putting the taxi driver out of a job, blockchain puts Uber out of a job and lets the taxi drivers work with the customers directly</a:t>
            </a:r>
            <a:r>
              <a:rPr b="0" lang="en-US" sz="1200" spc="-1" strike="noStrike">
                <a:solidFill>
                  <a:srgbClr val="000000"/>
                </a:solidFill>
                <a:latin typeface="Avenir Next LT Pro Light"/>
              </a:rPr>
              <a:t>. – Vitalik Buterin</a:t>
            </a:r>
            <a:endParaRPr b="0" lang="en-US" sz="1200" spc="-1" strike="noStrike">
              <a:latin typeface="Arial"/>
            </a:endParaRPr>
          </a:p>
        </p:txBody>
      </p:sp>
      <p:sp>
        <p:nvSpPr>
          <p:cNvPr id="11345" name="PlaceHolder 4"/>
          <p:cNvSpPr>
            <a:spLocks noGrp="1"/>
          </p:cNvSpPr>
          <p:nvPr>
            <p:ph/>
          </p:nvPr>
        </p:nvSpPr>
        <p:spPr>
          <a:xfrm>
            <a:off x="6023160" y="2944800"/>
            <a:ext cx="566784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TARGET AUDIENCE</a:t>
            </a:r>
            <a:endParaRPr b="0" lang="en-US" sz="1800" spc="-1" strike="noStrike">
              <a:latin typeface="Arial"/>
            </a:endParaRPr>
          </a:p>
        </p:txBody>
      </p:sp>
      <p:sp>
        <p:nvSpPr>
          <p:cNvPr id="11346" name="PlaceHolder 5"/>
          <p:cNvSpPr>
            <a:spLocks noGrp="1"/>
          </p:cNvSpPr>
          <p:nvPr>
            <p:ph/>
          </p:nvPr>
        </p:nvSpPr>
        <p:spPr>
          <a:xfrm>
            <a:off x="6015240" y="3255120"/>
            <a:ext cx="5667840" cy="1536120"/>
          </a:xfrm>
          <a:prstGeom prst="rect">
            <a:avLst/>
          </a:prstGeom>
          <a:noFill/>
          <a:ln w="0">
            <a:noFill/>
          </a:ln>
        </p:spPr>
        <p:txBody>
          <a:bodyPr lIns="90000" rIns="90000" tIns="45000" bIns="45000" anchor="t">
            <a:normAutofit fontScale="93000"/>
          </a:bodyPr>
          <a:p>
            <a:pPr>
              <a:lnSpc>
                <a:spcPts val="2001"/>
              </a:lnSpc>
              <a:buNone/>
              <a:tabLst>
                <a:tab algn="l" pos="0"/>
              </a:tabLst>
            </a:pPr>
            <a:r>
              <a:rPr b="1" lang="en-US" sz="1400" spc="-1" strike="noStrike">
                <a:solidFill>
                  <a:srgbClr val="000000"/>
                </a:solidFill>
                <a:latin typeface="Avenir Next LT Pro Light"/>
              </a:rPr>
              <a:t>Sellers: </a:t>
            </a:r>
            <a:r>
              <a:rPr b="0" lang="en-US" sz="1400" spc="-1" strike="noStrike">
                <a:solidFill>
                  <a:srgbClr val="000000"/>
                </a:solidFill>
                <a:latin typeface="Avenir Next LT Pro Light"/>
              </a:rPr>
              <a:t>Build a reputation for good work independent of centralized (i.e. lawyer guided) mitigation techniques and make honest money</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Requesters: </a:t>
            </a:r>
            <a:r>
              <a:rPr b="0" lang="en-US" sz="1400" spc="-1" strike="noStrike">
                <a:solidFill>
                  <a:srgbClr val="000000"/>
                </a:solidFill>
                <a:latin typeface="Avenir Next LT Pro Light"/>
              </a:rPr>
              <a:t>Receive the best service from the most reputable provider, for the best price.</a:t>
            </a:r>
            <a:endParaRPr b="0" lang="en-US" sz="1400" spc="-1" strike="noStrike">
              <a:latin typeface="Arial"/>
            </a:endParaRPr>
          </a:p>
          <a:p>
            <a:pPr>
              <a:lnSpc>
                <a:spcPts val="2001"/>
              </a:lnSpc>
              <a:buNone/>
              <a:tabLst>
                <a:tab algn="l" pos="0"/>
              </a:tabLst>
            </a:pPr>
            <a:r>
              <a:rPr b="1" lang="en-US" sz="1400" spc="-1" strike="noStrike">
                <a:solidFill>
                  <a:srgbClr val="000000"/>
                </a:solidFill>
                <a:latin typeface="Avenir Next LT Pro Light"/>
              </a:rPr>
              <a:t>Providers: </a:t>
            </a:r>
            <a:r>
              <a:rPr b="0" lang="en-US" sz="1400" spc="-1" strike="noStrike">
                <a:solidFill>
                  <a:srgbClr val="000000"/>
                </a:solidFill>
                <a:latin typeface="Avenir Next LT Pro Light"/>
              </a:rPr>
              <a:t>Lower cost of operation from connecting to common infrastructure, but with tailored experience.</a:t>
            </a:r>
            <a:endParaRPr b="0" lang="en-US" sz="1400" spc="-1" strike="noStrike">
              <a:latin typeface="Arial"/>
            </a:endParaRPr>
          </a:p>
        </p:txBody>
      </p:sp>
      <p:sp>
        <p:nvSpPr>
          <p:cNvPr id="11347" name="PlaceHolder 6"/>
          <p:cNvSpPr>
            <a:spLocks noGrp="1"/>
          </p:cNvSpPr>
          <p:nvPr>
            <p:ph/>
          </p:nvPr>
        </p:nvSpPr>
        <p:spPr>
          <a:xfrm>
            <a:off x="6042240" y="4609800"/>
            <a:ext cx="5667840" cy="364320"/>
          </a:xfrm>
          <a:prstGeom prst="rect">
            <a:avLst/>
          </a:prstGeom>
          <a:noFill/>
          <a:ln w="0">
            <a:noFill/>
          </a:ln>
        </p:spPr>
        <p:txBody>
          <a:bodyPr lIns="90000" rIns="90000" tIns="45000" bIns="45000" anchor="t">
            <a:noAutofit/>
          </a:bodyPr>
          <a:p>
            <a:pPr>
              <a:lnSpc>
                <a:spcPts val="2599"/>
              </a:lnSpc>
              <a:spcBef>
                <a:spcPts val="1001"/>
              </a:spcBef>
              <a:buNone/>
              <a:tabLst>
                <a:tab algn="l" pos="0"/>
              </a:tabLst>
            </a:pPr>
            <a:r>
              <a:rPr b="0" lang="en-US" sz="1800" spc="-1" strike="noStrike">
                <a:solidFill>
                  <a:srgbClr val="808080"/>
                </a:solidFill>
                <a:latin typeface="Posterama"/>
              </a:rPr>
              <a:t>How does crypto help me?</a:t>
            </a:r>
            <a:endParaRPr b="0" lang="en-US" sz="1800" spc="-1" strike="noStrike">
              <a:latin typeface="Arial"/>
            </a:endParaRPr>
          </a:p>
        </p:txBody>
      </p:sp>
      <p:sp>
        <p:nvSpPr>
          <p:cNvPr id="11348" name="PlaceHolder 7"/>
          <p:cNvSpPr>
            <a:spLocks noGrp="1"/>
          </p:cNvSpPr>
          <p:nvPr>
            <p:ph/>
          </p:nvPr>
        </p:nvSpPr>
        <p:spPr>
          <a:xfrm>
            <a:off x="6023160" y="5026680"/>
            <a:ext cx="5667840" cy="1464480"/>
          </a:xfrm>
          <a:prstGeom prst="rect">
            <a:avLst/>
          </a:prstGeom>
          <a:noFill/>
          <a:ln w="0">
            <a:noFill/>
          </a:ln>
        </p:spPr>
        <p:txBody>
          <a:bodyPr lIns="90000" rIns="90000" tIns="45000" bIns="45000" anchor="t">
            <a:normAutofit fontScale="89000"/>
          </a:bodyPr>
          <a:p>
            <a:pPr>
              <a:lnSpc>
                <a:spcPts val="2001"/>
              </a:lnSpc>
              <a:buNone/>
              <a:tabLst>
                <a:tab algn="l" pos="0"/>
              </a:tabLst>
            </a:pPr>
            <a:r>
              <a:rPr b="0" lang="en-US" sz="1400" spc="-1" strike="noStrike">
                <a:solidFill>
                  <a:srgbClr val="000000"/>
                </a:solidFill>
                <a:latin typeface="Avenir Next LT Pro Light"/>
              </a:rPr>
              <a:t>Crypto helps people by illuminating how they only need to enter the contracts that they want to and have unfiltered research in both people they purchase from, and people they solicit business to. And they do it in a manner like many apps they currently use. </a:t>
            </a:r>
            <a:r>
              <a:rPr b="1" lang="en-US" sz="1400" spc="-1" strike="noStrike">
                <a:solidFill>
                  <a:srgbClr val="000000"/>
                </a:solidFill>
                <a:latin typeface="Avenir Next LT Pro Light"/>
              </a:rPr>
              <a:t>Crypto first becomes the equivalent of a dunkins donuts charge card</a:t>
            </a:r>
            <a:r>
              <a:rPr b="0" lang="en-US" sz="1400" spc="-1" strike="noStrike">
                <a:solidFill>
                  <a:srgbClr val="000000"/>
                </a:solidFill>
                <a:latin typeface="Avenir Next LT Pro Light"/>
              </a:rPr>
              <a:t>, and after comfort in using it, the major means of commerce.</a:t>
            </a:r>
            <a:endParaRPr b="0" lang="en-US" sz="1400" spc="-1" strike="noStrike">
              <a:latin typeface="Arial"/>
            </a:endParaRPr>
          </a:p>
        </p:txBody>
      </p:sp>
      <p:sp>
        <p:nvSpPr>
          <p:cNvPr id="11349" name="PlaceHolder 8"/>
          <p:cNvSpPr>
            <a:spLocks noGrp="1"/>
          </p:cNvSpPr>
          <p:nvPr>
            <p:ph type="dt" idx="79"/>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7/1/20XX</a:t>
            </a:r>
            <a:endParaRPr b="0" lang="en-US" sz="1000" spc="-1" strike="noStrike">
              <a:latin typeface="Times New Roman"/>
            </a:endParaRPr>
          </a:p>
        </p:txBody>
      </p:sp>
      <p:sp>
        <p:nvSpPr>
          <p:cNvPr id="11350" name="PlaceHolder 9"/>
          <p:cNvSpPr>
            <a:spLocks noGrp="1"/>
          </p:cNvSpPr>
          <p:nvPr>
            <p:ph type="ftr" idx="80"/>
          </p:nvPr>
        </p:nvSpPr>
        <p:spPr>
          <a:xfrm>
            <a:off x="6026040" y="6356520"/>
            <a:ext cx="301608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Avenir Next LT Pro Light"/>
              </a:defRPr>
            </a:lvl1pPr>
          </a:lstStyle>
          <a:p>
            <a:pPr>
              <a:lnSpc>
                <a:spcPct val="100000"/>
              </a:lnSpc>
              <a:buNone/>
            </a:pPr>
            <a:r>
              <a:rPr b="0" lang="en-US" sz="1000" spc="-1" strike="noStrike">
                <a:solidFill>
                  <a:srgbClr val="000000"/>
                </a:solidFill>
                <a:latin typeface="Avenir Next LT Pro Light"/>
              </a:rPr>
              <a:t>Pitch deck title</a:t>
            </a:r>
            <a:endParaRPr b="0" lang="en-US" sz="1000" spc="-1" strike="noStrike">
              <a:latin typeface="Times New Roman"/>
            </a:endParaRPr>
          </a:p>
        </p:txBody>
      </p:sp>
      <p:sp>
        <p:nvSpPr>
          <p:cNvPr id="11351" name="PlaceHolder 10"/>
          <p:cNvSpPr>
            <a:spLocks noGrp="1"/>
          </p:cNvSpPr>
          <p:nvPr>
            <p:ph type="sldNum" idx="81"/>
          </p:nvPr>
        </p:nvSpPr>
        <p:spPr>
          <a:xfrm>
            <a:off x="10065600" y="6356520"/>
            <a:ext cx="164448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Avenir Next LT Pro Light"/>
              </a:defRPr>
            </a:lvl1pPr>
          </a:lstStyle>
          <a:p>
            <a:pPr algn="r">
              <a:lnSpc>
                <a:spcPct val="100000"/>
              </a:lnSpc>
              <a:buNone/>
            </a:pPr>
            <a:fld id="{74EFC6F9-FB97-4EE0-A292-FFC2976934EF}" type="slidenum">
              <a:rPr b="0" lang="en-US" sz="1000" spc="-1" strike="noStrike">
                <a:solidFill>
                  <a:srgbClr val="000000"/>
                </a:solidFill>
                <a:latin typeface="Avenir Next LT Pro Light"/>
              </a:rPr>
              <a:t>5</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2"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PRODUCT OVERVIEW</a:t>
            </a:r>
            <a:endParaRPr b="0" lang="en-US" sz="3800" spc="-1" strike="noStrike">
              <a:latin typeface="Arial"/>
            </a:endParaRPr>
          </a:p>
        </p:txBody>
      </p:sp>
      <p:sp>
        <p:nvSpPr>
          <p:cNvPr id="11353" name="PlaceHolder 2"/>
          <p:cNvSpPr>
            <a:spLocks noGrp="1"/>
          </p:cNvSpPr>
          <p:nvPr>
            <p:ph/>
          </p:nvPr>
        </p:nvSpPr>
        <p:spPr>
          <a:xfrm>
            <a:off x="1767960" y="1854720"/>
            <a:ext cx="4113360" cy="427320"/>
          </a:xfrm>
          <a:prstGeom prst="rect">
            <a:avLst/>
          </a:prstGeom>
          <a:noFill/>
          <a:ln w="0">
            <a:noFill/>
          </a:ln>
        </p:spPr>
        <p:txBody>
          <a:bodyPr lIns="90000" rIns="90000" tIns="45000" bIns="45000" anchor="t">
            <a:noAutofit/>
          </a:bodyPr>
          <a:p>
            <a:pPr>
              <a:lnSpc>
                <a:spcPts val="2599"/>
              </a:lnSpc>
              <a:buNone/>
              <a:tabLst>
                <a:tab algn="l" pos="0"/>
              </a:tabLst>
            </a:pPr>
            <a:r>
              <a:rPr b="0" lang="en-US" sz="1800" spc="-1" strike="noStrike">
                <a:solidFill>
                  <a:srgbClr val="808080"/>
                </a:solidFill>
                <a:latin typeface="Posterama"/>
              </a:rPr>
              <a:t>POST</a:t>
            </a:r>
            <a:endParaRPr b="0" lang="en-US" sz="1800" spc="-1" strike="noStrike">
              <a:latin typeface="Arial"/>
            </a:endParaRPr>
          </a:p>
        </p:txBody>
      </p:sp>
      <p:sp>
        <p:nvSpPr>
          <p:cNvPr id="11354" name="PlaceHolder 3"/>
          <p:cNvSpPr>
            <a:spLocks noGrp="1"/>
          </p:cNvSpPr>
          <p:nvPr>
            <p:ph/>
          </p:nvPr>
        </p:nvSpPr>
        <p:spPr>
          <a:xfrm>
            <a:off x="1764720" y="2282400"/>
            <a:ext cx="4113360" cy="821520"/>
          </a:xfrm>
          <a:prstGeom prst="rect">
            <a:avLst/>
          </a:prstGeom>
          <a:noFill/>
          <a:ln w="0">
            <a:noFill/>
          </a:ln>
        </p:spPr>
        <p:txBody>
          <a:bodyPr lIns="90000" rIns="90000" tIns="45000" bIns="45000" anchor="t">
            <a:normAutofit fontScale="93000"/>
          </a:bodyPr>
          <a:p>
            <a:pPr>
              <a:lnSpc>
                <a:spcPts val="2001"/>
              </a:lnSpc>
              <a:buNone/>
              <a:tabLst>
                <a:tab algn="l" pos="0"/>
              </a:tabLst>
            </a:pPr>
            <a:r>
              <a:rPr b="0" lang="en-ZA" sz="1400" spc="-1" strike="noStrike">
                <a:solidFill>
                  <a:srgbClr val="000000"/>
                </a:solidFill>
                <a:latin typeface="Avenir Next LT Pro Light"/>
              </a:rPr>
              <a:t>Post needs, time to completion, and pay for a project without barriers or middlemen that inflate the price and sometimes legally bar access to better products</a:t>
            </a:r>
            <a:endParaRPr b="0" lang="en-US" sz="1400" spc="-1" strike="noStrike">
              <a:latin typeface="Arial"/>
            </a:endParaRPr>
          </a:p>
        </p:txBody>
      </p:sp>
      <p:sp>
        <p:nvSpPr>
          <p:cNvPr id="11355" name="PlaceHolder 4"/>
          <p:cNvSpPr>
            <a:spLocks noGrp="1"/>
          </p:cNvSpPr>
          <p:nvPr>
            <p:ph/>
          </p:nvPr>
        </p:nvSpPr>
        <p:spPr>
          <a:xfrm>
            <a:off x="1766880" y="3099960"/>
            <a:ext cx="4113360" cy="427320"/>
          </a:xfrm>
          <a:prstGeom prst="rect">
            <a:avLst/>
          </a:prstGeom>
          <a:noFill/>
          <a:ln w="0">
            <a:noFill/>
          </a:ln>
        </p:spPr>
        <p:txBody>
          <a:bodyPr lIns="90000" rIns="90000" tIns="45000" bIns="45000" anchor="t">
            <a:noAutofit/>
          </a:bodyPr>
          <a:p>
            <a:pPr>
              <a:lnSpc>
                <a:spcPts val="2599"/>
              </a:lnSpc>
              <a:buNone/>
              <a:tabLst>
                <a:tab algn="l" pos="0"/>
              </a:tabLst>
            </a:pPr>
            <a:r>
              <a:rPr b="0" lang="en-ZA" sz="1800" spc="-1" strike="noStrike">
                <a:solidFill>
                  <a:srgbClr val="808080"/>
                </a:solidFill>
                <a:latin typeface="Posterama"/>
              </a:rPr>
              <a:t>SEARCH</a:t>
            </a:r>
            <a:endParaRPr b="0" lang="en-US" sz="1800" spc="-1" strike="noStrike">
              <a:latin typeface="Arial"/>
            </a:endParaRPr>
          </a:p>
        </p:txBody>
      </p:sp>
      <p:sp>
        <p:nvSpPr>
          <p:cNvPr id="11356" name="PlaceHolder 5"/>
          <p:cNvSpPr>
            <a:spLocks noGrp="1"/>
          </p:cNvSpPr>
          <p:nvPr>
            <p:ph/>
          </p:nvPr>
        </p:nvSpPr>
        <p:spPr>
          <a:xfrm>
            <a:off x="1766880" y="3529440"/>
            <a:ext cx="4113360" cy="821520"/>
          </a:xfrm>
          <a:prstGeom prst="rect">
            <a:avLst/>
          </a:prstGeom>
          <a:noFill/>
          <a:ln w="0">
            <a:noFill/>
          </a:ln>
        </p:spPr>
        <p:txBody>
          <a:bodyPr lIns="90000" rIns="90000" tIns="45000" bIns="45000" anchor="t">
            <a:normAutofit fontScale="96000"/>
          </a:bodyPr>
          <a:p>
            <a:pPr>
              <a:lnSpc>
                <a:spcPts val="2001"/>
              </a:lnSpc>
              <a:buNone/>
              <a:tabLst>
                <a:tab algn="l" pos="0"/>
              </a:tabLst>
            </a:pPr>
            <a:r>
              <a:rPr b="0" lang="en-ZA" sz="1400" spc="-1" strike="noStrike">
                <a:solidFill>
                  <a:srgbClr val="000000"/>
                </a:solidFill>
                <a:latin typeface="Avenir Next LT Pro Light"/>
              </a:rPr>
              <a:t>Providers can search available jobs like an uber, or a grub hub, and then take or refuse jobs at a provider's convenience. </a:t>
            </a:r>
            <a:endParaRPr b="0" lang="en-US" sz="1400" spc="-1" strike="noStrike">
              <a:latin typeface="Arial"/>
            </a:endParaRPr>
          </a:p>
        </p:txBody>
      </p:sp>
      <p:sp>
        <p:nvSpPr>
          <p:cNvPr id="11357" name="PlaceHolder 6"/>
          <p:cNvSpPr>
            <a:spLocks noGrp="1"/>
          </p:cNvSpPr>
          <p:nvPr>
            <p:ph/>
          </p:nvPr>
        </p:nvSpPr>
        <p:spPr>
          <a:xfrm>
            <a:off x="6311520" y="1856160"/>
            <a:ext cx="4113360" cy="427320"/>
          </a:xfrm>
          <a:prstGeom prst="rect">
            <a:avLst/>
          </a:prstGeom>
          <a:noFill/>
          <a:ln w="0">
            <a:noFill/>
          </a:ln>
        </p:spPr>
        <p:txBody>
          <a:bodyPr lIns="90000" rIns="90000" tIns="45000" bIns="45000" anchor="t">
            <a:noAutofit/>
          </a:bodyPr>
          <a:p>
            <a:pPr>
              <a:lnSpc>
                <a:spcPts val="2599"/>
              </a:lnSpc>
              <a:buNone/>
              <a:tabLst>
                <a:tab algn="l" pos="0"/>
              </a:tabLst>
            </a:pPr>
            <a:r>
              <a:rPr b="0" lang="en-US" sz="1800" spc="-1" strike="noStrike">
                <a:solidFill>
                  <a:srgbClr val="808080"/>
                </a:solidFill>
                <a:latin typeface="Posterama"/>
              </a:rPr>
              <a:t>NEGOTIATE</a:t>
            </a:r>
            <a:endParaRPr b="0" lang="en-US" sz="1800" spc="-1" strike="noStrike">
              <a:latin typeface="Arial"/>
            </a:endParaRPr>
          </a:p>
        </p:txBody>
      </p:sp>
      <p:sp>
        <p:nvSpPr>
          <p:cNvPr id="11358" name="PlaceHolder 7"/>
          <p:cNvSpPr>
            <a:spLocks noGrp="1"/>
          </p:cNvSpPr>
          <p:nvPr>
            <p:ph/>
          </p:nvPr>
        </p:nvSpPr>
        <p:spPr>
          <a:xfrm>
            <a:off x="6311520" y="2280600"/>
            <a:ext cx="4113360" cy="821520"/>
          </a:xfrm>
          <a:prstGeom prst="rect">
            <a:avLst/>
          </a:prstGeom>
          <a:noFill/>
          <a:ln w="0">
            <a:noFill/>
          </a:ln>
        </p:spPr>
        <p:txBody>
          <a:bodyPr lIns="90000" rIns="90000" tIns="45000" bIns="45000" anchor="t">
            <a:normAutofit fontScale="96000"/>
          </a:bodyPr>
          <a:p>
            <a:pPr>
              <a:lnSpc>
                <a:spcPts val="2001"/>
              </a:lnSpc>
              <a:buNone/>
              <a:tabLst>
                <a:tab algn="l" pos="0"/>
              </a:tabLst>
            </a:pPr>
            <a:r>
              <a:rPr b="0" lang="en-ZA" sz="1400" spc="-1" strike="noStrike">
                <a:solidFill>
                  <a:srgbClr val="000000"/>
                </a:solidFill>
                <a:latin typeface="Avenir Next LT Pro Light"/>
              </a:rPr>
              <a:t>The Job provider can negotiate the scope of the task, the time to completion, and the price to ensure the job requirements are best met.</a:t>
            </a:r>
            <a:endParaRPr b="0" lang="en-US" sz="1400" spc="-1" strike="noStrike">
              <a:latin typeface="Arial"/>
            </a:endParaRPr>
          </a:p>
        </p:txBody>
      </p:sp>
      <p:sp>
        <p:nvSpPr>
          <p:cNvPr id="11359" name="PlaceHolder 8"/>
          <p:cNvSpPr>
            <a:spLocks noGrp="1"/>
          </p:cNvSpPr>
          <p:nvPr>
            <p:ph/>
          </p:nvPr>
        </p:nvSpPr>
        <p:spPr>
          <a:xfrm>
            <a:off x="6311520" y="3099960"/>
            <a:ext cx="4113360" cy="427320"/>
          </a:xfrm>
          <a:prstGeom prst="rect">
            <a:avLst/>
          </a:prstGeom>
          <a:noFill/>
          <a:ln w="0">
            <a:noFill/>
          </a:ln>
        </p:spPr>
        <p:txBody>
          <a:bodyPr lIns="90000" rIns="90000" tIns="45000" bIns="45000" anchor="t">
            <a:noAutofit/>
          </a:bodyPr>
          <a:p>
            <a:pPr>
              <a:lnSpc>
                <a:spcPts val="2599"/>
              </a:lnSpc>
              <a:buNone/>
              <a:tabLst>
                <a:tab algn="l" pos="0"/>
              </a:tabLst>
            </a:pPr>
            <a:r>
              <a:rPr b="0" lang="en-ZA" sz="1800" spc="-1" strike="noStrike">
                <a:solidFill>
                  <a:srgbClr val="808080"/>
                </a:solidFill>
                <a:latin typeface="Posterama"/>
              </a:rPr>
              <a:t>REVIEW</a:t>
            </a:r>
            <a:endParaRPr b="0" lang="en-US" sz="1800" spc="-1" strike="noStrike">
              <a:latin typeface="Arial"/>
            </a:endParaRPr>
          </a:p>
        </p:txBody>
      </p:sp>
      <p:sp>
        <p:nvSpPr>
          <p:cNvPr id="11360" name="PlaceHolder 9"/>
          <p:cNvSpPr>
            <a:spLocks noGrp="1"/>
          </p:cNvSpPr>
          <p:nvPr>
            <p:ph/>
          </p:nvPr>
        </p:nvSpPr>
        <p:spPr>
          <a:xfrm>
            <a:off x="6311520" y="3529440"/>
            <a:ext cx="4113360" cy="821520"/>
          </a:xfrm>
          <a:prstGeom prst="rect">
            <a:avLst/>
          </a:prstGeom>
          <a:noFill/>
          <a:ln w="0">
            <a:noFill/>
          </a:ln>
        </p:spPr>
        <p:txBody>
          <a:bodyPr lIns="90000" rIns="90000" tIns="45000" bIns="45000" anchor="t">
            <a:normAutofit fontScale="78000"/>
          </a:bodyPr>
          <a:p>
            <a:pPr>
              <a:lnSpc>
                <a:spcPts val="2001"/>
              </a:lnSpc>
              <a:buNone/>
              <a:tabLst>
                <a:tab algn="l" pos="0"/>
              </a:tabLst>
            </a:pPr>
            <a:r>
              <a:rPr b="0" lang="en-ZA" sz="1400" spc="-1" strike="noStrike">
                <a:solidFill>
                  <a:srgbClr val="000000"/>
                </a:solidFill>
                <a:latin typeface="Avenir Next LT Pro Light"/>
              </a:rPr>
              <a:t>Allow transparent feedback for individuals who want to provide services so that both job solicitors and job providers know exactly the track record of those who can otherwise </a:t>
            </a:r>
            <a:endParaRPr b="0" lang="en-US" sz="1400" spc="-1" strike="noStrike">
              <a:latin typeface="Arial"/>
            </a:endParaRPr>
          </a:p>
        </p:txBody>
      </p:sp>
      <p:sp>
        <p:nvSpPr>
          <p:cNvPr id="11361" name="PlaceHolder 10"/>
          <p:cNvSpPr>
            <a:spLocks noGrp="1"/>
          </p:cNvSpPr>
          <p:nvPr>
            <p:ph type="dt" idx="82"/>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62" name="PlaceHolder 11"/>
          <p:cNvSpPr>
            <a:spLocks noGrp="1"/>
          </p:cNvSpPr>
          <p:nvPr>
            <p:ph type="ftr" idx="8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63" name="PlaceHolder 12"/>
          <p:cNvSpPr>
            <a:spLocks noGrp="1"/>
          </p:cNvSpPr>
          <p:nvPr>
            <p:ph type="sldNum" idx="84"/>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315133C2-7209-41A6-B191-13A9A626B215}" type="slidenum">
              <a:rPr b="0" lang="en-US" sz="1000" spc="-1" strike="noStrike">
                <a:solidFill>
                  <a:srgbClr val="ffffff"/>
                </a:solidFill>
                <a:latin typeface="Avenir Next LT Pro Light"/>
              </a:rPr>
              <a:t>6</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4"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Market Places</a:t>
            </a:r>
            <a:endParaRPr b="0" lang="en-US" sz="3800" spc="-1" strike="noStrike">
              <a:latin typeface="Arial"/>
            </a:endParaRPr>
          </a:p>
        </p:txBody>
      </p:sp>
      <p:sp>
        <p:nvSpPr>
          <p:cNvPr id="11365" name="PlaceHolder 2"/>
          <p:cNvSpPr>
            <a:spLocks noGrp="1"/>
          </p:cNvSpPr>
          <p:nvPr>
            <p:ph type="dt" idx="85"/>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66" name="PlaceHolder 3"/>
          <p:cNvSpPr>
            <a:spLocks noGrp="1"/>
          </p:cNvSpPr>
          <p:nvPr>
            <p:ph type="ftr" idx="86"/>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67" name="PlaceHolder 4"/>
          <p:cNvSpPr>
            <a:spLocks noGrp="1"/>
          </p:cNvSpPr>
          <p:nvPr>
            <p:ph type="sldNum" idx="87"/>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47FD2971-6749-470D-84F6-BCE50671A29F}" type="slidenum">
              <a:rPr b="0" lang="en-US" sz="1000" spc="-1" strike="noStrike">
                <a:solidFill>
                  <a:srgbClr val="ffffff"/>
                </a:solidFill>
                <a:latin typeface="Avenir Next LT Pro Light"/>
              </a:rPr>
              <a:t>6</a:t>
            </a:fld>
            <a:endParaRPr b="0" lang="en-US" sz="1000" spc="-1" strike="noStrike">
              <a:latin typeface="Times New Roman"/>
            </a:endParaRPr>
          </a:p>
        </p:txBody>
      </p:sp>
      <p:sp>
        <p:nvSpPr>
          <p:cNvPr id="11368" name=""/>
          <p:cNvSpPr txBox="1"/>
          <p:nvPr/>
        </p:nvSpPr>
        <p:spPr>
          <a:xfrm>
            <a:off x="493200" y="1371600"/>
            <a:ext cx="7279200" cy="4021560"/>
          </a:xfrm>
          <a:prstGeom prst="rect">
            <a:avLst/>
          </a:prstGeom>
          <a:noFill/>
          <a:ln w="0">
            <a:noFill/>
          </a:ln>
        </p:spPr>
        <p:txBody>
          <a:bodyPr lIns="90000" rIns="90000" tIns="45000" bIns="45000" anchor="t">
            <a:noAutofit/>
          </a:bodyPr>
          <a:p>
            <a:pPr>
              <a:lnSpc>
                <a:spcPct val="100000"/>
              </a:lnSpc>
              <a:buNone/>
            </a:pPr>
            <a:r>
              <a:rPr b="0" lang="en-US" sz="1800" spc="-1" strike="noStrike">
                <a:latin typeface="Arial"/>
              </a:rPr>
              <a:t>Market Places become the new standard to both ask for and provide services</a:t>
            </a:r>
            <a:endParaRPr b="0" lang="en-US" sz="1800" spc="-1" strike="noStrike">
              <a:latin typeface="Arial"/>
            </a:endParaRPr>
          </a:p>
          <a:p>
            <a:pPr>
              <a:lnSpc>
                <a:spcPct val="100000"/>
              </a:lnSpc>
              <a:buNone/>
            </a:pPr>
            <a:endParaRPr b="0" lang="en-US" sz="1800" spc="-1" strike="noStrike">
              <a:latin typeface="Arial"/>
            </a:endParaRPr>
          </a:p>
          <a:p>
            <a:r>
              <a:rPr b="0" lang="en-US" sz="1800" spc="-1" strike="noStrike">
                <a:latin typeface="Arial"/>
              </a:rPr>
              <a:t>Market Place Providers could be:</a:t>
            </a:r>
            <a:endParaRPr b="0" lang="en-US" sz="1800" spc="-1" strike="noStrike">
              <a:latin typeface="Arial"/>
            </a:endParaRPr>
          </a:p>
          <a:p>
            <a:r>
              <a:rPr b="0" lang="en-US" sz="1800" spc="-1" strike="noStrike">
                <a:latin typeface="Arial"/>
              </a:rPr>
              <a:t>1. Regionally Specific Market Places – like the services asked for in the city of Baltimore</a:t>
            </a:r>
            <a:endParaRPr b="0" lang="en-US" sz="1800" spc="-1" strike="noStrike">
              <a:latin typeface="Arial"/>
            </a:endParaRPr>
          </a:p>
          <a:p>
            <a:r>
              <a:rPr b="0" lang="en-US" sz="1800" spc="-1" strike="noStrike">
                <a:latin typeface="Arial"/>
              </a:rPr>
              <a:t>2. Service Specific Market Places – Jobs that are only for carpentry</a:t>
            </a:r>
            <a:endParaRPr b="0" lang="en-US" sz="1800" spc="-1" strike="noStrike">
              <a:latin typeface="Arial"/>
            </a:endParaRPr>
          </a:p>
          <a:p>
            <a:r>
              <a:rPr b="0" lang="en-US" sz="1800" spc="-1" strike="noStrike">
                <a:latin typeface="Arial"/>
              </a:rPr>
              <a:t>3. Managed by specific organizations – Non-profits that provide services for protecting women from domestic violence.</a:t>
            </a:r>
            <a:endParaRPr b="0" lang="en-US" sz="1800" spc="-1" strike="noStrike">
              <a:latin typeface="Arial"/>
            </a:endParaRPr>
          </a:p>
          <a:p>
            <a:endParaRPr b="0" lang="en-US" sz="1800" spc="-1" strike="noStrike">
              <a:latin typeface="Arial"/>
            </a:endParaRPr>
          </a:p>
          <a:p>
            <a:r>
              <a:rPr b="0" lang="en-US" sz="1800" spc="-1" strike="noStrike">
                <a:latin typeface="Arial"/>
              </a:rPr>
              <a:t>The Job smart contract provides a standard to move between the various Market Places that could pop up. The administrators can remove various jobs from their market places to provide only jobs that they would be comfortable to provide.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9"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Job Negotiations</a:t>
            </a:r>
            <a:endParaRPr b="0" lang="en-US" sz="3800" spc="-1" strike="noStrike">
              <a:latin typeface="Arial"/>
            </a:endParaRPr>
          </a:p>
        </p:txBody>
      </p:sp>
      <p:sp>
        <p:nvSpPr>
          <p:cNvPr id="11370" name="PlaceHolder 2"/>
          <p:cNvSpPr>
            <a:spLocks noGrp="1"/>
          </p:cNvSpPr>
          <p:nvPr>
            <p:ph type="dt" idx="88"/>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71" name="PlaceHolder 3"/>
          <p:cNvSpPr>
            <a:spLocks noGrp="1"/>
          </p:cNvSpPr>
          <p:nvPr>
            <p:ph type="ftr" idx="89"/>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72" name="PlaceHolder 4"/>
          <p:cNvSpPr>
            <a:spLocks noGrp="1"/>
          </p:cNvSpPr>
          <p:nvPr>
            <p:ph type="sldNum" idx="90"/>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2A137459-96AB-498A-A86F-76C725252224}" type="slidenum">
              <a:rPr b="0" lang="en-US" sz="1000" spc="-1" strike="noStrike">
                <a:solidFill>
                  <a:srgbClr val="ffffff"/>
                </a:solidFill>
                <a:latin typeface="Avenir Next LT Pro Light"/>
              </a:rPr>
              <a:t>6</a:t>
            </a:fld>
            <a:endParaRPr b="0" lang="en-US" sz="1000" spc="-1" strike="noStrike">
              <a:latin typeface="Times New Roman"/>
            </a:endParaRPr>
          </a:p>
        </p:txBody>
      </p:sp>
      <p:sp>
        <p:nvSpPr>
          <p:cNvPr id="11373" name=""/>
          <p:cNvSpPr txBox="1"/>
          <p:nvPr/>
        </p:nvSpPr>
        <p:spPr>
          <a:xfrm>
            <a:off x="493200" y="1371960"/>
            <a:ext cx="7279200" cy="4021560"/>
          </a:xfrm>
          <a:prstGeom prst="rect">
            <a:avLst/>
          </a:prstGeom>
          <a:noFill/>
          <a:ln w="0">
            <a:noFill/>
          </a:ln>
        </p:spPr>
        <p:txBody>
          <a:bodyPr lIns="90000" rIns="90000" tIns="45000" bIns="45000" anchor="t">
            <a:noAutofit/>
          </a:bodyPr>
          <a:p>
            <a:pPr>
              <a:lnSpc>
                <a:spcPct val="100000"/>
              </a:lnSpc>
              <a:buNone/>
            </a:pPr>
            <a:r>
              <a:rPr b="0" lang="en-US" sz="1800" spc="-1" strike="noStrike">
                <a:latin typeface="Arial"/>
              </a:rPr>
              <a:t>The Job Negotiations Contract provide a means to agree in a common format between a job solicitor or a job contractor. These job negotiations can happened independent of each other, but for two offers to be accepted on a job, a Job solicitor would have to create a new contract.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When the terms are agreed upon between the two parties, the negotiation is finalized, and then tied to a specific job. The latest terms are then used to update the job contract with the finally terms.</a:t>
            </a:r>
            <a:endParaRPr b="0" lang="en-US" sz="1800" spc="-1" strike="noStrike">
              <a:latin typeface="Arial"/>
            </a:endParaRPr>
          </a:p>
          <a:p>
            <a:endParaRPr b="0" lang="en-US" sz="1800" spc="-1" strike="noStrike">
              <a:latin typeface="Arial"/>
            </a:endParaRPr>
          </a:p>
          <a:p>
            <a:r>
              <a:rPr b="0" lang="en-US" sz="1800" spc="-1" strike="noStrike">
                <a:latin typeface="Arial"/>
              </a:rPr>
              <a:t>The negotiation terms can be withdrawn by either of the parties, up until the point that the job is finalized. By accepting the terms the Job Negotiations Contract automatically creates and assigns a Job Completion Contract, and a Job Closeout.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4" name="PlaceHolder 1"/>
          <p:cNvSpPr>
            <a:spLocks noGrp="1"/>
          </p:cNvSpPr>
          <p:nvPr>
            <p:ph type="title"/>
          </p:nvPr>
        </p:nvSpPr>
        <p:spPr>
          <a:xfrm>
            <a:off x="939960" y="365760"/>
            <a:ext cx="10317240" cy="1324440"/>
          </a:xfrm>
          <a:prstGeom prst="rect">
            <a:avLst/>
          </a:prstGeom>
          <a:noFill/>
          <a:ln w="0">
            <a:noFill/>
          </a:ln>
        </p:spPr>
        <p:txBody>
          <a:bodyPr lIns="90000" rIns="90000" tIns="45000" bIns="45000" anchor="ctr">
            <a:noAutofit/>
          </a:bodyPr>
          <a:p>
            <a:pPr algn="ctr">
              <a:lnSpc>
                <a:spcPct val="90000"/>
              </a:lnSpc>
              <a:buNone/>
            </a:pPr>
            <a:r>
              <a:rPr b="1" lang="en-US" sz="3800" spc="-1" strike="noStrike" cap="all">
                <a:solidFill>
                  <a:srgbClr val="000000"/>
                </a:solidFill>
                <a:latin typeface="Posterama"/>
              </a:rPr>
              <a:t>Work Agreements and status</a:t>
            </a:r>
            <a:endParaRPr b="0" lang="en-US" sz="3800" spc="-1" strike="noStrike">
              <a:latin typeface="Arial"/>
            </a:endParaRPr>
          </a:p>
        </p:txBody>
      </p:sp>
      <p:sp>
        <p:nvSpPr>
          <p:cNvPr id="11375" name="PlaceHolder 2"/>
          <p:cNvSpPr>
            <a:spLocks noGrp="1"/>
          </p:cNvSpPr>
          <p:nvPr>
            <p:ph type="dt" idx="91"/>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ffffff"/>
                </a:solidFill>
                <a:latin typeface="Avenir Next LT Pro Light"/>
              </a:defRPr>
            </a:lvl1pPr>
          </a:lstStyle>
          <a:p>
            <a:pPr>
              <a:lnSpc>
                <a:spcPct val="100000"/>
              </a:lnSpc>
              <a:buNone/>
            </a:pPr>
            <a:r>
              <a:rPr b="0" lang="en-US" sz="1000" spc="-1" strike="noStrike">
                <a:solidFill>
                  <a:srgbClr val="ffffff"/>
                </a:solidFill>
                <a:latin typeface="Avenir Next LT Pro Light"/>
              </a:rPr>
              <a:t>7/1/20XX</a:t>
            </a:r>
            <a:endParaRPr b="0" lang="en-US" sz="1000" spc="-1" strike="noStrike">
              <a:latin typeface="Times New Roman"/>
            </a:endParaRPr>
          </a:p>
        </p:txBody>
      </p:sp>
      <p:sp>
        <p:nvSpPr>
          <p:cNvPr id="11376" name="PlaceHolder 3"/>
          <p:cNvSpPr>
            <a:spLocks noGrp="1"/>
          </p:cNvSpPr>
          <p:nvPr>
            <p:ph type="ftr" idx="92"/>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000" spc="-1" strike="noStrike">
                <a:solidFill>
                  <a:srgbClr val="ffffff"/>
                </a:solidFill>
                <a:latin typeface="Avenir Next LT Pro Light"/>
              </a:defRPr>
            </a:lvl1pPr>
          </a:lstStyle>
          <a:p>
            <a:pPr algn="ctr">
              <a:lnSpc>
                <a:spcPct val="100000"/>
              </a:lnSpc>
              <a:buNone/>
            </a:pPr>
            <a:r>
              <a:rPr b="0" lang="en-US" sz="1000" spc="-1" strike="noStrike">
                <a:solidFill>
                  <a:srgbClr val="ffffff"/>
                </a:solidFill>
                <a:latin typeface="Avenir Next LT Pro Light"/>
              </a:rPr>
              <a:t>Pitch deck title</a:t>
            </a:r>
            <a:endParaRPr b="0" lang="en-US" sz="1000" spc="-1" strike="noStrike">
              <a:latin typeface="Times New Roman"/>
            </a:endParaRPr>
          </a:p>
        </p:txBody>
      </p:sp>
      <p:sp>
        <p:nvSpPr>
          <p:cNvPr id="11377" name="PlaceHolder 4"/>
          <p:cNvSpPr>
            <a:spLocks noGrp="1"/>
          </p:cNvSpPr>
          <p:nvPr>
            <p:ph type="sldNum" idx="93"/>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ffffff"/>
                </a:solidFill>
                <a:latin typeface="Avenir Next LT Pro Light"/>
              </a:defRPr>
            </a:lvl1pPr>
          </a:lstStyle>
          <a:p>
            <a:pPr algn="r">
              <a:lnSpc>
                <a:spcPct val="100000"/>
              </a:lnSpc>
              <a:buNone/>
            </a:pPr>
            <a:fld id="{E8502A58-4DC6-480B-8DB4-A0694B5C2449}" type="slidenum">
              <a:rPr b="0" lang="en-US" sz="1000" spc="-1" strike="noStrike">
                <a:solidFill>
                  <a:srgbClr val="ffffff"/>
                </a:solidFill>
                <a:latin typeface="Avenir Next LT Pro Light"/>
              </a:rPr>
              <a:t>6</a:t>
            </a:fld>
            <a:endParaRPr b="0" lang="en-US" sz="1000" spc="-1" strike="noStrike">
              <a:latin typeface="Times New Roman"/>
            </a:endParaRPr>
          </a:p>
        </p:txBody>
      </p:sp>
      <p:sp>
        <p:nvSpPr>
          <p:cNvPr id="11378" name=""/>
          <p:cNvSpPr txBox="1"/>
          <p:nvPr/>
        </p:nvSpPr>
        <p:spPr>
          <a:xfrm>
            <a:off x="457200" y="1600200"/>
            <a:ext cx="5715000" cy="2394000"/>
          </a:xfrm>
          <a:prstGeom prst="rect">
            <a:avLst/>
          </a:prstGeom>
          <a:noFill/>
          <a:ln w="0">
            <a:noFill/>
          </a:ln>
        </p:spPr>
        <p:txBody>
          <a:bodyPr lIns="90000" rIns="90000" tIns="45000" bIns="45000" anchor="t">
            <a:noAutofit/>
          </a:bodyPr>
          <a:p>
            <a:r>
              <a:rPr b="0" lang="en-US" sz="1800" spc="-1" strike="noStrike">
                <a:latin typeface="Arial"/>
              </a:rPr>
              <a:t>Job Completion Contracts are artifacts that provide transparency into the current status of the job that has completed negotiations.</a:t>
            </a:r>
            <a:endParaRPr b="0" lang="en-US" sz="1800" spc="-1" strike="noStrike">
              <a:latin typeface="Arial"/>
            </a:endParaRPr>
          </a:p>
          <a:p>
            <a:endParaRPr b="0" lang="en-US" sz="1800" spc="-1" strike="noStrike">
              <a:latin typeface="Arial"/>
            </a:endParaRPr>
          </a:p>
          <a:p>
            <a:r>
              <a:rPr b="0" lang="en-US" sz="1800" spc="-1" strike="noStrike">
                <a:latin typeface="Arial"/>
              </a:rPr>
              <a:t>This is contract is owned by the job contractor and is designed to communicate if the job has reached completion. This also provides a means for the contractor to provide files as IPFS addresses as their proof of job completion.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{43091E9B-01A0-40F2-8131-8989DA81849C}tf16411248_win32</Template>
  <TotalTime>1678</TotalTime>
  <Application>LibreOffice/7.3.5.2$MacOSX_X86_64 LibreOffice_project/184fe81b8c8c30d8b5082578aee2fed2ea847c01</Application>
  <AppVersion>15.0000</AppVersion>
  <Words>1536</Words>
  <Paragraphs>313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2022-07-21T02:27:04Z</dcterms:created>
  <dc:creator>Derek Hahn</dc:creator>
  <dc:description/>
  <dc:language>en-US</dc:language>
  <cp:lastModifiedBy/>
  <dcterms:modified xsi:type="dcterms:W3CDTF">2022-08-14T14:04:47Z</dcterms:modified>
  <cp:revision>39</cp:revision>
  <dc:subject/>
  <dc:title>GigMe: PITCH DECK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HiddenSlides">
    <vt:i4>7</vt:i4>
  </property>
  <property fmtid="{D5CDD505-2E9C-101B-9397-08002B2CF9AE}" pid="4" name="Notes">
    <vt:i4>5</vt:i4>
  </property>
  <property fmtid="{D5CDD505-2E9C-101B-9397-08002B2CF9AE}" pid="5" name="PresentationFormat">
    <vt:lpwstr>Widescreen</vt:lpwstr>
  </property>
  <property fmtid="{D5CDD505-2E9C-101B-9397-08002B2CF9AE}" pid="6" name="Slides">
    <vt:i4>19</vt:i4>
  </property>
</Properties>
</file>